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handoutMasterIdLst>
    <p:handoutMasterId r:id="rId25"/>
  </p:handoutMasterIdLst>
  <p:sldIdLst>
    <p:sldId id="279" r:id="rId2"/>
    <p:sldId id="280" r:id="rId3"/>
    <p:sldId id="281" r:id="rId4"/>
    <p:sldId id="282" r:id="rId5"/>
    <p:sldId id="287" r:id="rId6"/>
    <p:sldId id="288" r:id="rId7"/>
    <p:sldId id="289" r:id="rId8"/>
    <p:sldId id="290" r:id="rId9"/>
    <p:sldId id="291" r:id="rId10"/>
    <p:sldId id="292" r:id="rId11"/>
    <p:sldId id="293" r:id="rId12"/>
    <p:sldId id="294" r:id="rId13"/>
    <p:sldId id="295" r:id="rId14"/>
    <p:sldId id="296" r:id="rId15"/>
    <p:sldId id="297" r:id="rId16"/>
    <p:sldId id="298" r:id="rId17"/>
    <p:sldId id="299" r:id="rId18"/>
    <p:sldId id="300" r:id="rId19"/>
    <p:sldId id="301" r:id="rId20"/>
    <p:sldId id="302" r:id="rId21"/>
    <p:sldId id="303" r:id="rId22"/>
    <p:sldId id="304"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09A3"/>
    <a:srgbClr val="0062A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1" autoAdjust="0"/>
    <p:restoredTop sz="86507" autoAdjust="0"/>
  </p:normalViewPr>
  <p:slideViewPr>
    <p:cSldViewPr snapToObjects="1">
      <p:cViewPr>
        <p:scale>
          <a:sx n="86" d="100"/>
          <a:sy n="86" d="100"/>
        </p:scale>
        <p:origin x="-1494" y="-216"/>
      </p:cViewPr>
      <p:guideLst>
        <p:guide orient="horz" pos="2160"/>
        <p:guide pos="2880"/>
      </p:guideLst>
    </p:cSldViewPr>
  </p:slideViewPr>
  <p:outlineViewPr>
    <p:cViewPr>
      <p:scale>
        <a:sx n="33" d="100"/>
        <a:sy n="33" d="100"/>
      </p:scale>
      <p:origin x="0" y="408"/>
    </p:cViewPr>
  </p:outlineViewPr>
  <p:notesTextViewPr>
    <p:cViewPr>
      <p:scale>
        <a:sx n="100" d="100"/>
        <a:sy n="100" d="100"/>
      </p:scale>
      <p:origin x="0" y="0"/>
    </p:cViewPr>
  </p:notesTextViewPr>
  <p:sorterViewPr>
    <p:cViewPr>
      <p:scale>
        <a:sx n="66" d="100"/>
        <a:sy n="66" d="100"/>
      </p:scale>
      <p:origin x="0" y="9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7D3D66A-E216-8A4D-AA5C-5B2369CFECD1}" type="datetimeFigureOut">
              <a:rPr lang="en-US" smtClean="0"/>
              <a:pPr/>
              <a:t>6/5/2014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33033F9-76D9-B141-8BEC-C49EF56FD892}" type="slidenum">
              <a:rPr lang="en-US" smtClean="0"/>
              <a:pPr/>
              <a:t>‹#›</a:t>
            </a:fld>
            <a:endParaRPr lang="en-US" dirty="0"/>
          </a:p>
        </p:txBody>
      </p:sp>
    </p:spTree>
    <p:extLst>
      <p:ext uri="{BB962C8B-B14F-4D97-AF65-F5344CB8AC3E}">
        <p14:creationId xmlns:p14="http://schemas.microsoft.com/office/powerpoint/2010/main" val="16728136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746A947-B07E-5340-B850-475C0E24A659}" type="datetimeFigureOut">
              <a:rPr lang="en-US" smtClean="0"/>
              <a:pPr/>
              <a:t>6/5/2014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A8CC8DA-F8F5-784D-8A4D-207B93439187}" type="slidenum">
              <a:rPr lang="en-US" smtClean="0"/>
              <a:pPr/>
              <a:t>‹#›</a:t>
            </a:fld>
            <a:endParaRPr lang="en-US" dirty="0"/>
          </a:p>
        </p:txBody>
      </p:sp>
    </p:spTree>
    <p:extLst>
      <p:ext uri="{BB962C8B-B14F-4D97-AF65-F5344CB8AC3E}">
        <p14:creationId xmlns:p14="http://schemas.microsoft.com/office/powerpoint/2010/main" val="328416498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latin typeface="Tahoma" panose="020B0604030504040204" pitchFamily="34" charset="0"/>
                <a:ea typeface="Tahoma" panose="020B0604030504040204" pitchFamily="34" charset="0"/>
                <a:cs typeface="Tahoma" panose="020B0604030504040204" pitchFamily="34" charset="0"/>
              </a:rPr>
              <a:t>Models engineered from data-rich signaling networks offer invaluable predictive power for hypotheses that are experimentally challenging. </a:t>
            </a:r>
          </a:p>
          <a:p>
            <a:endParaRPr lang="en-US" dirty="0" smtClean="0"/>
          </a:p>
          <a:p>
            <a:r>
              <a:rPr lang="en-US" dirty="0" smtClean="0"/>
              <a:t>For example, multi-scale modeling offers a feasible means to study the combined effect of modulating cytokine production, NLR expression and </a:t>
            </a:r>
            <a:r>
              <a:rPr lang="en-US" dirty="0" err="1" smtClean="0"/>
              <a:t>microbiome</a:t>
            </a:r>
            <a:r>
              <a:rPr lang="en-US" dirty="0" smtClean="0"/>
              <a:t> composition for IBD treatment whereas laboratory procedures could not reasonably explore these compounding factors. </a:t>
            </a:r>
            <a:endParaRPr lang="en-US" dirty="0"/>
          </a:p>
        </p:txBody>
      </p:sp>
      <p:sp>
        <p:nvSpPr>
          <p:cNvPr id="4" name="Slide Number Placeholder 3"/>
          <p:cNvSpPr>
            <a:spLocks noGrp="1"/>
          </p:cNvSpPr>
          <p:nvPr>
            <p:ph type="sldNum" sz="quarter" idx="10"/>
          </p:nvPr>
        </p:nvSpPr>
        <p:spPr/>
        <p:txBody>
          <a:bodyPr/>
          <a:lstStyle/>
          <a:p>
            <a:fld id="{F1E8518B-2927-4F65-A745-A99D90F505DE}" type="slidenum">
              <a:rPr lang="en-US" smtClean="0"/>
              <a:t>19</a:t>
            </a:fld>
            <a:endParaRPr lang="en-US"/>
          </a:p>
        </p:txBody>
      </p:sp>
    </p:spTree>
    <p:extLst>
      <p:ext uri="{BB962C8B-B14F-4D97-AF65-F5344CB8AC3E}">
        <p14:creationId xmlns:p14="http://schemas.microsoft.com/office/powerpoint/2010/main" val="30482876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Recent successes in predicting new ligands and their receptor-bound structures make use of structure-based virtual screening (SBVS), which is a more cost-effective approach in drug and natural product discovery. The basic procedure of SBVS is to sample binding geometry for compounds from large libraries into the structure of receptor targets by using molecular modeling approaches. Each compound is sampled in thousands to millions of possible poses and scored on the basis of its complementarity to the receptor. Of the hundreds of thousands of molecules in the library, tens of top-scoring predicted ligands are subsequently tested for activity in experimental assays (</a:t>
            </a:r>
            <a:r>
              <a:rPr lang="en-US" b="1" dirty="0" smtClean="0"/>
              <a:t>Figure 5</a:t>
            </a:r>
            <a:r>
              <a:rPr lang="en-US" dirty="0" smtClean="0"/>
              <a:t>). We plan to perform SBVS to identify new ligands of NOD-like receptors (NLRs). One of the main requirements for SBVS is availability of the three dimensional structure of a validated protein target. The crystal structures of some NLRs have been determined by experiments, which are published in the Protein Data Bank (PDB)</a:t>
            </a:r>
          </a:p>
        </p:txBody>
      </p:sp>
      <p:sp>
        <p:nvSpPr>
          <p:cNvPr id="4" name="Slide Number Placeholder 3"/>
          <p:cNvSpPr>
            <a:spLocks noGrp="1"/>
          </p:cNvSpPr>
          <p:nvPr>
            <p:ph type="sldNum" sz="quarter" idx="10"/>
          </p:nvPr>
        </p:nvSpPr>
        <p:spPr/>
        <p:txBody>
          <a:bodyPr/>
          <a:lstStyle/>
          <a:p>
            <a:fld id="{F1E8518B-2927-4F65-A745-A99D90F505DE}" type="slidenum">
              <a:rPr lang="en-US" smtClean="0"/>
              <a:t>21</a:t>
            </a:fld>
            <a:endParaRPr lang="en-US"/>
          </a:p>
        </p:txBody>
      </p:sp>
    </p:spTree>
    <p:extLst>
      <p:ext uri="{BB962C8B-B14F-4D97-AF65-F5344CB8AC3E}">
        <p14:creationId xmlns:p14="http://schemas.microsoft.com/office/powerpoint/2010/main" val="3999044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B070D845-7430-4218-BCA9-17B9B4EADC89}" type="datetimeFigureOut">
              <a:rPr lang="en-US" smtClean="0"/>
              <a:t>6/5/2014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E0B2DE0C-8A67-403C-81AA-35091482F5EA}" type="slidenum">
              <a:rPr lang="en-US" smtClean="0"/>
              <a:t>‹#›</a:t>
            </a:fld>
            <a:endParaRPr lang="en-US"/>
          </a:p>
        </p:txBody>
      </p:sp>
    </p:spTree>
    <p:extLst>
      <p:ext uri="{BB962C8B-B14F-4D97-AF65-F5344CB8AC3E}">
        <p14:creationId xmlns:p14="http://schemas.microsoft.com/office/powerpoint/2010/main" val="195381398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7"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36164" y="260350"/>
            <a:ext cx="6974436"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pic>
        <p:nvPicPr>
          <p:cNvPr id="12" name="Picture 8"/>
          <p:cNvPicPr>
            <a:picLocks noChangeAspect="1" noChangeArrowheads="1"/>
          </p:cNvPicPr>
          <p:nvPr userDrawn="1"/>
        </p:nvPicPr>
        <p:blipFill>
          <a:blip r:embed="rId4"/>
          <a:srcRect/>
          <a:stretch>
            <a:fillRect/>
          </a:stretch>
        </p:blipFill>
        <p:spPr bwMode="auto">
          <a:xfrm>
            <a:off x="569364" y="6285875"/>
            <a:ext cx="2133600" cy="419725"/>
          </a:xfrm>
          <a:prstGeom prst="rect">
            <a:avLst/>
          </a:prstGeom>
          <a:noFill/>
          <a:ln w="12700" cap="flat">
            <a:noFill/>
            <a:miter lim="800000"/>
            <a:headEnd/>
            <a:tailEnd/>
          </a:ln>
        </p:spPr>
      </p:pic>
      <p:pic>
        <p:nvPicPr>
          <p:cNvPr id="161794" name="Picture 2"/>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43501" y="274638"/>
            <a:ext cx="1149854" cy="111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553676" y="6179945"/>
            <a:ext cx="2285524" cy="601855"/>
          </a:xfrm>
          <a:prstGeom prst="rect">
            <a:avLst/>
          </a:prstGeom>
        </p:spPr>
      </p:pic>
      <p:pic>
        <p:nvPicPr>
          <p:cNvPr id="1027" name="Picture 3" descr="C:\Users\jwalke\Downloads\Logo SS14.jpg"/>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2971800" y="5867400"/>
            <a:ext cx="3429000" cy="957740"/>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50" r:id="rId1"/>
    <p:sldLayoutId id="2147483652"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www.nature.com/ni/multimedia/mucosal/index.html" TargetMode="External"/><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1447800" y="264806"/>
            <a:ext cx="5715001" cy="1569660"/>
          </a:xfrm>
          <a:prstGeom prst="rect">
            <a:avLst/>
          </a:prstGeom>
          <a:noFill/>
        </p:spPr>
        <p:txBody>
          <a:bodyPr wrap="square">
            <a:spAutoFit/>
          </a:bodyPr>
          <a:lstStyle/>
          <a:p>
            <a:pPr algn="ctr"/>
            <a:r>
              <a:rPr lang="en-US" sz="3200" dirty="0">
                <a:latin typeface="Arial Black" panose="020B0A04020102020204" pitchFamily="34" charset="0"/>
              </a:rPr>
              <a:t>Epithelial </a:t>
            </a:r>
            <a:r>
              <a:rPr lang="en-US" sz="3200" dirty="0" smtClean="0">
                <a:latin typeface="Arial Black" panose="020B0A04020102020204" pitchFamily="34" charset="0"/>
              </a:rPr>
              <a:t>Cells </a:t>
            </a:r>
            <a:r>
              <a:rPr lang="en-US" sz="3200" dirty="0">
                <a:latin typeface="Arial Black" panose="020B0A04020102020204" pitchFamily="34" charset="0"/>
              </a:rPr>
              <a:t>and </a:t>
            </a:r>
            <a:r>
              <a:rPr lang="en-US" sz="3200" dirty="0" smtClean="0">
                <a:latin typeface="Arial Black" panose="020B0A04020102020204" pitchFamily="34" charset="0"/>
              </a:rPr>
              <a:t>Their Role </a:t>
            </a:r>
            <a:r>
              <a:rPr lang="en-US" sz="3200" dirty="0">
                <a:latin typeface="Arial Black" panose="020B0A04020102020204" pitchFamily="34" charset="0"/>
              </a:rPr>
              <a:t>in </a:t>
            </a:r>
            <a:r>
              <a:rPr lang="en-US" sz="3200" dirty="0" smtClean="0">
                <a:latin typeface="Arial Black" panose="020B0A04020102020204" pitchFamily="34" charset="0"/>
              </a:rPr>
              <a:t>Immunity</a:t>
            </a:r>
          </a:p>
          <a:p>
            <a:pPr algn="ctr"/>
            <a:endParaRPr lang="en-US" sz="3200" dirty="0" smtClean="0">
              <a:latin typeface="Arial Black" panose="020B0A04020102020204" pitchFamily="34" charset="0"/>
            </a:endParaRPr>
          </a:p>
        </p:txBody>
      </p:sp>
      <p:pic>
        <p:nvPicPr>
          <p:cNvPr id="21" name="Picture 7" descr="C:\Users\icallen\Documents\Allen Lab\Presentations\image0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1800" y="264806"/>
            <a:ext cx="2362200" cy="1095375"/>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p:cNvSpPr/>
          <p:nvPr/>
        </p:nvSpPr>
        <p:spPr>
          <a:xfrm>
            <a:off x="231354" y="2133600"/>
            <a:ext cx="8686800" cy="2739211"/>
          </a:xfrm>
          <a:prstGeom prst="rect">
            <a:avLst/>
          </a:prstGeom>
          <a:noFill/>
        </p:spPr>
        <p:txBody>
          <a:bodyPr wrap="square">
            <a:spAutoFit/>
          </a:bodyPr>
          <a:lstStyle/>
          <a:p>
            <a:pPr algn="ctr">
              <a:spcBef>
                <a:spcPct val="0"/>
              </a:spcBef>
            </a:pPr>
            <a:r>
              <a:rPr lang="en-US" altLang="en-US" sz="2800" b="1" dirty="0" smtClean="0">
                <a:latin typeface="Arial Black" panose="020B0A04020102020204" pitchFamily="34" charset="0"/>
                <a:cs typeface="Times New Roman" pitchFamily="18" charset="0"/>
              </a:rPr>
              <a:t>Dr. Irving Coy Allen</a:t>
            </a:r>
          </a:p>
          <a:p>
            <a:pPr algn="ctr">
              <a:spcBef>
                <a:spcPct val="0"/>
              </a:spcBef>
            </a:pPr>
            <a:endParaRPr lang="en-US" altLang="en-US" sz="2400" b="1" dirty="0" smtClean="0">
              <a:latin typeface="Arial Black" panose="020B0A04020102020204" pitchFamily="34" charset="0"/>
              <a:cs typeface="Times New Roman" pitchFamily="18" charset="0"/>
            </a:endParaRPr>
          </a:p>
          <a:p>
            <a:pPr algn="ctr">
              <a:spcBef>
                <a:spcPct val="0"/>
              </a:spcBef>
            </a:pPr>
            <a:endParaRPr lang="en-US" altLang="en-US" sz="2400" b="1" dirty="0">
              <a:latin typeface="Arial Black" panose="020B0A04020102020204" pitchFamily="34" charset="0"/>
              <a:cs typeface="Times New Roman" pitchFamily="18" charset="0"/>
            </a:endParaRPr>
          </a:p>
          <a:p>
            <a:pPr algn="ctr">
              <a:spcBef>
                <a:spcPct val="0"/>
              </a:spcBef>
            </a:pPr>
            <a:r>
              <a:rPr lang="en-US" altLang="en-US" sz="2400" b="1" dirty="0" smtClean="0">
                <a:latin typeface="Arial Black" panose="020B0A04020102020204" pitchFamily="34" charset="0"/>
                <a:cs typeface="Times New Roman" pitchFamily="18" charset="0"/>
              </a:rPr>
              <a:t>Virginia Tech</a:t>
            </a:r>
          </a:p>
          <a:p>
            <a:pPr algn="ctr">
              <a:spcBef>
                <a:spcPct val="0"/>
              </a:spcBef>
            </a:pPr>
            <a:r>
              <a:rPr lang="en-US" altLang="en-US" sz="2400" b="1" dirty="0" smtClean="0">
                <a:latin typeface="Arial Black" panose="020B0A04020102020204" pitchFamily="34" charset="0"/>
                <a:cs typeface="Times New Roman" pitchFamily="18" charset="0"/>
              </a:rPr>
              <a:t>VA-MD Regional College of Veterinary Medicine</a:t>
            </a:r>
            <a:endParaRPr lang="en-US" altLang="en-US" sz="2400" b="1" dirty="0">
              <a:latin typeface="Arial Black" panose="020B0A04020102020204" pitchFamily="34" charset="0"/>
              <a:cs typeface="Times New Roman" pitchFamily="18" charset="0"/>
            </a:endParaRPr>
          </a:p>
          <a:p>
            <a:pPr algn="ctr">
              <a:spcBef>
                <a:spcPct val="0"/>
              </a:spcBef>
            </a:pPr>
            <a:r>
              <a:rPr lang="en-US" altLang="en-US" sz="2400" b="1" dirty="0" smtClean="0">
                <a:latin typeface="Arial Black" panose="020B0A04020102020204" pitchFamily="34" charset="0"/>
                <a:cs typeface="Times New Roman" pitchFamily="18" charset="0"/>
              </a:rPr>
              <a:t>Department of Biomedical Sciences and Pathobiology</a:t>
            </a:r>
          </a:p>
        </p:txBody>
      </p:sp>
    </p:spTree>
    <p:extLst>
      <p:ext uri="{BB962C8B-B14F-4D97-AF65-F5344CB8AC3E}">
        <p14:creationId xmlns:p14="http://schemas.microsoft.com/office/powerpoint/2010/main" val="23264476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48" y="38406"/>
            <a:ext cx="9206552" cy="68864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887728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3089" y="630953"/>
            <a:ext cx="1699614" cy="74064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p:cNvSpPr txBox="1"/>
          <p:nvPr/>
        </p:nvSpPr>
        <p:spPr>
          <a:xfrm>
            <a:off x="0" y="0"/>
            <a:ext cx="9144000" cy="646331"/>
          </a:xfrm>
          <a:prstGeom prst="rect">
            <a:avLst/>
          </a:prstGeom>
          <a:solidFill>
            <a:srgbClr val="990000"/>
          </a:solidFill>
        </p:spPr>
        <p:txBody>
          <a:bodyPr wrap="square" rtlCol="0">
            <a:spAutoFit/>
          </a:bodyPr>
          <a:lstStyle/>
          <a:p>
            <a:pPr algn="ctr"/>
            <a:r>
              <a:rPr lang="en-US" sz="3600" b="1" dirty="0" smtClean="0">
                <a:solidFill>
                  <a:schemeClr val="bg1"/>
                </a:solidFill>
                <a:latin typeface="Tahoma" pitchFamily="34" charset="0"/>
                <a:ea typeface="Tahoma" pitchFamily="34" charset="0"/>
                <a:cs typeface="Tahoma" pitchFamily="34" charset="0"/>
              </a:rPr>
              <a:t>NLRs in Intestinal Homeostasis</a:t>
            </a:r>
            <a:endParaRPr lang="en-US" sz="3600" b="1" dirty="0">
              <a:solidFill>
                <a:schemeClr val="bg1"/>
              </a:solidFill>
              <a:latin typeface="Tahoma" pitchFamily="34" charset="0"/>
              <a:ea typeface="Tahoma" pitchFamily="34" charset="0"/>
              <a:cs typeface="Tahoma" pitchFamily="34" charset="0"/>
            </a:endParaRPr>
          </a:p>
        </p:txBody>
      </p:sp>
      <p:pic>
        <p:nvPicPr>
          <p:cNvPr id="3" name="Picture 2" descr="Innate immune mechanisms of colitis and colitis-associated colorectal canc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645" y="1034327"/>
            <a:ext cx="8836448" cy="48931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5259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928" y="0"/>
            <a:ext cx="9150927" cy="646331"/>
          </a:xfrm>
          <a:prstGeom prst="rect">
            <a:avLst/>
          </a:prstGeom>
          <a:solidFill>
            <a:srgbClr val="990000"/>
          </a:solidFill>
        </p:spPr>
        <p:txBody>
          <a:bodyPr wrap="square" rtlCol="0">
            <a:spAutoFit/>
          </a:bodyPr>
          <a:lstStyle/>
          <a:p>
            <a:pPr algn="ctr"/>
            <a:r>
              <a:rPr lang="en-US" sz="3600" b="1" dirty="0" smtClean="0">
                <a:solidFill>
                  <a:schemeClr val="bg1"/>
                </a:solidFill>
                <a:latin typeface="Tahoma" pitchFamily="34" charset="0"/>
                <a:ea typeface="Tahoma" pitchFamily="34" charset="0"/>
                <a:cs typeface="Tahoma" pitchFamily="34" charset="0"/>
              </a:rPr>
              <a:t>NLR SPECIFICITY</a:t>
            </a:r>
            <a:endParaRPr lang="en-US" sz="3600" b="1" dirty="0">
              <a:solidFill>
                <a:schemeClr val="bg1"/>
              </a:solidFill>
              <a:latin typeface="Tahoma" pitchFamily="34" charset="0"/>
              <a:ea typeface="Tahoma" pitchFamily="34" charset="0"/>
              <a:cs typeface="Tahoma" pitchFamily="34" charset="0"/>
            </a:endParaRPr>
          </a:p>
        </p:txBody>
      </p:sp>
      <p:sp>
        <p:nvSpPr>
          <p:cNvPr id="5" name="Rectangle 4"/>
          <p:cNvSpPr/>
          <p:nvPr/>
        </p:nvSpPr>
        <p:spPr>
          <a:xfrm>
            <a:off x="152400" y="664593"/>
            <a:ext cx="1699614" cy="53073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4" y="646331"/>
            <a:ext cx="9144000" cy="51579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580928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4" name="TextBox 1313"/>
          <p:cNvSpPr txBox="1"/>
          <p:nvPr/>
        </p:nvSpPr>
        <p:spPr>
          <a:xfrm>
            <a:off x="-6928" y="0"/>
            <a:ext cx="9150927" cy="646331"/>
          </a:xfrm>
          <a:prstGeom prst="rect">
            <a:avLst/>
          </a:prstGeom>
          <a:solidFill>
            <a:srgbClr val="990000"/>
          </a:solidFill>
        </p:spPr>
        <p:txBody>
          <a:bodyPr wrap="square" rtlCol="0">
            <a:spAutoFit/>
          </a:bodyPr>
          <a:lstStyle/>
          <a:p>
            <a:pPr algn="ctr"/>
            <a:r>
              <a:rPr lang="en-US" sz="3600" b="1" dirty="0" smtClean="0">
                <a:solidFill>
                  <a:schemeClr val="bg1"/>
                </a:solidFill>
                <a:latin typeface="Tahoma" pitchFamily="34" charset="0"/>
                <a:ea typeface="Tahoma" pitchFamily="34" charset="0"/>
                <a:cs typeface="Tahoma" pitchFamily="34" charset="0"/>
              </a:rPr>
              <a:t>Inflammasome Forming NLRs</a:t>
            </a:r>
            <a:endParaRPr lang="en-US" sz="3600" b="1" dirty="0">
              <a:solidFill>
                <a:schemeClr val="bg1"/>
              </a:solidFill>
              <a:latin typeface="Tahoma" pitchFamily="34" charset="0"/>
              <a:ea typeface="Tahoma" pitchFamily="34" charset="0"/>
              <a:cs typeface="Tahoma" pitchFamily="34" charset="0"/>
            </a:endParaRPr>
          </a:p>
        </p:txBody>
      </p:sp>
      <p:sp>
        <p:nvSpPr>
          <p:cNvPr id="3" name="Rectangle 2"/>
          <p:cNvSpPr/>
          <p:nvPr/>
        </p:nvSpPr>
        <p:spPr>
          <a:xfrm>
            <a:off x="0" y="646331"/>
            <a:ext cx="9144000" cy="6253641"/>
          </a:xfrm>
          <a:prstGeom prst="rect">
            <a:avLst/>
          </a:prstGeom>
          <a:solidFill>
            <a:schemeClr val="bg1">
              <a:lumMod val="9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 name="Group 1"/>
          <p:cNvGrpSpPr/>
          <p:nvPr/>
        </p:nvGrpSpPr>
        <p:grpSpPr>
          <a:xfrm>
            <a:off x="884791" y="675874"/>
            <a:ext cx="7698705" cy="5834412"/>
            <a:chOff x="44190" y="-274"/>
            <a:chExt cx="8946310" cy="6779901"/>
          </a:xfrm>
        </p:grpSpPr>
        <p:grpSp>
          <p:nvGrpSpPr>
            <p:cNvPr id="4" name="Group 9092"/>
            <p:cNvGrpSpPr>
              <a:grpSpLocks/>
            </p:cNvGrpSpPr>
            <p:nvPr/>
          </p:nvGrpSpPr>
          <p:grpSpPr bwMode="auto">
            <a:xfrm>
              <a:off x="590550" y="722312"/>
              <a:ext cx="8135937" cy="109538"/>
              <a:chOff x="416" y="2181"/>
              <a:chExt cx="5125" cy="69"/>
            </a:xfrm>
          </p:grpSpPr>
          <p:sp>
            <p:nvSpPr>
              <p:cNvPr id="1242" name="Oval 9093"/>
              <p:cNvSpPr>
                <a:spLocks noChangeAspect="1" noChangeArrowheads="1"/>
              </p:cNvSpPr>
              <p:nvPr/>
            </p:nvSpPr>
            <p:spPr bwMode="auto">
              <a:xfrm>
                <a:off x="1270"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43" name="Oval 9094"/>
              <p:cNvSpPr>
                <a:spLocks noChangeAspect="1" noChangeArrowheads="1"/>
              </p:cNvSpPr>
              <p:nvPr/>
            </p:nvSpPr>
            <p:spPr bwMode="auto">
              <a:xfrm>
                <a:off x="1341"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44" name="Oval 9095"/>
              <p:cNvSpPr>
                <a:spLocks noChangeAspect="1" noChangeArrowheads="1"/>
              </p:cNvSpPr>
              <p:nvPr/>
            </p:nvSpPr>
            <p:spPr bwMode="auto">
              <a:xfrm>
                <a:off x="1483"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45" name="Oval 9096"/>
              <p:cNvSpPr>
                <a:spLocks noChangeAspect="1" noChangeArrowheads="1"/>
              </p:cNvSpPr>
              <p:nvPr/>
            </p:nvSpPr>
            <p:spPr bwMode="auto">
              <a:xfrm>
                <a:off x="1626"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46" name="Oval 9097"/>
              <p:cNvSpPr>
                <a:spLocks noChangeAspect="1" noChangeArrowheads="1"/>
              </p:cNvSpPr>
              <p:nvPr/>
            </p:nvSpPr>
            <p:spPr bwMode="auto">
              <a:xfrm>
                <a:off x="1412"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47" name="Oval 9098"/>
              <p:cNvSpPr>
                <a:spLocks noChangeAspect="1" noChangeArrowheads="1"/>
              </p:cNvSpPr>
              <p:nvPr/>
            </p:nvSpPr>
            <p:spPr bwMode="auto">
              <a:xfrm>
                <a:off x="1555"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48" name="Oval 9099"/>
              <p:cNvSpPr>
                <a:spLocks noChangeAspect="1" noChangeArrowheads="1"/>
              </p:cNvSpPr>
              <p:nvPr/>
            </p:nvSpPr>
            <p:spPr bwMode="auto">
              <a:xfrm>
                <a:off x="1697"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49" name="Oval 9100"/>
              <p:cNvSpPr>
                <a:spLocks noChangeAspect="1" noChangeArrowheads="1"/>
              </p:cNvSpPr>
              <p:nvPr/>
            </p:nvSpPr>
            <p:spPr bwMode="auto">
              <a:xfrm>
                <a:off x="1840"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50" name="Oval 9101"/>
              <p:cNvSpPr>
                <a:spLocks noChangeAspect="1" noChangeArrowheads="1"/>
              </p:cNvSpPr>
              <p:nvPr/>
            </p:nvSpPr>
            <p:spPr bwMode="auto">
              <a:xfrm>
                <a:off x="1768"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51" name="Oval 9102"/>
              <p:cNvSpPr>
                <a:spLocks noChangeAspect="1" noChangeArrowheads="1"/>
              </p:cNvSpPr>
              <p:nvPr/>
            </p:nvSpPr>
            <p:spPr bwMode="auto">
              <a:xfrm>
                <a:off x="1911"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52" name="Oval 9103"/>
              <p:cNvSpPr>
                <a:spLocks noChangeAspect="1" noChangeArrowheads="1"/>
              </p:cNvSpPr>
              <p:nvPr/>
            </p:nvSpPr>
            <p:spPr bwMode="auto">
              <a:xfrm>
                <a:off x="1982"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53" name="Oval 9104"/>
              <p:cNvSpPr>
                <a:spLocks noChangeAspect="1" noChangeArrowheads="1"/>
              </p:cNvSpPr>
              <p:nvPr/>
            </p:nvSpPr>
            <p:spPr bwMode="auto">
              <a:xfrm>
                <a:off x="2054"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54" name="Oval 9105"/>
              <p:cNvSpPr>
                <a:spLocks noChangeAspect="1" noChangeArrowheads="1"/>
              </p:cNvSpPr>
              <p:nvPr/>
            </p:nvSpPr>
            <p:spPr bwMode="auto">
              <a:xfrm>
                <a:off x="2124"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55" name="Oval 9106"/>
              <p:cNvSpPr>
                <a:spLocks noChangeAspect="1" noChangeArrowheads="1"/>
              </p:cNvSpPr>
              <p:nvPr/>
            </p:nvSpPr>
            <p:spPr bwMode="auto">
              <a:xfrm>
                <a:off x="2195"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56" name="Oval 9107"/>
              <p:cNvSpPr>
                <a:spLocks noChangeAspect="1" noChangeArrowheads="1"/>
              </p:cNvSpPr>
              <p:nvPr/>
            </p:nvSpPr>
            <p:spPr bwMode="auto">
              <a:xfrm>
                <a:off x="2337"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57" name="Oval 9108"/>
              <p:cNvSpPr>
                <a:spLocks noChangeAspect="1" noChangeArrowheads="1"/>
              </p:cNvSpPr>
              <p:nvPr/>
            </p:nvSpPr>
            <p:spPr bwMode="auto">
              <a:xfrm>
                <a:off x="2480"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58" name="Oval 9109"/>
              <p:cNvSpPr>
                <a:spLocks noChangeAspect="1" noChangeArrowheads="1"/>
              </p:cNvSpPr>
              <p:nvPr/>
            </p:nvSpPr>
            <p:spPr bwMode="auto">
              <a:xfrm>
                <a:off x="2266"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59" name="Oval 9110"/>
              <p:cNvSpPr>
                <a:spLocks noChangeAspect="1" noChangeArrowheads="1"/>
              </p:cNvSpPr>
              <p:nvPr/>
            </p:nvSpPr>
            <p:spPr bwMode="auto">
              <a:xfrm>
                <a:off x="2409"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60" name="Oval 9111"/>
              <p:cNvSpPr>
                <a:spLocks noChangeAspect="1" noChangeArrowheads="1"/>
              </p:cNvSpPr>
              <p:nvPr/>
            </p:nvSpPr>
            <p:spPr bwMode="auto">
              <a:xfrm>
                <a:off x="2551"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61" name="Oval 9112"/>
              <p:cNvSpPr>
                <a:spLocks noChangeAspect="1" noChangeArrowheads="1"/>
              </p:cNvSpPr>
              <p:nvPr/>
            </p:nvSpPr>
            <p:spPr bwMode="auto">
              <a:xfrm>
                <a:off x="2694"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62" name="Oval 9113"/>
              <p:cNvSpPr>
                <a:spLocks noChangeAspect="1" noChangeArrowheads="1"/>
              </p:cNvSpPr>
              <p:nvPr/>
            </p:nvSpPr>
            <p:spPr bwMode="auto">
              <a:xfrm>
                <a:off x="2622"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63" name="Oval 9114"/>
              <p:cNvSpPr>
                <a:spLocks noChangeAspect="1" noChangeArrowheads="1"/>
              </p:cNvSpPr>
              <p:nvPr/>
            </p:nvSpPr>
            <p:spPr bwMode="auto">
              <a:xfrm>
                <a:off x="2765"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64" name="Oval 9115"/>
              <p:cNvSpPr>
                <a:spLocks noChangeAspect="1" noChangeArrowheads="1"/>
              </p:cNvSpPr>
              <p:nvPr/>
            </p:nvSpPr>
            <p:spPr bwMode="auto">
              <a:xfrm>
                <a:off x="2836"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65" name="Oval 9116"/>
              <p:cNvSpPr>
                <a:spLocks noChangeAspect="1" noChangeArrowheads="1"/>
              </p:cNvSpPr>
              <p:nvPr/>
            </p:nvSpPr>
            <p:spPr bwMode="auto">
              <a:xfrm>
                <a:off x="2908"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66" name="Oval 9117"/>
              <p:cNvSpPr>
                <a:spLocks noChangeAspect="1" noChangeArrowheads="1"/>
              </p:cNvSpPr>
              <p:nvPr/>
            </p:nvSpPr>
            <p:spPr bwMode="auto">
              <a:xfrm>
                <a:off x="2979"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67" name="Oval 9118"/>
              <p:cNvSpPr>
                <a:spLocks noChangeAspect="1" noChangeArrowheads="1"/>
              </p:cNvSpPr>
              <p:nvPr/>
            </p:nvSpPr>
            <p:spPr bwMode="auto">
              <a:xfrm>
                <a:off x="3050"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68" name="Oval 9119"/>
              <p:cNvSpPr>
                <a:spLocks noChangeAspect="1" noChangeArrowheads="1"/>
              </p:cNvSpPr>
              <p:nvPr/>
            </p:nvSpPr>
            <p:spPr bwMode="auto">
              <a:xfrm>
                <a:off x="3192"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69" name="Oval 9120"/>
              <p:cNvSpPr>
                <a:spLocks noChangeAspect="1" noChangeArrowheads="1"/>
              </p:cNvSpPr>
              <p:nvPr/>
            </p:nvSpPr>
            <p:spPr bwMode="auto">
              <a:xfrm>
                <a:off x="3335"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70" name="Oval 9121"/>
              <p:cNvSpPr>
                <a:spLocks noChangeAspect="1" noChangeArrowheads="1"/>
              </p:cNvSpPr>
              <p:nvPr/>
            </p:nvSpPr>
            <p:spPr bwMode="auto">
              <a:xfrm>
                <a:off x="3121"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71" name="Oval 9122"/>
              <p:cNvSpPr>
                <a:spLocks noChangeAspect="1" noChangeArrowheads="1"/>
              </p:cNvSpPr>
              <p:nvPr/>
            </p:nvSpPr>
            <p:spPr bwMode="auto">
              <a:xfrm>
                <a:off x="3264"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72" name="Oval 9123"/>
              <p:cNvSpPr>
                <a:spLocks noChangeAspect="1" noChangeArrowheads="1"/>
              </p:cNvSpPr>
              <p:nvPr/>
            </p:nvSpPr>
            <p:spPr bwMode="auto">
              <a:xfrm>
                <a:off x="3406"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73" name="Oval 9124"/>
              <p:cNvSpPr>
                <a:spLocks noChangeAspect="1" noChangeArrowheads="1"/>
              </p:cNvSpPr>
              <p:nvPr/>
            </p:nvSpPr>
            <p:spPr bwMode="auto">
              <a:xfrm>
                <a:off x="3549"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74" name="Oval 9125"/>
              <p:cNvSpPr>
                <a:spLocks noChangeAspect="1" noChangeArrowheads="1"/>
              </p:cNvSpPr>
              <p:nvPr/>
            </p:nvSpPr>
            <p:spPr bwMode="auto">
              <a:xfrm>
                <a:off x="3477"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75" name="Oval 9126"/>
              <p:cNvSpPr>
                <a:spLocks noChangeAspect="1" noChangeArrowheads="1"/>
              </p:cNvSpPr>
              <p:nvPr/>
            </p:nvSpPr>
            <p:spPr bwMode="auto">
              <a:xfrm>
                <a:off x="3620"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76" name="Oval 9127"/>
              <p:cNvSpPr>
                <a:spLocks noChangeAspect="1" noChangeArrowheads="1"/>
              </p:cNvSpPr>
              <p:nvPr/>
            </p:nvSpPr>
            <p:spPr bwMode="auto">
              <a:xfrm>
                <a:off x="3691"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77" name="Oval 9128"/>
              <p:cNvSpPr>
                <a:spLocks noChangeAspect="1" noChangeArrowheads="1"/>
              </p:cNvSpPr>
              <p:nvPr/>
            </p:nvSpPr>
            <p:spPr bwMode="auto">
              <a:xfrm>
                <a:off x="3763"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78" name="Oval 9129"/>
              <p:cNvSpPr>
                <a:spLocks noChangeAspect="1" noChangeArrowheads="1"/>
              </p:cNvSpPr>
              <p:nvPr/>
            </p:nvSpPr>
            <p:spPr bwMode="auto">
              <a:xfrm flipH="1">
                <a:off x="4617"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79" name="Oval 9130"/>
              <p:cNvSpPr>
                <a:spLocks noChangeAspect="1" noChangeArrowheads="1"/>
              </p:cNvSpPr>
              <p:nvPr/>
            </p:nvSpPr>
            <p:spPr bwMode="auto">
              <a:xfrm flipH="1">
                <a:off x="4546"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80" name="Oval 9131"/>
              <p:cNvSpPr>
                <a:spLocks noChangeAspect="1" noChangeArrowheads="1"/>
              </p:cNvSpPr>
              <p:nvPr/>
            </p:nvSpPr>
            <p:spPr bwMode="auto">
              <a:xfrm flipH="1">
                <a:off x="4404"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81" name="Oval 9132"/>
              <p:cNvSpPr>
                <a:spLocks noChangeAspect="1" noChangeArrowheads="1"/>
              </p:cNvSpPr>
              <p:nvPr/>
            </p:nvSpPr>
            <p:spPr bwMode="auto">
              <a:xfrm flipH="1">
                <a:off x="4261"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82" name="Oval 9133"/>
              <p:cNvSpPr>
                <a:spLocks noChangeAspect="1" noChangeArrowheads="1"/>
              </p:cNvSpPr>
              <p:nvPr/>
            </p:nvSpPr>
            <p:spPr bwMode="auto">
              <a:xfrm flipH="1">
                <a:off x="4475"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83" name="Oval 9134"/>
              <p:cNvSpPr>
                <a:spLocks noChangeAspect="1" noChangeArrowheads="1"/>
              </p:cNvSpPr>
              <p:nvPr/>
            </p:nvSpPr>
            <p:spPr bwMode="auto">
              <a:xfrm flipH="1">
                <a:off x="4332"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84" name="Oval 9135"/>
              <p:cNvSpPr>
                <a:spLocks noChangeAspect="1" noChangeArrowheads="1"/>
              </p:cNvSpPr>
              <p:nvPr/>
            </p:nvSpPr>
            <p:spPr bwMode="auto">
              <a:xfrm flipH="1">
                <a:off x="4190"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85" name="Oval 9136"/>
              <p:cNvSpPr>
                <a:spLocks noChangeAspect="1" noChangeArrowheads="1"/>
              </p:cNvSpPr>
              <p:nvPr/>
            </p:nvSpPr>
            <p:spPr bwMode="auto">
              <a:xfrm flipH="1">
                <a:off x="4047"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86" name="Oval 9137"/>
              <p:cNvSpPr>
                <a:spLocks noChangeAspect="1" noChangeArrowheads="1"/>
              </p:cNvSpPr>
              <p:nvPr/>
            </p:nvSpPr>
            <p:spPr bwMode="auto">
              <a:xfrm flipH="1">
                <a:off x="4119"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87" name="Oval 9138"/>
              <p:cNvSpPr>
                <a:spLocks noChangeAspect="1" noChangeArrowheads="1"/>
              </p:cNvSpPr>
              <p:nvPr/>
            </p:nvSpPr>
            <p:spPr bwMode="auto">
              <a:xfrm flipH="1">
                <a:off x="3976"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88" name="Oval 9139"/>
              <p:cNvSpPr>
                <a:spLocks noChangeAspect="1" noChangeArrowheads="1"/>
              </p:cNvSpPr>
              <p:nvPr/>
            </p:nvSpPr>
            <p:spPr bwMode="auto">
              <a:xfrm flipH="1">
                <a:off x="3905"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89" name="Oval 9140"/>
              <p:cNvSpPr>
                <a:spLocks noChangeAspect="1" noChangeArrowheads="1"/>
              </p:cNvSpPr>
              <p:nvPr/>
            </p:nvSpPr>
            <p:spPr bwMode="auto">
              <a:xfrm flipH="1">
                <a:off x="3833"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90" name="Oval 9141"/>
              <p:cNvSpPr>
                <a:spLocks noChangeAspect="1" noChangeArrowheads="1"/>
              </p:cNvSpPr>
              <p:nvPr/>
            </p:nvSpPr>
            <p:spPr bwMode="auto">
              <a:xfrm>
                <a:off x="416"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91" name="Oval 9142"/>
              <p:cNvSpPr>
                <a:spLocks noChangeAspect="1" noChangeArrowheads="1"/>
              </p:cNvSpPr>
              <p:nvPr/>
            </p:nvSpPr>
            <p:spPr bwMode="auto">
              <a:xfrm>
                <a:off x="487"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92" name="Oval 9143"/>
              <p:cNvSpPr>
                <a:spLocks noChangeAspect="1" noChangeArrowheads="1"/>
              </p:cNvSpPr>
              <p:nvPr/>
            </p:nvSpPr>
            <p:spPr bwMode="auto">
              <a:xfrm>
                <a:off x="629"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93" name="Oval 9144"/>
              <p:cNvSpPr>
                <a:spLocks noChangeAspect="1" noChangeArrowheads="1"/>
              </p:cNvSpPr>
              <p:nvPr/>
            </p:nvSpPr>
            <p:spPr bwMode="auto">
              <a:xfrm>
                <a:off x="772"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94" name="Oval 9145"/>
              <p:cNvSpPr>
                <a:spLocks noChangeAspect="1" noChangeArrowheads="1"/>
              </p:cNvSpPr>
              <p:nvPr/>
            </p:nvSpPr>
            <p:spPr bwMode="auto">
              <a:xfrm>
                <a:off x="558"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95" name="Oval 9146"/>
              <p:cNvSpPr>
                <a:spLocks noChangeAspect="1" noChangeArrowheads="1"/>
              </p:cNvSpPr>
              <p:nvPr/>
            </p:nvSpPr>
            <p:spPr bwMode="auto">
              <a:xfrm>
                <a:off x="701"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96" name="Oval 9147"/>
              <p:cNvSpPr>
                <a:spLocks noChangeAspect="1" noChangeArrowheads="1"/>
              </p:cNvSpPr>
              <p:nvPr/>
            </p:nvSpPr>
            <p:spPr bwMode="auto">
              <a:xfrm>
                <a:off x="843"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97" name="Oval 9148"/>
              <p:cNvSpPr>
                <a:spLocks noChangeAspect="1" noChangeArrowheads="1"/>
              </p:cNvSpPr>
              <p:nvPr/>
            </p:nvSpPr>
            <p:spPr bwMode="auto">
              <a:xfrm>
                <a:off x="986"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98" name="Oval 9149"/>
              <p:cNvSpPr>
                <a:spLocks noChangeAspect="1" noChangeArrowheads="1"/>
              </p:cNvSpPr>
              <p:nvPr/>
            </p:nvSpPr>
            <p:spPr bwMode="auto">
              <a:xfrm>
                <a:off x="914"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99" name="Oval 9150"/>
              <p:cNvSpPr>
                <a:spLocks noChangeAspect="1" noChangeArrowheads="1"/>
              </p:cNvSpPr>
              <p:nvPr/>
            </p:nvSpPr>
            <p:spPr bwMode="auto">
              <a:xfrm>
                <a:off x="1057"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00" name="Oval 9151"/>
              <p:cNvSpPr>
                <a:spLocks noChangeAspect="1" noChangeArrowheads="1"/>
              </p:cNvSpPr>
              <p:nvPr/>
            </p:nvSpPr>
            <p:spPr bwMode="auto">
              <a:xfrm>
                <a:off x="1128"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01" name="Oval 9152"/>
              <p:cNvSpPr>
                <a:spLocks noChangeAspect="1" noChangeArrowheads="1"/>
              </p:cNvSpPr>
              <p:nvPr/>
            </p:nvSpPr>
            <p:spPr bwMode="auto">
              <a:xfrm>
                <a:off x="1200"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02" name="Oval 9153"/>
              <p:cNvSpPr>
                <a:spLocks noChangeAspect="1" noChangeArrowheads="1"/>
              </p:cNvSpPr>
              <p:nvPr/>
            </p:nvSpPr>
            <p:spPr bwMode="auto">
              <a:xfrm>
                <a:off x="4688"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03" name="Oval 9154"/>
              <p:cNvSpPr>
                <a:spLocks noChangeAspect="1" noChangeArrowheads="1"/>
              </p:cNvSpPr>
              <p:nvPr/>
            </p:nvSpPr>
            <p:spPr bwMode="auto">
              <a:xfrm>
                <a:off x="4759"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04" name="Oval 9155"/>
              <p:cNvSpPr>
                <a:spLocks noChangeAspect="1" noChangeArrowheads="1"/>
              </p:cNvSpPr>
              <p:nvPr/>
            </p:nvSpPr>
            <p:spPr bwMode="auto">
              <a:xfrm>
                <a:off x="4901"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05" name="Oval 9156"/>
              <p:cNvSpPr>
                <a:spLocks noChangeAspect="1" noChangeArrowheads="1"/>
              </p:cNvSpPr>
              <p:nvPr/>
            </p:nvSpPr>
            <p:spPr bwMode="auto">
              <a:xfrm>
                <a:off x="5044"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06" name="Oval 9157"/>
              <p:cNvSpPr>
                <a:spLocks noChangeAspect="1" noChangeArrowheads="1"/>
              </p:cNvSpPr>
              <p:nvPr/>
            </p:nvSpPr>
            <p:spPr bwMode="auto">
              <a:xfrm>
                <a:off x="4830"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07" name="Oval 9158"/>
              <p:cNvSpPr>
                <a:spLocks noChangeAspect="1" noChangeArrowheads="1"/>
              </p:cNvSpPr>
              <p:nvPr/>
            </p:nvSpPr>
            <p:spPr bwMode="auto">
              <a:xfrm>
                <a:off x="4973"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08" name="Oval 9159"/>
              <p:cNvSpPr>
                <a:spLocks noChangeAspect="1" noChangeArrowheads="1"/>
              </p:cNvSpPr>
              <p:nvPr/>
            </p:nvSpPr>
            <p:spPr bwMode="auto">
              <a:xfrm>
                <a:off x="5115"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09" name="Oval 9160"/>
              <p:cNvSpPr>
                <a:spLocks noChangeAspect="1" noChangeArrowheads="1"/>
              </p:cNvSpPr>
              <p:nvPr/>
            </p:nvSpPr>
            <p:spPr bwMode="auto">
              <a:xfrm>
                <a:off x="5258"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10" name="Oval 9161"/>
              <p:cNvSpPr>
                <a:spLocks noChangeAspect="1" noChangeArrowheads="1"/>
              </p:cNvSpPr>
              <p:nvPr/>
            </p:nvSpPr>
            <p:spPr bwMode="auto">
              <a:xfrm>
                <a:off x="5186"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11" name="Oval 9162"/>
              <p:cNvSpPr>
                <a:spLocks noChangeAspect="1" noChangeArrowheads="1"/>
              </p:cNvSpPr>
              <p:nvPr/>
            </p:nvSpPr>
            <p:spPr bwMode="auto">
              <a:xfrm>
                <a:off x="5329"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12" name="Oval 9163"/>
              <p:cNvSpPr>
                <a:spLocks noChangeAspect="1" noChangeArrowheads="1"/>
              </p:cNvSpPr>
              <p:nvPr/>
            </p:nvSpPr>
            <p:spPr bwMode="auto">
              <a:xfrm>
                <a:off x="5400"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13" name="Oval 9164"/>
              <p:cNvSpPr>
                <a:spLocks noChangeAspect="1" noChangeArrowheads="1"/>
              </p:cNvSpPr>
              <p:nvPr/>
            </p:nvSpPr>
            <p:spPr bwMode="auto">
              <a:xfrm>
                <a:off x="5472"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5" name="Group 9165"/>
            <p:cNvGrpSpPr>
              <a:grpSpLocks/>
            </p:cNvGrpSpPr>
            <p:nvPr/>
          </p:nvGrpSpPr>
          <p:grpSpPr bwMode="auto">
            <a:xfrm>
              <a:off x="533400" y="776287"/>
              <a:ext cx="8135937" cy="109538"/>
              <a:chOff x="416" y="2181"/>
              <a:chExt cx="5125" cy="69"/>
            </a:xfrm>
          </p:grpSpPr>
          <p:sp>
            <p:nvSpPr>
              <p:cNvPr id="1170" name="Oval 9166"/>
              <p:cNvSpPr>
                <a:spLocks noChangeAspect="1" noChangeArrowheads="1"/>
              </p:cNvSpPr>
              <p:nvPr/>
            </p:nvSpPr>
            <p:spPr bwMode="auto">
              <a:xfrm>
                <a:off x="1270"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71" name="Oval 9167"/>
              <p:cNvSpPr>
                <a:spLocks noChangeAspect="1" noChangeArrowheads="1"/>
              </p:cNvSpPr>
              <p:nvPr/>
            </p:nvSpPr>
            <p:spPr bwMode="auto">
              <a:xfrm>
                <a:off x="1341"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72" name="Oval 9168"/>
              <p:cNvSpPr>
                <a:spLocks noChangeAspect="1" noChangeArrowheads="1"/>
              </p:cNvSpPr>
              <p:nvPr/>
            </p:nvSpPr>
            <p:spPr bwMode="auto">
              <a:xfrm>
                <a:off x="1483"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73" name="Oval 9169"/>
              <p:cNvSpPr>
                <a:spLocks noChangeAspect="1" noChangeArrowheads="1"/>
              </p:cNvSpPr>
              <p:nvPr/>
            </p:nvSpPr>
            <p:spPr bwMode="auto">
              <a:xfrm>
                <a:off x="1626"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74" name="Oval 9170"/>
              <p:cNvSpPr>
                <a:spLocks noChangeAspect="1" noChangeArrowheads="1"/>
              </p:cNvSpPr>
              <p:nvPr/>
            </p:nvSpPr>
            <p:spPr bwMode="auto">
              <a:xfrm>
                <a:off x="1412"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75" name="Oval 9171"/>
              <p:cNvSpPr>
                <a:spLocks noChangeAspect="1" noChangeArrowheads="1"/>
              </p:cNvSpPr>
              <p:nvPr/>
            </p:nvSpPr>
            <p:spPr bwMode="auto">
              <a:xfrm>
                <a:off x="1555"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76" name="Oval 9172"/>
              <p:cNvSpPr>
                <a:spLocks noChangeAspect="1" noChangeArrowheads="1"/>
              </p:cNvSpPr>
              <p:nvPr/>
            </p:nvSpPr>
            <p:spPr bwMode="auto">
              <a:xfrm>
                <a:off x="1697"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77" name="Oval 9173"/>
              <p:cNvSpPr>
                <a:spLocks noChangeAspect="1" noChangeArrowheads="1"/>
              </p:cNvSpPr>
              <p:nvPr/>
            </p:nvSpPr>
            <p:spPr bwMode="auto">
              <a:xfrm>
                <a:off x="1840"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78" name="Oval 9174"/>
              <p:cNvSpPr>
                <a:spLocks noChangeAspect="1" noChangeArrowheads="1"/>
              </p:cNvSpPr>
              <p:nvPr/>
            </p:nvSpPr>
            <p:spPr bwMode="auto">
              <a:xfrm>
                <a:off x="1768"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79" name="Oval 9175"/>
              <p:cNvSpPr>
                <a:spLocks noChangeAspect="1" noChangeArrowheads="1"/>
              </p:cNvSpPr>
              <p:nvPr/>
            </p:nvSpPr>
            <p:spPr bwMode="auto">
              <a:xfrm>
                <a:off x="1911"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80" name="Oval 9176"/>
              <p:cNvSpPr>
                <a:spLocks noChangeAspect="1" noChangeArrowheads="1"/>
              </p:cNvSpPr>
              <p:nvPr/>
            </p:nvSpPr>
            <p:spPr bwMode="auto">
              <a:xfrm>
                <a:off x="1982"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81" name="Oval 9177"/>
              <p:cNvSpPr>
                <a:spLocks noChangeAspect="1" noChangeArrowheads="1"/>
              </p:cNvSpPr>
              <p:nvPr/>
            </p:nvSpPr>
            <p:spPr bwMode="auto">
              <a:xfrm>
                <a:off x="2054"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82" name="Oval 9178"/>
              <p:cNvSpPr>
                <a:spLocks noChangeAspect="1" noChangeArrowheads="1"/>
              </p:cNvSpPr>
              <p:nvPr/>
            </p:nvSpPr>
            <p:spPr bwMode="auto">
              <a:xfrm>
                <a:off x="2124"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83" name="Oval 9179"/>
              <p:cNvSpPr>
                <a:spLocks noChangeAspect="1" noChangeArrowheads="1"/>
              </p:cNvSpPr>
              <p:nvPr/>
            </p:nvSpPr>
            <p:spPr bwMode="auto">
              <a:xfrm>
                <a:off x="2195"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84" name="Oval 9180"/>
              <p:cNvSpPr>
                <a:spLocks noChangeAspect="1" noChangeArrowheads="1"/>
              </p:cNvSpPr>
              <p:nvPr/>
            </p:nvSpPr>
            <p:spPr bwMode="auto">
              <a:xfrm>
                <a:off x="2337"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85" name="Oval 9181"/>
              <p:cNvSpPr>
                <a:spLocks noChangeAspect="1" noChangeArrowheads="1"/>
              </p:cNvSpPr>
              <p:nvPr/>
            </p:nvSpPr>
            <p:spPr bwMode="auto">
              <a:xfrm>
                <a:off x="2480"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86" name="Oval 9182"/>
              <p:cNvSpPr>
                <a:spLocks noChangeAspect="1" noChangeArrowheads="1"/>
              </p:cNvSpPr>
              <p:nvPr/>
            </p:nvSpPr>
            <p:spPr bwMode="auto">
              <a:xfrm>
                <a:off x="2266"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87" name="Oval 9183"/>
              <p:cNvSpPr>
                <a:spLocks noChangeAspect="1" noChangeArrowheads="1"/>
              </p:cNvSpPr>
              <p:nvPr/>
            </p:nvSpPr>
            <p:spPr bwMode="auto">
              <a:xfrm>
                <a:off x="2409"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88" name="Oval 9184"/>
              <p:cNvSpPr>
                <a:spLocks noChangeAspect="1" noChangeArrowheads="1"/>
              </p:cNvSpPr>
              <p:nvPr/>
            </p:nvSpPr>
            <p:spPr bwMode="auto">
              <a:xfrm>
                <a:off x="2551"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89" name="Oval 9185"/>
              <p:cNvSpPr>
                <a:spLocks noChangeAspect="1" noChangeArrowheads="1"/>
              </p:cNvSpPr>
              <p:nvPr/>
            </p:nvSpPr>
            <p:spPr bwMode="auto">
              <a:xfrm>
                <a:off x="2694"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90" name="Oval 9186"/>
              <p:cNvSpPr>
                <a:spLocks noChangeAspect="1" noChangeArrowheads="1"/>
              </p:cNvSpPr>
              <p:nvPr/>
            </p:nvSpPr>
            <p:spPr bwMode="auto">
              <a:xfrm>
                <a:off x="2622"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91" name="Oval 9187"/>
              <p:cNvSpPr>
                <a:spLocks noChangeAspect="1" noChangeArrowheads="1"/>
              </p:cNvSpPr>
              <p:nvPr/>
            </p:nvSpPr>
            <p:spPr bwMode="auto">
              <a:xfrm>
                <a:off x="2765"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92" name="Oval 9188"/>
              <p:cNvSpPr>
                <a:spLocks noChangeAspect="1" noChangeArrowheads="1"/>
              </p:cNvSpPr>
              <p:nvPr/>
            </p:nvSpPr>
            <p:spPr bwMode="auto">
              <a:xfrm>
                <a:off x="2836"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93" name="Oval 9189"/>
              <p:cNvSpPr>
                <a:spLocks noChangeAspect="1" noChangeArrowheads="1"/>
              </p:cNvSpPr>
              <p:nvPr/>
            </p:nvSpPr>
            <p:spPr bwMode="auto">
              <a:xfrm>
                <a:off x="2908"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94" name="Oval 9190"/>
              <p:cNvSpPr>
                <a:spLocks noChangeAspect="1" noChangeArrowheads="1"/>
              </p:cNvSpPr>
              <p:nvPr/>
            </p:nvSpPr>
            <p:spPr bwMode="auto">
              <a:xfrm>
                <a:off x="2979"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95" name="Oval 9191"/>
              <p:cNvSpPr>
                <a:spLocks noChangeAspect="1" noChangeArrowheads="1"/>
              </p:cNvSpPr>
              <p:nvPr/>
            </p:nvSpPr>
            <p:spPr bwMode="auto">
              <a:xfrm>
                <a:off x="3050"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96" name="Oval 9192"/>
              <p:cNvSpPr>
                <a:spLocks noChangeAspect="1" noChangeArrowheads="1"/>
              </p:cNvSpPr>
              <p:nvPr/>
            </p:nvSpPr>
            <p:spPr bwMode="auto">
              <a:xfrm>
                <a:off x="3192"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97" name="Oval 9193"/>
              <p:cNvSpPr>
                <a:spLocks noChangeAspect="1" noChangeArrowheads="1"/>
              </p:cNvSpPr>
              <p:nvPr/>
            </p:nvSpPr>
            <p:spPr bwMode="auto">
              <a:xfrm>
                <a:off x="3335"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98" name="Oval 9194"/>
              <p:cNvSpPr>
                <a:spLocks noChangeAspect="1" noChangeArrowheads="1"/>
              </p:cNvSpPr>
              <p:nvPr/>
            </p:nvSpPr>
            <p:spPr bwMode="auto">
              <a:xfrm>
                <a:off x="3121"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99" name="Oval 9195"/>
              <p:cNvSpPr>
                <a:spLocks noChangeAspect="1" noChangeArrowheads="1"/>
              </p:cNvSpPr>
              <p:nvPr/>
            </p:nvSpPr>
            <p:spPr bwMode="auto">
              <a:xfrm>
                <a:off x="3264"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00" name="Oval 9196"/>
              <p:cNvSpPr>
                <a:spLocks noChangeAspect="1" noChangeArrowheads="1"/>
              </p:cNvSpPr>
              <p:nvPr/>
            </p:nvSpPr>
            <p:spPr bwMode="auto">
              <a:xfrm>
                <a:off x="3406"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01" name="Oval 9197"/>
              <p:cNvSpPr>
                <a:spLocks noChangeAspect="1" noChangeArrowheads="1"/>
              </p:cNvSpPr>
              <p:nvPr/>
            </p:nvSpPr>
            <p:spPr bwMode="auto">
              <a:xfrm>
                <a:off x="3549"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02" name="Oval 9198"/>
              <p:cNvSpPr>
                <a:spLocks noChangeAspect="1" noChangeArrowheads="1"/>
              </p:cNvSpPr>
              <p:nvPr/>
            </p:nvSpPr>
            <p:spPr bwMode="auto">
              <a:xfrm>
                <a:off x="3477"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03" name="Oval 9199"/>
              <p:cNvSpPr>
                <a:spLocks noChangeAspect="1" noChangeArrowheads="1"/>
              </p:cNvSpPr>
              <p:nvPr/>
            </p:nvSpPr>
            <p:spPr bwMode="auto">
              <a:xfrm>
                <a:off x="3620"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04" name="Oval 9200"/>
              <p:cNvSpPr>
                <a:spLocks noChangeAspect="1" noChangeArrowheads="1"/>
              </p:cNvSpPr>
              <p:nvPr/>
            </p:nvSpPr>
            <p:spPr bwMode="auto">
              <a:xfrm>
                <a:off x="3691"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05" name="Oval 9201"/>
              <p:cNvSpPr>
                <a:spLocks noChangeAspect="1" noChangeArrowheads="1"/>
              </p:cNvSpPr>
              <p:nvPr/>
            </p:nvSpPr>
            <p:spPr bwMode="auto">
              <a:xfrm>
                <a:off x="3763"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06" name="Oval 9202"/>
              <p:cNvSpPr>
                <a:spLocks noChangeAspect="1" noChangeArrowheads="1"/>
              </p:cNvSpPr>
              <p:nvPr/>
            </p:nvSpPr>
            <p:spPr bwMode="auto">
              <a:xfrm flipH="1">
                <a:off x="4617"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07" name="Oval 9203"/>
              <p:cNvSpPr>
                <a:spLocks noChangeAspect="1" noChangeArrowheads="1"/>
              </p:cNvSpPr>
              <p:nvPr/>
            </p:nvSpPr>
            <p:spPr bwMode="auto">
              <a:xfrm flipH="1">
                <a:off x="4546"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08" name="Oval 9204"/>
              <p:cNvSpPr>
                <a:spLocks noChangeAspect="1" noChangeArrowheads="1"/>
              </p:cNvSpPr>
              <p:nvPr/>
            </p:nvSpPr>
            <p:spPr bwMode="auto">
              <a:xfrm flipH="1">
                <a:off x="4404"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09" name="Oval 9205"/>
              <p:cNvSpPr>
                <a:spLocks noChangeAspect="1" noChangeArrowheads="1"/>
              </p:cNvSpPr>
              <p:nvPr/>
            </p:nvSpPr>
            <p:spPr bwMode="auto">
              <a:xfrm flipH="1">
                <a:off x="4261"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10" name="Oval 9206"/>
              <p:cNvSpPr>
                <a:spLocks noChangeAspect="1" noChangeArrowheads="1"/>
              </p:cNvSpPr>
              <p:nvPr/>
            </p:nvSpPr>
            <p:spPr bwMode="auto">
              <a:xfrm flipH="1">
                <a:off x="4475"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11" name="Oval 9207"/>
              <p:cNvSpPr>
                <a:spLocks noChangeAspect="1" noChangeArrowheads="1"/>
              </p:cNvSpPr>
              <p:nvPr/>
            </p:nvSpPr>
            <p:spPr bwMode="auto">
              <a:xfrm flipH="1">
                <a:off x="4332"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12" name="Oval 9208"/>
              <p:cNvSpPr>
                <a:spLocks noChangeAspect="1" noChangeArrowheads="1"/>
              </p:cNvSpPr>
              <p:nvPr/>
            </p:nvSpPr>
            <p:spPr bwMode="auto">
              <a:xfrm flipH="1">
                <a:off x="4190"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13" name="Oval 9209"/>
              <p:cNvSpPr>
                <a:spLocks noChangeAspect="1" noChangeArrowheads="1"/>
              </p:cNvSpPr>
              <p:nvPr/>
            </p:nvSpPr>
            <p:spPr bwMode="auto">
              <a:xfrm flipH="1">
                <a:off x="4047"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14" name="Oval 9210"/>
              <p:cNvSpPr>
                <a:spLocks noChangeAspect="1" noChangeArrowheads="1"/>
              </p:cNvSpPr>
              <p:nvPr/>
            </p:nvSpPr>
            <p:spPr bwMode="auto">
              <a:xfrm flipH="1">
                <a:off x="4119"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15" name="Oval 9211"/>
              <p:cNvSpPr>
                <a:spLocks noChangeAspect="1" noChangeArrowheads="1"/>
              </p:cNvSpPr>
              <p:nvPr/>
            </p:nvSpPr>
            <p:spPr bwMode="auto">
              <a:xfrm flipH="1">
                <a:off x="3976"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16" name="Oval 9212"/>
              <p:cNvSpPr>
                <a:spLocks noChangeAspect="1" noChangeArrowheads="1"/>
              </p:cNvSpPr>
              <p:nvPr/>
            </p:nvSpPr>
            <p:spPr bwMode="auto">
              <a:xfrm flipH="1">
                <a:off x="3905"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17" name="Oval 9213"/>
              <p:cNvSpPr>
                <a:spLocks noChangeAspect="1" noChangeArrowheads="1"/>
              </p:cNvSpPr>
              <p:nvPr/>
            </p:nvSpPr>
            <p:spPr bwMode="auto">
              <a:xfrm flipH="1">
                <a:off x="3833"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18" name="Oval 9214"/>
              <p:cNvSpPr>
                <a:spLocks noChangeAspect="1" noChangeArrowheads="1"/>
              </p:cNvSpPr>
              <p:nvPr/>
            </p:nvSpPr>
            <p:spPr bwMode="auto">
              <a:xfrm>
                <a:off x="416"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19" name="Oval 9215"/>
              <p:cNvSpPr>
                <a:spLocks noChangeAspect="1" noChangeArrowheads="1"/>
              </p:cNvSpPr>
              <p:nvPr/>
            </p:nvSpPr>
            <p:spPr bwMode="auto">
              <a:xfrm>
                <a:off x="487"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0" name="Oval 9216"/>
              <p:cNvSpPr>
                <a:spLocks noChangeAspect="1" noChangeArrowheads="1"/>
              </p:cNvSpPr>
              <p:nvPr/>
            </p:nvSpPr>
            <p:spPr bwMode="auto">
              <a:xfrm>
                <a:off x="629"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1" name="Oval 9217"/>
              <p:cNvSpPr>
                <a:spLocks noChangeAspect="1" noChangeArrowheads="1"/>
              </p:cNvSpPr>
              <p:nvPr/>
            </p:nvSpPr>
            <p:spPr bwMode="auto">
              <a:xfrm>
                <a:off x="772"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2" name="Oval 9218"/>
              <p:cNvSpPr>
                <a:spLocks noChangeAspect="1" noChangeArrowheads="1"/>
              </p:cNvSpPr>
              <p:nvPr/>
            </p:nvSpPr>
            <p:spPr bwMode="auto">
              <a:xfrm>
                <a:off x="558"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3" name="Oval 9219"/>
              <p:cNvSpPr>
                <a:spLocks noChangeAspect="1" noChangeArrowheads="1"/>
              </p:cNvSpPr>
              <p:nvPr/>
            </p:nvSpPr>
            <p:spPr bwMode="auto">
              <a:xfrm>
                <a:off x="701"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4" name="Oval 9220"/>
              <p:cNvSpPr>
                <a:spLocks noChangeAspect="1" noChangeArrowheads="1"/>
              </p:cNvSpPr>
              <p:nvPr/>
            </p:nvSpPr>
            <p:spPr bwMode="auto">
              <a:xfrm>
                <a:off x="843"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5" name="Oval 9221"/>
              <p:cNvSpPr>
                <a:spLocks noChangeAspect="1" noChangeArrowheads="1"/>
              </p:cNvSpPr>
              <p:nvPr/>
            </p:nvSpPr>
            <p:spPr bwMode="auto">
              <a:xfrm>
                <a:off x="986"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6" name="Oval 9222"/>
              <p:cNvSpPr>
                <a:spLocks noChangeAspect="1" noChangeArrowheads="1"/>
              </p:cNvSpPr>
              <p:nvPr/>
            </p:nvSpPr>
            <p:spPr bwMode="auto">
              <a:xfrm>
                <a:off x="914"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7" name="Oval 9223"/>
              <p:cNvSpPr>
                <a:spLocks noChangeAspect="1" noChangeArrowheads="1"/>
              </p:cNvSpPr>
              <p:nvPr/>
            </p:nvSpPr>
            <p:spPr bwMode="auto">
              <a:xfrm>
                <a:off x="1057"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8" name="Oval 9224"/>
              <p:cNvSpPr>
                <a:spLocks noChangeAspect="1" noChangeArrowheads="1"/>
              </p:cNvSpPr>
              <p:nvPr/>
            </p:nvSpPr>
            <p:spPr bwMode="auto">
              <a:xfrm>
                <a:off x="1128"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9" name="Oval 9225"/>
              <p:cNvSpPr>
                <a:spLocks noChangeAspect="1" noChangeArrowheads="1"/>
              </p:cNvSpPr>
              <p:nvPr/>
            </p:nvSpPr>
            <p:spPr bwMode="auto">
              <a:xfrm>
                <a:off x="1200"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0" name="Oval 9226"/>
              <p:cNvSpPr>
                <a:spLocks noChangeAspect="1" noChangeArrowheads="1"/>
              </p:cNvSpPr>
              <p:nvPr/>
            </p:nvSpPr>
            <p:spPr bwMode="auto">
              <a:xfrm>
                <a:off x="4688"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1" name="Oval 9227"/>
              <p:cNvSpPr>
                <a:spLocks noChangeAspect="1" noChangeArrowheads="1"/>
              </p:cNvSpPr>
              <p:nvPr/>
            </p:nvSpPr>
            <p:spPr bwMode="auto">
              <a:xfrm>
                <a:off x="4759"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2" name="Oval 9228"/>
              <p:cNvSpPr>
                <a:spLocks noChangeAspect="1" noChangeArrowheads="1"/>
              </p:cNvSpPr>
              <p:nvPr/>
            </p:nvSpPr>
            <p:spPr bwMode="auto">
              <a:xfrm>
                <a:off x="4901"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3" name="Oval 9229"/>
              <p:cNvSpPr>
                <a:spLocks noChangeAspect="1" noChangeArrowheads="1"/>
              </p:cNvSpPr>
              <p:nvPr/>
            </p:nvSpPr>
            <p:spPr bwMode="auto">
              <a:xfrm>
                <a:off x="5044"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4" name="Oval 9230"/>
              <p:cNvSpPr>
                <a:spLocks noChangeAspect="1" noChangeArrowheads="1"/>
              </p:cNvSpPr>
              <p:nvPr/>
            </p:nvSpPr>
            <p:spPr bwMode="auto">
              <a:xfrm>
                <a:off x="4830"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5" name="Oval 9231"/>
              <p:cNvSpPr>
                <a:spLocks noChangeAspect="1" noChangeArrowheads="1"/>
              </p:cNvSpPr>
              <p:nvPr/>
            </p:nvSpPr>
            <p:spPr bwMode="auto">
              <a:xfrm>
                <a:off x="4973"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6" name="Oval 9232"/>
              <p:cNvSpPr>
                <a:spLocks noChangeAspect="1" noChangeArrowheads="1"/>
              </p:cNvSpPr>
              <p:nvPr/>
            </p:nvSpPr>
            <p:spPr bwMode="auto">
              <a:xfrm>
                <a:off x="5115"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7" name="Oval 9233"/>
              <p:cNvSpPr>
                <a:spLocks noChangeAspect="1" noChangeArrowheads="1"/>
              </p:cNvSpPr>
              <p:nvPr/>
            </p:nvSpPr>
            <p:spPr bwMode="auto">
              <a:xfrm>
                <a:off x="5258"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8" name="Oval 9234"/>
              <p:cNvSpPr>
                <a:spLocks noChangeAspect="1" noChangeArrowheads="1"/>
              </p:cNvSpPr>
              <p:nvPr/>
            </p:nvSpPr>
            <p:spPr bwMode="auto">
              <a:xfrm>
                <a:off x="5186"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9" name="Oval 9235"/>
              <p:cNvSpPr>
                <a:spLocks noChangeAspect="1" noChangeArrowheads="1"/>
              </p:cNvSpPr>
              <p:nvPr/>
            </p:nvSpPr>
            <p:spPr bwMode="auto">
              <a:xfrm>
                <a:off x="5329"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40" name="Oval 9236"/>
              <p:cNvSpPr>
                <a:spLocks noChangeAspect="1" noChangeArrowheads="1"/>
              </p:cNvSpPr>
              <p:nvPr/>
            </p:nvSpPr>
            <p:spPr bwMode="auto">
              <a:xfrm>
                <a:off x="5400"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41" name="Oval 9237"/>
              <p:cNvSpPr>
                <a:spLocks noChangeAspect="1" noChangeArrowheads="1"/>
              </p:cNvSpPr>
              <p:nvPr/>
            </p:nvSpPr>
            <p:spPr bwMode="auto">
              <a:xfrm>
                <a:off x="5472"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6" name="Group 9244"/>
            <p:cNvGrpSpPr>
              <a:grpSpLocks/>
            </p:cNvGrpSpPr>
            <p:nvPr/>
          </p:nvGrpSpPr>
          <p:grpSpPr bwMode="auto">
            <a:xfrm>
              <a:off x="8231187" y="765175"/>
              <a:ext cx="525463" cy="582612"/>
              <a:chOff x="5140" y="2317"/>
              <a:chExt cx="331" cy="367"/>
            </a:xfrm>
          </p:grpSpPr>
          <p:sp>
            <p:nvSpPr>
              <p:cNvPr id="1126" name="Oval 9245"/>
              <p:cNvSpPr>
                <a:spLocks noChangeAspect="1" noChangeArrowheads="1"/>
              </p:cNvSpPr>
              <p:nvPr/>
            </p:nvSpPr>
            <p:spPr bwMode="auto">
              <a:xfrm rot="-2665271" flipH="1" flipV="1">
                <a:off x="5402" y="239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7" name="Oval 9246"/>
              <p:cNvSpPr>
                <a:spLocks noChangeAspect="1" noChangeArrowheads="1"/>
              </p:cNvSpPr>
              <p:nvPr/>
            </p:nvSpPr>
            <p:spPr bwMode="auto">
              <a:xfrm rot="-2665271" flipH="1" flipV="1">
                <a:off x="5374" y="2424"/>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8" name="Oval 9247"/>
              <p:cNvSpPr>
                <a:spLocks noChangeAspect="1" noChangeArrowheads="1"/>
              </p:cNvSpPr>
              <p:nvPr/>
            </p:nvSpPr>
            <p:spPr bwMode="auto">
              <a:xfrm rot="-2665271" flipH="1" flipV="1">
                <a:off x="5342" y="2455"/>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9" name="Oval 9248"/>
              <p:cNvSpPr>
                <a:spLocks noChangeAspect="1" noChangeArrowheads="1"/>
              </p:cNvSpPr>
              <p:nvPr/>
            </p:nvSpPr>
            <p:spPr bwMode="auto">
              <a:xfrm rot="-2665271" flipH="1" flipV="1">
                <a:off x="5315" y="24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0" name="Oval 9249"/>
              <p:cNvSpPr>
                <a:spLocks noChangeAspect="1" noChangeArrowheads="1"/>
              </p:cNvSpPr>
              <p:nvPr/>
            </p:nvSpPr>
            <p:spPr bwMode="auto">
              <a:xfrm rot="-2665271" flipH="1" flipV="1">
                <a:off x="5276" y="2519"/>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1" name="Oval 9250"/>
              <p:cNvSpPr>
                <a:spLocks noChangeAspect="1" noChangeArrowheads="1"/>
              </p:cNvSpPr>
              <p:nvPr/>
            </p:nvSpPr>
            <p:spPr bwMode="auto">
              <a:xfrm rot="-2665271" flipH="1" flipV="1">
                <a:off x="5243" y="255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2" name="Oval 9251"/>
              <p:cNvSpPr>
                <a:spLocks noChangeAspect="1" noChangeArrowheads="1"/>
              </p:cNvSpPr>
              <p:nvPr/>
            </p:nvSpPr>
            <p:spPr bwMode="auto">
              <a:xfrm rot="-2665271" flipH="1" flipV="1">
                <a:off x="5216" y="2577"/>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3" name="Line 9252"/>
              <p:cNvSpPr>
                <a:spLocks noChangeAspect="1" noChangeShapeType="1"/>
              </p:cNvSpPr>
              <p:nvPr/>
            </p:nvSpPr>
            <p:spPr bwMode="auto">
              <a:xfrm rot="-2665271">
                <a:off x="5172" y="2566"/>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34" name="Line 9253"/>
              <p:cNvSpPr>
                <a:spLocks noChangeAspect="1" noChangeShapeType="1"/>
              </p:cNvSpPr>
              <p:nvPr/>
            </p:nvSpPr>
            <p:spPr bwMode="auto">
              <a:xfrm rot="-2665271" flipH="1" flipV="1">
                <a:off x="5151" y="2601"/>
                <a:ext cx="10" cy="15"/>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35" name="Line 9254"/>
              <p:cNvSpPr>
                <a:spLocks noChangeAspect="1" noChangeShapeType="1"/>
              </p:cNvSpPr>
              <p:nvPr/>
            </p:nvSpPr>
            <p:spPr bwMode="auto">
              <a:xfrm rot="18934729" flipV="1">
                <a:off x="5140" y="2592"/>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36" name="Line 9255"/>
              <p:cNvSpPr>
                <a:spLocks noChangeAspect="1" noChangeShapeType="1"/>
              </p:cNvSpPr>
              <p:nvPr/>
            </p:nvSpPr>
            <p:spPr bwMode="auto">
              <a:xfrm rot="-2665271" flipH="1" flipV="1">
                <a:off x="5175" y="2610"/>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37" name="Line 9256"/>
              <p:cNvSpPr>
                <a:spLocks noChangeAspect="1" noChangeShapeType="1"/>
              </p:cNvSpPr>
              <p:nvPr/>
            </p:nvSpPr>
            <p:spPr bwMode="auto">
              <a:xfrm rot="-2665271">
                <a:off x="5189" y="2594"/>
                <a:ext cx="7" cy="11"/>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38" name="Line 9257"/>
              <p:cNvSpPr>
                <a:spLocks noChangeAspect="1" noChangeShapeType="1"/>
              </p:cNvSpPr>
              <p:nvPr/>
            </p:nvSpPr>
            <p:spPr bwMode="auto">
              <a:xfrm rot="18934729" flipH="1">
                <a:off x="5197" y="2604"/>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39" name="Oval 9258"/>
              <p:cNvSpPr>
                <a:spLocks noChangeAspect="1" noChangeArrowheads="1"/>
              </p:cNvSpPr>
              <p:nvPr/>
            </p:nvSpPr>
            <p:spPr bwMode="auto">
              <a:xfrm rot="-2665271" flipH="1" flipV="1">
                <a:off x="5183" y="2615"/>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0" name="Line 9259"/>
              <p:cNvSpPr>
                <a:spLocks noChangeAspect="1" noChangeShapeType="1"/>
              </p:cNvSpPr>
              <p:nvPr/>
            </p:nvSpPr>
            <p:spPr bwMode="auto">
              <a:xfrm rot="-2665271">
                <a:off x="5274" y="2466"/>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41" name="Line 9260"/>
              <p:cNvSpPr>
                <a:spLocks noChangeAspect="1" noChangeShapeType="1"/>
              </p:cNvSpPr>
              <p:nvPr/>
            </p:nvSpPr>
            <p:spPr bwMode="auto">
              <a:xfrm rot="-2665271" flipH="1" flipV="1">
                <a:off x="5252" y="2501"/>
                <a:ext cx="10" cy="15"/>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42" name="Line 9261"/>
              <p:cNvSpPr>
                <a:spLocks noChangeAspect="1" noChangeShapeType="1"/>
              </p:cNvSpPr>
              <p:nvPr/>
            </p:nvSpPr>
            <p:spPr bwMode="auto">
              <a:xfrm rot="18934729" flipV="1">
                <a:off x="5241" y="2492"/>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43" name="Line 9262"/>
              <p:cNvSpPr>
                <a:spLocks noChangeAspect="1" noChangeShapeType="1"/>
              </p:cNvSpPr>
              <p:nvPr/>
            </p:nvSpPr>
            <p:spPr bwMode="auto">
              <a:xfrm rot="-2665271" flipH="1" flipV="1">
                <a:off x="5276" y="2510"/>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44" name="Line 9263"/>
              <p:cNvSpPr>
                <a:spLocks noChangeAspect="1" noChangeShapeType="1"/>
              </p:cNvSpPr>
              <p:nvPr/>
            </p:nvSpPr>
            <p:spPr bwMode="auto">
              <a:xfrm rot="-2665271">
                <a:off x="5291" y="2495"/>
                <a:ext cx="7" cy="11"/>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45" name="Line 9264"/>
              <p:cNvSpPr>
                <a:spLocks noChangeAspect="1" noChangeShapeType="1"/>
              </p:cNvSpPr>
              <p:nvPr/>
            </p:nvSpPr>
            <p:spPr bwMode="auto">
              <a:xfrm rot="18934729" flipH="1">
                <a:off x="5299" y="2504"/>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46" name="Line 9265"/>
              <p:cNvSpPr>
                <a:spLocks noChangeAspect="1" noChangeShapeType="1"/>
              </p:cNvSpPr>
              <p:nvPr/>
            </p:nvSpPr>
            <p:spPr bwMode="auto">
              <a:xfrm rot="-2665271">
                <a:off x="5376" y="2366"/>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47" name="Line 9266"/>
              <p:cNvSpPr>
                <a:spLocks noChangeAspect="1" noChangeShapeType="1"/>
              </p:cNvSpPr>
              <p:nvPr/>
            </p:nvSpPr>
            <p:spPr bwMode="auto">
              <a:xfrm rot="-2665271" flipH="1" flipV="1">
                <a:off x="5354" y="2401"/>
                <a:ext cx="10" cy="15"/>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48" name="Line 9267"/>
              <p:cNvSpPr>
                <a:spLocks noChangeAspect="1" noChangeShapeType="1"/>
              </p:cNvSpPr>
              <p:nvPr/>
            </p:nvSpPr>
            <p:spPr bwMode="auto">
              <a:xfrm rot="18934729" flipV="1">
                <a:off x="5343" y="2392"/>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49" name="Line 9268"/>
              <p:cNvSpPr>
                <a:spLocks noChangeAspect="1" noChangeShapeType="1"/>
              </p:cNvSpPr>
              <p:nvPr/>
            </p:nvSpPr>
            <p:spPr bwMode="auto">
              <a:xfrm rot="-2665271" flipH="1" flipV="1">
                <a:off x="5378" y="2410"/>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50" name="Line 9269"/>
              <p:cNvSpPr>
                <a:spLocks noChangeAspect="1" noChangeShapeType="1"/>
              </p:cNvSpPr>
              <p:nvPr/>
            </p:nvSpPr>
            <p:spPr bwMode="auto">
              <a:xfrm rot="-2665271">
                <a:off x="5393" y="2394"/>
                <a:ext cx="7" cy="11"/>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51" name="Line 9270"/>
              <p:cNvSpPr>
                <a:spLocks noChangeAspect="1" noChangeShapeType="1"/>
              </p:cNvSpPr>
              <p:nvPr/>
            </p:nvSpPr>
            <p:spPr bwMode="auto">
              <a:xfrm rot="18934729" flipH="1">
                <a:off x="5401" y="2404"/>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52" name="Line 9271"/>
              <p:cNvSpPr>
                <a:spLocks noChangeAspect="1" noChangeShapeType="1"/>
              </p:cNvSpPr>
              <p:nvPr/>
            </p:nvSpPr>
            <p:spPr bwMode="auto">
              <a:xfrm rot="-2665271">
                <a:off x="5223" y="2516"/>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53" name="Line 9272"/>
              <p:cNvSpPr>
                <a:spLocks noChangeAspect="1" noChangeShapeType="1"/>
              </p:cNvSpPr>
              <p:nvPr/>
            </p:nvSpPr>
            <p:spPr bwMode="auto">
              <a:xfrm rot="-2665271" flipH="1" flipV="1">
                <a:off x="5202" y="2551"/>
                <a:ext cx="10" cy="15"/>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54" name="Line 9273"/>
              <p:cNvSpPr>
                <a:spLocks noChangeAspect="1" noChangeShapeType="1"/>
              </p:cNvSpPr>
              <p:nvPr/>
            </p:nvSpPr>
            <p:spPr bwMode="auto">
              <a:xfrm rot="18934729" flipV="1">
                <a:off x="5190" y="2542"/>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55" name="Line 9274"/>
              <p:cNvSpPr>
                <a:spLocks noChangeAspect="1" noChangeShapeType="1"/>
              </p:cNvSpPr>
              <p:nvPr/>
            </p:nvSpPr>
            <p:spPr bwMode="auto">
              <a:xfrm rot="-2665271" flipH="1" flipV="1">
                <a:off x="5225" y="2560"/>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56" name="Line 9275"/>
              <p:cNvSpPr>
                <a:spLocks noChangeAspect="1" noChangeShapeType="1"/>
              </p:cNvSpPr>
              <p:nvPr/>
            </p:nvSpPr>
            <p:spPr bwMode="auto">
              <a:xfrm rot="-2665271">
                <a:off x="5240" y="2544"/>
                <a:ext cx="7" cy="11"/>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57" name="Line 9276"/>
              <p:cNvSpPr>
                <a:spLocks noChangeAspect="1" noChangeShapeType="1"/>
              </p:cNvSpPr>
              <p:nvPr/>
            </p:nvSpPr>
            <p:spPr bwMode="auto">
              <a:xfrm rot="18934729" flipH="1">
                <a:off x="5248" y="2554"/>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58" name="Line 9277"/>
              <p:cNvSpPr>
                <a:spLocks noChangeAspect="1" noChangeShapeType="1"/>
              </p:cNvSpPr>
              <p:nvPr/>
            </p:nvSpPr>
            <p:spPr bwMode="auto">
              <a:xfrm rot="-2665271">
                <a:off x="5325" y="2416"/>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59" name="Line 9278"/>
              <p:cNvSpPr>
                <a:spLocks noChangeAspect="1" noChangeShapeType="1"/>
              </p:cNvSpPr>
              <p:nvPr/>
            </p:nvSpPr>
            <p:spPr bwMode="auto">
              <a:xfrm rot="-2665271" flipH="1" flipV="1">
                <a:off x="5304" y="2451"/>
                <a:ext cx="10" cy="15"/>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60" name="Line 9279"/>
              <p:cNvSpPr>
                <a:spLocks noChangeAspect="1" noChangeShapeType="1"/>
              </p:cNvSpPr>
              <p:nvPr/>
            </p:nvSpPr>
            <p:spPr bwMode="auto">
              <a:xfrm rot="18934729" flipV="1">
                <a:off x="5292" y="2442"/>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61" name="Line 9280"/>
              <p:cNvSpPr>
                <a:spLocks noChangeAspect="1" noChangeShapeType="1"/>
              </p:cNvSpPr>
              <p:nvPr/>
            </p:nvSpPr>
            <p:spPr bwMode="auto">
              <a:xfrm rot="-2665271" flipH="1" flipV="1">
                <a:off x="5328" y="2460"/>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62" name="Line 9281"/>
              <p:cNvSpPr>
                <a:spLocks noChangeAspect="1" noChangeShapeType="1"/>
              </p:cNvSpPr>
              <p:nvPr/>
            </p:nvSpPr>
            <p:spPr bwMode="auto">
              <a:xfrm rot="-2665271">
                <a:off x="5342" y="2444"/>
                <a:ext cx="7" cy="11"/>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63" name="Line 9282"/>
              <p:cNvSpPr>
                <a:spLocks noChangeAspect="1" noChangeShapeType="1"/>
              </p:cNvSpPr>
              <p:nvPr/>
            </p:nvSpPr>
            <p:spPr bwMode="auto">
              <a:xfrm rot="18934729" flipH="1">
                <a:off x="5350" y="2454"/>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64" name="Line 9283"/>
              <p:cNvSpPr>
                <a:spLocks noChangeAspect="1" noChangeShapeType="1"/>
              </p:cNvSpPr>
              <p:nvPr/>
            </p:nvSpPr>
            <p:spPr bwMode="auto">
              <a:xfrm rot="-2665271">
                <a:off x="5427" y="2317"/>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65" name="Line 9284"/>
              <p:cNvSpPr>
                <a:spLocks noChangeAspect="1" noChangeShapeType="1"/>
              </p:cNvSpPr>
              <p:nvPr/>
            </p:nvSpPr>
            <p:spPr bwMode="auto">
              <a:xfrm rot="-2665271" flipH="1" flipV="1">
                <a:off x="5405" y="2352"/>
                <a:ext cx="10" cy="15"/>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66" name="Line 9285"/>
              <p:cNvSpPr>
                <a:spLocks noChangeAspect="1" noChangeShapeType="1"/>
              </p:cNvSpPr>
              <p:nvPr/>
            </p:nvSpPr>
            <p:spPr bwMode="auto">
              <a:xfrm rot="18934729" flipV="1">
                <a:off x="5394" y="2343"/>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67" name="Line 9286"/>
              <p:cNvSpPr>
                <a:spLocks noChangeAspect="1" noChangeShapeType="1"/>
              </p:cNvSpPr>
              <p:nvPr/>
            </p:nvSpPr>
            <p:spPr bwMode="auto">
              <a:xfrm rot="-2665271" flipH="1" flipV="1">
                <a:off x="5429" y="2360"/>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68" name="Line 9287"/>
              <p:cNvSpPr>
                <a:spLocks noChangeAspect="1" noChangeShapeType="1"/>
              </p:cNvSpPr>
              <p:nvPr/>
            </p:nvSpPr>
            <p:spPr bwMode="auto">
              <a:xfrm rot="-2665271">
                <a:off x="5444" y="2345"/>
                <a:ext cx="7" cy="11"/>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69" name="Line 9288"/>
              <p:cNvSpPr>
                <a:spLocks noChangeAspect="1" noChangeShapeType="1"/>
              </p:cNvSpPr>
              <p:nvPr/>
            </p:nvSpPr>
            <p:spPr bwMode="auto">
              <a:xfrm rot="18934729" flipH="1">
                <a:off x="5452" y="2354"/>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 name="Group 9320"/>
            <p:cNvGrpSpPr>
              <a:grpSpLocks/>
            </p:cNvGrpSpPr>
            <p:nvPr/>
          </p:nvGrpSpPr>
          <p:grpSpPr bwMode="auto">
            <a:xfrm>
              <a:off x="476250" y="830262"/>
              <a:ext cx="8135937" cy="109538"/>
              <a:chOff x="416" y="2181"/>
              <a:chExt cx="5125" cy="69"/>
            </a:xfrm>
          </p:grpSpPr>
          <p:sp>
            <p:nvSpPr>
              <p:cNvPr id="1054" name="Oval 9321"/>
              <p:cNvSpPr>
                <a:spLocks noChangeAspect="1" noChangeArrowheads="1"/>
              </p:cNvSpPr>
              <p:nvPr/>
            </p:nvSpPr>
            <p:spPr bwMode="auto">
              <a:xfrm>
                <a:off x="1270"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5" name="Oval 9322"/>
              <p:cNvSpPr>
                <a:spLocks noChangeAspect="1" noChangeArrowheads="1"/>
              </p:cNvSpPr>
              <p:nvPr/>
            </p:nvSpPr>
            <p:spPr bwMode="auto">
              <a:xfrm>
                <a:off x="1341"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6" name="Oval 9323"/>
              <p:cNvSpPr>
                <a:spLocks noChangeAspect="1" noChangeArrowheads="1"/>
              </p:cNvSpPr>
              <p:nvPr/>
            </p:nvSpPr>
            <p:spPr bwMode="auto">
              <a:xfrm>
                <a:off x="1483"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7" name="Oval 9324"/>
              <p:cNvSpPr>
                <a:spLocks noChangeAspect="1" noChangeArrowheads="1"/>
              </p:cNvSpPr>
              <p:nvPr/>
            </p:nvSpPr>
            <p:spPr bwMode="auto">
              <a:xfrm>
                <a:off x="1626"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8" name="Oval 9325"/>
              <p:cNvSpPr>
                <a:spLocks noChangeAspect="1" noChangeArrowheads="1"/>
              </p:cNvSpPr>
              <p:nvPr/>
            </p:nvSpPr>
            <p:spPr bwMode="auto">
              <a:xfrm>
                <a:off x="1412"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9" name="Oval 9326"/>
              <p:cNvSpPr>
                <a:spLocks noChangeAspect="1" noChangeArrowheads="1"/>
              </p:cNvSpPr>
              <p:nvPr/>
            </p:nvSpPr>
            <p:spPr bwMode="auto">
              <a:xfrm>
                <a:off x="1555"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0" name="Oval 9327"/>
              <p:cNvSpPr>
                <a:spLocks noChangeAspect="1" noChangeArrowheads="1"/>
              </p:cNvSpPr>
              <p:nvPr/>
            </p:nvSpPr>
            <p:spPr bwMode="auto">
              <a:xfrm>
                <a:off x="1697"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 name="Oval 9328"/>
              <p:cNvSpPr>
                <a:spLocks noChangeAspect="1" noChangeArrowheads="1"/>
              </p:cNvSpPr>
              <p:nvPr/>
            </p:nvSpPr>
            <p:spPr bwMode="auto">
              <a:xfrm>
                <a:off x="1840"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2" name="Oval 9329"/>
              <p:cNvSpPr>
                <a:spLocks noChangeAspect="1" noChangeArrowheads="1"/>
              </p:cNvSpPr>
              <p:nvPr/>
            </p:nvSpPr>
            <p:spPr bwMode="auto">
              <a:xfrm>
                <a:off x="1768"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3" name="Oval 9330"/>
              <p:cNvSpPr>
                <a:spLocks noChangeAspect="1" noChangeArrowheads="1"/>
              </p:cNvSpPr>
              <p:nvPr/>
            </p:nvSpPr>
            <p:spPr bwMode="auto">
              <a:xfrm>
                <a:off x="1911"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4" name="Oval 9331"/>
              <p:cNvSpPr>
                <a:spLocks noChangeAspect="1" noChangeArrowheads="1"/>
              </p:cNvSpPr>
              <p:nvPr/>
            </p:nvSpPr>
            <p:spPr bwMode="auto">
              <a:xfrm>
                <a:off x="1982"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5" name="Oval 9332"/>
              <p:cNvSpPr>
                <a:spLocks noChangeAspect="1" noChangeArrowheads="1"/>
              </p:cNvSpPr>
              <p:nvPr/>
            </p:nvSpPr>
            <p:spPr bwMode="auto">
              <a:xfrm>
                <a:off x="2054"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6" name="Oval 9333"/>
              <p:cNvSpPr>
                <a:spLocks noChangeAspect="1" noChangeArrowheads="1"/>
              </p:cNvSpPr>
              <p:nvPr/>
            </p:nvSpPr>
            <p:spPr bwMode="auto">
              <a:xfrm>
                <a:off x="2124"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7" name="Oval 9334"/>
              <p:cNvSpPr>
                <a:spLocks noChangeAspect="1" noChangeArrowheads="1"/>
              </p:cNvSpPr>
              <p:nvPr/>
            </p:nvSpPr>
            <p:spPr bwMode="auto">
              <a:xfrm>
                <a:off x="2195"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8" name="Oval 9335"/>
              <p:cNvSpPr>
                <a:spLocks noChangeAspect="1" noChangeArrowheads="1"/>
              </p:cNvSpPr>
              <p:nvPr/>
            </p:nvSpPr>
            <p:spPr bwMode="auto">
              <a:xfrm>
                <a:off x="2337"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9" name="Oval 9336"/>
              <p:cNvSpPr>
                <a:spLocks noChangeAspect="1" noChangeArrowheads="1"/>
              </p:cNvSpPr>
              <p:nvPr/>
            </p:nvSpPr>
            <p:spPr bwMode="auto">
              <a:xfrm>
                <a:off x="2480"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0" name="Oval 9337"/>
              <p:cNvSpPr>
                <a:spLocks noChangeAspect="1" noChangeArrowheads="1"/>
              </p:cNvSpPr>
              <p:nvPr/>
            </p:nvSpPr>
            <p:spPr bwMode="auto">
              <a:xfrm>
                <a:off x="2266"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1" name="Oval 9338"/>
              <p:cNvSpPr>
                <a:spLocks noChangeAspect="1" noChangeArrowheads="1"/>
              </p:cNvSpPr>
              <p:nvPr/>
            </p:nvSpPr>
            <p:spPr bwMode="auto">
              <a:xfrm>
                <a:off x="2409"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2" name="Oval 9339"/>
              <p:cNvSpPr>
                <a:spLocks noChangeAspect="1" noChangeArrowheads="1"/>
              </p:cNvSpPr>
              <p:nvPr/>
            </p:nvSpPr>
            <p:spPr bwMode="auto">
              <a:xfrm>
                <a:off x="2551"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3" name="Oval 9340"/>
              <p:cNvSpPr>
                <a:spLocks noChangeAspect="1" noChangeArrowheads="1"/>
              </p:cNvSpPr>
              <p:nvPr/>
            </p:nvSpPr>
            <p:spPr bwMode="auto">
              <a:xfrm>
                <a:off x="2694"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4" name="Oval 9341"/>
              <p:cNvSpPr>
                <a:spLocks noChangeAspect="1" noChangeArrowheads="1"/>
              </p:cNvSpPr>
              <p:nvPr/>
            </p:nvSpPr>
            <p:spPr bwMode="auto">
              <a:xfrm>
                <a:off x="2622"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5" name="Oval 9342"/>
              <p:cNvSpPr>
                <a:spLocks noChangeAspect="1" noChangeArrowheads="1"/>
              </p:cNvSpPr>
              <p:nvPr/>
            </p:nvSpPr>
            <p:spPr bwMode="auto">
              <a:xfrm>
                <a:off x="2765"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 name="Oval 9343"/>
              <p:cNvSpPr>
                <a:spLocks noChangeAspect="1" noChangeArrowheads="1"/>
              </p:cNvSpPr>
              <p:nvPr/>
            </p:nvSpPr>
            <p:spPr bwMode="auto">
              <a:xfrm>
                <a:off x="2836"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7" name="Oval 9344"/>
              <p:cNvSpPr>
                <a:spLocks noChangeAspect="1" noChangeArrowheads="1"/>
              </p:cNvSpPr>
              <p:nvPr/>
            </p:nvSpPr>
            <p:spPr bwMode="auto">
              <a:xfrm>
                <a:off x="2908"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8" name="Oval 9345"/>
              <p:cNvSpPr>
                <a:spLocks noChangeAspect="1" noChangeArrowheads="1"/>
              </p:cNvSpPr>
              <p:nvPr/>
            </p:nvSpPr>
            <p:spPr bwMode="auto">
              <a:xfrm>
                <a:off x="2979"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9" name="Oval 9346"/>
              <p:cNvSpPr>
                <a:spLocks noChangeAspect="1" noChangeArrowheads="1"/>
              </p:cNvSpPr>
              <p:nvPr/>
            </p:nvSpPr>
            <p:spPr bwMode="auto">
              <a:xfrm>
                <a:off x="3050"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0" name="Oval 9347"/>
              <p:cNvSpPr>
                <a:spLocks noChangeAspect="1" noChangeArrowheads="1"/>
              </p:cNvSpPr>
              <p:nvPr/>
            </p:nvSpPr>
            <p:spPr bwMode="auto">
              <a:xfrm>
                <a:off x="3192"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1" name="Oval 9348"/>
              <p:cNvSpPr>
                <a:spLocks noChangeAspect="1" noChangeArrowheads="1"/>
              </p:cNvSpPr>
              <p:nvPr/>
            </p:nvSpPr>
            <p:spPr bwMode="auto">
              <a:xfrm>
                <a:off x="3335"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2" name="Oval 9349"/>
              <p:cNvSpPr>
                <a:spLocks noChangeAspect="1" noChangeArrowheads="1"/>
              </p:cNvSpPr>
              <p:nvPr/>
            </p:nvSpPr>
            <p:spPr bwMode="auto">
              <a:xfrm>
                <a:off x="3121"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3" name="Oval 9350"/>
              <p:cNvSpPr>
                <a:spLocks noChangeAspect="1" noChangeArrowheads="1"/>
              </p:cNvSpPr>
              <p:nvPr/>
            </p:nvSpPr>
            <p:spPr bwMode="auto">
              <a:xfrm>
                <a:off x="3264"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4" name="Oval 9351"/>
              <p:cNvSpPr>
                <a:spLocks noChangeAspect="1" noChangeArrowheads="1"/>
              </p:cNvSpPr>
              <p:nvPr/>
            </p:nvSpPr>
            <p:spPr bwMode="auto">
              <a:xfrm>
                <a:off x="3406"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5" name="Oval 9352"/>
              <p:cNvSpPr>
                <a:spLocks noChangeAspect="1" noChangeArrowheads="1"/>
              </p:cNvSpPr>
              <p:nvPr/>
            </p:nvSpPr>
            <p:spPr bwMode="auto">
              <a:xfrm>
                <a:off x="3549"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6" name="Oval 9353"/>
              <p:cNvSpPr>
                <a:spLocks noChangeAspect="1" noChangeArrowheads="1"/>
              </p:cNvSpPr>
              <p:nvPr/>
            </p:nvSpPr>
            <p:spPr bwMode="auto">
              <a:xfrm>
                <a:off x="3477"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7" name="Oval 9354"/>
              <p:cNvSpPr>
                <a:spLocks noChangeAspect="1" noChangeArrowheads="1"/>
              </p:cNvSpPr>
              <p:nvPr/>
            </p:nvSpPr>
            <p:spPr bwMode="auto">
              <a:xfrm>
                <a:off x="3620"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8" name="Oval 9355"/>
              <p:cNvSpPr>
                <a:spLocks noChangeAspect="1" noChangeArrowheads="1"/>
              </p:cNvSpPr>
              <p:nvPr/>
            </p:nvSpPr>
            <p:spPr bwMode="auto">
              <a:xfrm>
                <a:off x="3691"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9" name="Oval 9356"/>
              <p:cNvSpPr>
                <a:spLocks noChangeAspect="1" noChangeArrowheads="1"/>
              </p:cNvSpPr>
              <p:nvPr/>
            </p:nvSpPr>
            <p:spPr bwMode="auto">
              <a:xfrm>
                <a:off x="3763"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0" name="Oval 9357"/>
              <p:cNvSpPr>
                <a:spLocks noChangeAspect="1" noChangeArrowheads="1"/>
              </p:cNvSpPr>
              <p:nvPr/>
            </p:nvSpPr>
            <p:spPr bwMode="auto">
              <a:xfrm flipH="1">
                <a:off x="4617"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1" name="Oval 9358"/>
              <p:cNvSpPr>
                <a:spLocks noChangeAspect="1" noChangeArrowheads="1"/>
              </p:cNvSpPr>
              <p:nvPr/>
            </p:nvSpPr>
            <p:spPr bwMode="auto">
              <a:xfrm flipH="1">
                <a:off x="4546"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2" name="Oval 9359"/>
              <p:cNvSpPr>
                <a:spLocks noChangeAspect="1" noChangeArrowheads="1"/>
              </p:cNvSpPr>
              <p:nvPr/>
            </p:nvSpPr>
            <p:spPr bwMode="auto">
              <a:xfrm flipH="1">
                <a:off x="4404"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3" name="Oval 9360"/>
              <p:cNvSpPr>
                <a:spLocks noChangeAspect="1" noChangeArrowheads="1"/>
              </p:cNvSpPr>
              <p:nvPr/>
            </p:nvSpPr>
            <p:spPr bwMode="auto">
              <a:xfrm flipH="1">
                <a:off x="4261"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4" name="Oval 9361"/>
              <p:cNvSpPr>
                <a:spLocks noChangeAspect="1" noChangeArrowheads="1"/>
              </p:cNvSpPr>
              <p:nvPr/>
            </p:nvSpPr>
            <p:spPr bwMode="auto">
              <a:xfrm flipH="1">
                <a:off x="4475"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5" name="Oval 9362"/>
              <p:cNvSpPr>
                <a:spLocks noChangeAspect="1" noChangeArrowheads="1"/>
              </p:cNvSpPr>
              <p:nvPr/>
            </p:nvSpPr>
            <p:spPr bwMode="auto">
              <a:xfrm flipH="1">
                <a:off x="4332"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6" name="Oval 9363"/>
              <p:cNvSpPr>
                <a:spLocks noChangeAspect="1" noChangeArrowheads="1"/>
              </p:cNvSpPr>
              <p:nvPr/>
            </p:nvSpPr>
            <p:spPr bwMode="auto">
              <a:xfrm flipH="1">
                <a:off x="4190"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7" name="Oval 9364"/>
              <p:cNvSpPr>
                <a:spLocks noChangeAspect="1" noChangeArrowheads="1"/>
              </p:cNvSpPr>
              <p:nvPr/>
            </p:nvSpPr>
            <p:spPr bwMode="auto">
              <a:xfrm flipH="1">
                <a:off x="4047"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8" name="Oval 9365"/>
              <p:cNvSpPr>
                <a:spLocks noChangeAspect="1" noChangeArrowheads="1"/>
              </p:cNvSpPr>
              <p:nvPr/>
            </p:nvSpPr>
            <p:spPr bwMode="auto">
              <a:xfrm flipH="1">
                <a:off x="4119"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9" name="Oval 9366"/>
              <p:cNvSpPr>
                <a:spLocks noChangeAspect="1" noChangeArrowheads="1"/>
              </p:cNvSpPr>
              <p:nvPr/>
            </p:nvSpPr>
            <p:spPr bwMode="auto">
              <a:xfrm flipH="1">
                <a:off x="3976"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0" name="Oval 9367"/>
              <p:cNvSpPr>
                <a:spLocks noChangeAspect="1" noChangeArrowheads="1"/>
              </p:cNvSpPr>
              <p:nvPr/>
            </p:nvSpPr>
            <p:spPr bwMode="auto">
              <a:xfrm flipH="1">
                <a:off x="3905"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1" name="Oval 9368"/>
              <p:cNvSpPr>
                <a:spLocks noChangeAspect="1" noChangeArrowheads="1"/>
              </p:cNvSpPr>
              <p:nvPr/>
            </p:nvSpPr>
            <p:spPr bwMode="auto">
              <a:xfrm flipH="1">
                <a:off x="3833"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2" name="Oval 9369"/>
              <p:cNvSpPr>
                <a:spLocks noChangeAspect="1" noChangeArrowheads="1"/>
              </p:cNvSpPr>
              <p:nvPr/>
            </p:nvSpPr>
            <p:spPr bwMode="auto">
              <a:xfrm>
                <a:off x="416"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3" name="Oval 9370"/>
              <p:cNvSpPr>
                <a:spLocks noChangeAspect="1" noChangeArrowheads="1"/>
              </p:cNvSpPr>
              <p:nvPr/>
            </p:nvSpPr>
            <p:spPr bwMode="auto">
              <a:xfrm>
                <a:off x="487"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4" name="Oval 9371"/>
              <p:cNvSpPr>
                <a:spLocks noChangeAspect="1" noChangeArrowheads="1"/>
              </p:cNvSpPr>
              <p:nvPr/>
            </p:nvSpPr>
            <p:spPr bwMode="auto">
              <a:xfrm>
                <a:off x="629"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5" name="Oval 9372"/>
              <p:cNvSpPr>
                <a:spLocks noChangeAspect="1" noChangeArrowheads="1"/>
              </p:cNvSpPr>
              <p:nvPr/>
            </p:nvSpPr>
            <p:spPr bwMode="auto">
              <a:xfrm>
                <a:off x="772"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6" name="Oval 9373"/>
              <p:cNvSpPr>
                <a:spLocks noChangeAspect="1" noChangeArrowheads="1"/>
              </p:cNvSpPr>
              <p:nvPr/>
            </p:nvSpPr>
            <p:spPr bwMode="auto">
              <a:xfrm>
                <a:off x="558"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7" name="Oval 9374"/>
              <p:cNvSpPr>
                <a:spLocks noChangeAspect="1" noChangeArrowheads="1"/>
              </p:cNvSpPr>
              <p:nvPr/>
            </p:nvSpPr>
            <p:spPr bwMode="auto">
              <a:xfrm>
                <a:off x="701"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8" name="Oval 9375"/>
              <p:cNvSpPr>
                <a:spLocks noChangeAspect="1" noChangeArrowheads="1"/>
              </p:cNvSpPr>
              <p:nvPr/>
            </p:nvSpPr>
            <p:spPr bwMode="auto">
              <a:xfrm>
                <a:off x="843"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9" name="Oval 9376"/>
              <p:cNvSpPr>
                <a:spLocks noChangeAspect="1" noChangeArrowheads="1"/>
              </p:cNvSpPr>
              <p:nvPr/>
            </p:nvSpPr>
            <p:spPr bwMode="auto">
              <a:xfrm>
                <a:off x="986"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10" name="Oval 9377"/>
              <p:cNvSpPr>
                <a:spLocks noChangeAspect="1" noChangeArrowheads="1"/>
              </p:cNvSpPr>
              <p:nvPr/>
            </p:nvSpPr>
            <p:spPr bwMode="auto">
              <a:xfrm>
                <a:off x="914"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11" name="Oval 9378"/>
              <p:cNvSpPr>
                <a:spLocks noChangeAspect="1" noChangeArrowheads="1"/>
              </p:cNvSpPr>
              <p:nvPr/>
            </p:nvSpPr>
            <p:spPr bwMode="auto">
              <a:xfrm>
                <a:off x="1057"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12" name="Oval 9379"/>
              <p:cNvSpPr>
                <a:spLocks noChangeAspect="1" noChangeArrowheads="1"/>
              </p:cNvSpPr>
              <p:nvPr/>
            </p:nvSpPr>
            <p:spPr bwMode="auto">
              <a:xfrm>
                <a:off x="1128"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13" name="Oval 9380"/>
              <p:cNvSpPr>
                <a:spLocks noChangeAspect="1" noChangeArrowheads="1"/>
              </p:cNvSpPr>
              <p:nvPr/>
            </p:nvSpPr>
            <p:spPr bwMode="auto">
              <a:xfrm>
                <a:off x="1200"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14" name="Oval 9381"/>
              <p:cNvSpPr>
                <a:spLocks noChangeAspect="1" noChangeArrowheads="1"/>
              </p:cNvSpPr>
              <p:nvPr/>
            </p:nvSpPr>
            <p:spPr bwMode="auto">
              <a:xfrm>
                <a:off x="4688"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15" name="Oval 9382"/>
              <p:cNvSpPr>
                <a:spLocks noChangeAspect="1" noChangeArrowheads="1"/>
              </p:cNvSpPr>
              <p:nvPr/>
            </p:nvSpPr>
            <p:spPr bwMode="auto">
              <a:xfrm>
                <a:off x="4759"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16" name="Oval 9383"/>
              <p:cNvSpPr>
                <a:spLocks noChangeAspect="1" noChangeArrowheads="1"/>
              </p:cNvSpPr>
              <p:nvPr/>
            </p:nvSpPr>
            <p:spPr bwMode="auto">
              <a:xfrm>
                <a:off x="4901"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17" name="Oval 9384"/>
              <p:cNvSpPr>
                <a:spLocks noChangeAspect="1" noChangeArrowheads="1"/>
              </p:cNvSpPr>
              <p:nvPr/>
            </p:nvSpPr>
            <p:spPr bwMode="auto">
              <a:xfrm>
                <a:off x="5044"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18" name="Oval 9385"/>
              <p:cNvSpPr>
                <a:spLocks noChangeAspect="1" noChangeArrowheads="1"/>
              </p:cNvSpPr>
              <p:nvPr/>
            </p:nvSpPr>
            <p:spPr bwMode="auto">
              <a:xfrm>
                <a:off x="4830"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19" name="Oval 9386"/>
              <p:cNvSpPr>
                <a:spLocks noChangeAspect="1" noChangeArrowheads="1"/>
              </p:cNvSpPr>
              <p:nvPr/>
            </p:nvSpPr>
            <p:spPr bwMode="auto">
              <a:xfrm>
                <a:off x="4973"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0" name="Oval 9387"/>
              <p:cNvSpPr>
                <a:spLocks noChangeAspect="1" noChangeArrowheads="1"/>
              </p:cNvSpPr>
              <p:nvPr/>
            </p:nvSpPr>
            <p:spPr bwMode="auto">
              <a:xfrm>
                <a:off x="5115"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1" name="Oval 9388"/>
              <p:cNvSpPr>
                <a:spLocks noChangeAspect="1" noChangeArrowheads="1"/>
              </p:cNvSpPr>
              <p:nvPr/>
            </p:nvSpPr>
            <p:spPr bwMode="auto">
              <a:xfrm>
                <a:off x="5258"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2" name="Oval 9389"/>
              <p:cNvSpPr>
                <a:spLocks noChangeAspect="1" noChangeArrowheads="1"/>
              </p:cNvSpPr>
              <p:nvPr/>
            </p:nvSpPr>
            <p:spPr bwMode="auto">
              <a:xfrm>
                <a:off x="5186"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3" name="Oval 9390"/>
              <p:cNvSpPr>
                <a:spLocks noChangeAspect="1" noChangeArrowheads="1"/>
              </p:cNvSpPr>
              <p:nvPr/>
            </p:nvSpPr>
            <p:spPr bwMode="auto">
              <a:xfrm>
                <a:off x="5329"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4" name="Oval 9391"/>
              <p:cNvSpPr>
                <a:spLocks noChangeAspect="1" noChangeArrowheads="1"/>
              </p:cNvSpPr>
              <p:nvPr/>
            </p:nvSpPr>
            <p:spPr bwMode="auto">
              <a:xfrm>
                <a:off x="5400"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5" name="Oval 9392"/>
              <p:cNvSpPr>
                <a:spLocks noChangeAspect="1" noChangeArrowheads="1"/>
              </p:cNvSpPr>
              <p:nvPr/>
            </p:nvSpPr>
            <p:spPr bwMode="auto">
              <a:xfrm>
                <a:off x="5472"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8" name="Group 9393"/>
            <p:cNvGrpSpPr>
              <a:grpSpLocks/>
            </p:cNvGrpSpPr>
            <p:nvPr/>
          </p:nvGrpSpPr>
          <p:grpSpPr bwMode="auto">
            <a:xfrm>
              <a:off x="419100" y="884237"/>
              <a:ext cx="8135937" cy="109538"/>
              <a:chOff x="416" y="2181"/>
              <a:chExt cx="5125" cy="69"/>
            </a:xfrm>
          </p:grpSpPr>
          <p:sp>
            <p:nvSpPr>
              <p:cNvPr id="982" name="Oval 9394"/>
              <p:cNvSpPr>
                <a:spLocks noChangeAspect="1" noChangeArrowheads="1"/>
              </p:cNvSpPr>
              <p:nvPr/>
            </p:nvSpPr>
            <p:spPr bwMode="auto">
              <a:xfrm>
                <a:off x="1270"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83" name="Oval 9395"/>
              <p:cNvSpPr>
                <a:spLocks noChangeAspect="1" noChangeArrowheads="1"/>
              </p:cNvSpPr>
              <p:nvPr/>
            </p:nvSpPr>
            <p:spPr bwMode="auto">
              <a:xfrm>
                <a:off x="1341"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84" name="Oval 9396"/>
              <p:cNvSpPr>
                <a:spLocks noChangeAspect="1" noChangeArrowheads="1"/>
              </p:cNvSpPr>
              <p:nvPr/>
            </p:nvSpPr>
            <p:spPr bwMode="auto">
              <a:xfrm>
                <a:off x="1483"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85" name="Oval 9397"/>
              <p:cNvSpPr>
                <a:spLocks noChangeAspect="1" noChangeArrowheads="1"/>
              </p:cNvSpPr>
              <p:nvPr/>
            </p:nvSpPr>
            <p:spPr bwMode="auto">
              <a:xfrm>
                <a:off x="1626"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86" name="Oval 9398"/>
              <p:cNvSpPr>
                <a:spLocks noChangeAspect="1" noChangeArrowheads="1"/>
              </p:cNvSpPr>
              <p:nvPr/>
            </p:nvSpPr>
            <p:spPr bwMode="auto">
              <a:xfrm>
                <a:off x="1412"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87" name="Oval 9399"/>
              <p:cNvSpPr>
                <a:spLocks noChangeAspect="1" noChangeArrowheads="1"/>
              </p:cNvSpPr>
              <p:nvPr/>
            </p:nvSpPr>
            <p:spPr bwMode="auto">
              <a:xfrm>
                <a:off x="1555"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88" name="Oval 9400"/>
              <p:cNvSpPr>
                <a:spLocks noChangeAspect="1" noChangeArrowheads="1"/>
              </p:cNvSpPr>
              <p:nvPr/>
            </p:nvSpPr>
            <p:spPr bwMode="auto">
              <a:xfrm>
                <a:off x="1697"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89" name="Oval 9401"/>
              <p:cNvSpPr>
                <a:spLocks noChangeAspect="1" noChangeArrowheads="1"/>
              </p:cNvSpPr>
              <p:nvPr/>
            </p:nvSpPr>
            <p:spPr bwMode="auto">
              <a:xfrm>
                <a:off x="1840"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0" name="Oval 9402"/>
              <p:cNvSpPr>
                <a:spLocks noChangeAspect="1" noChangeArrowheads="1"/>
              </p:cNvSpPr>
              <p:nvPr/>
            </p:nvSpPr>
            <p:spPr bwMode="auto">
              <a:xfrm>
                <a:off x="1768"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1" name="Oval 9403"/>
              <p:cNvSpPr>
                <a:spLocks noChangeAspect="1" noChangeArrowheads="1"/>
              </p:cNvSpPr>
              <p:nvPr/>
            </p:nvSpPr>
            <p:spPr bwMode="auto">
              <a:xfrm>
                <a:off x="1911"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2" name="Oval 9404"/>
              <p:cNvSpPr>
                <a:spLocks noChangeAspect="1" noChangeArrowheads="1"/>
              </p:cNvSpPr>
              <p:nvPr/>
            </p:nvSpPr>
            <p:spPr bwMode="auto">
              <a:xfrm>
                <a:off x="1982"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3" name="Oval 9405"/>
              <p:cNvSpPr>
                <a:spLocks noChangeAspect="1" noChangeArrowheads="1"/>
              </p:cNvSpPr>
              <p:nvPr/>
            </p:nvSpPr>
            <p:spPr bwMode="auto">
              <a:xfrm>
                <a:off x="2054"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4" name="Oval 9406"/>
              <p:cNvSpPr>
                <a:spLocks noChangeAspect="1" noChangeArrowheads="1"/>
              </p:cNvSpPr>
              <p:nvPr/>
            </p:nvSpPr>
            <p:spPr bwMode="auto">
              <a:xfrm>
                <a:off x="2124"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5" name="Oval 9407"/>
              <p:cNvSpPr>
                <a:spLocks noChangeAspect="1" noChangeArrowheads="1"/>
              </p:cNvSpPr>
              <p:nvPr/>
            </p:nvSpPr>
            <p:spPr bwMode="auto">
              <a:xfrm>
                <a:off x="2195"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6" name="Oval 9408"/>
              <p:cNvSpPr>
                <a:spLocks noChangeAspect="1" noChangeArrowheads="1"/>
              </p:cNvSpPr>
              <p:nvPr/>
            </p:nvSpPr>
            <p:spPr bwMode="auto">
              <a:xfrm>
                <a:off x="2337"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7" name="Oval 9409"/>
              <p:cNvSpPr>
                <a:spLocks noChangeAspect="1" noChangeArrowheads="1"/>
              </p:cNvSpPr>
              <p:nvPr/>
            </p:nvSpPr>
            <p:spPr bwMode="auto">
              <a:xfrm>
                <a:off x="2480"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8" name="Oval 9410"/>
              <p:cNvSpPr>
                <a:spLocks noChangeAspect="1" noChangeArrowheads="1"/>
              </p:cNvSpPr>
              <p:nvPr/>
            </p:nvSpPr>
            <p:spPr bwMode="auto">
              <a:xfrm>
                <a:off x="2266"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9" name="Oval 9411"/>
              <p:cNvSpPr>
                <a:spLocks noChangeAspect="1" noChangeArrowheads="1"/>
              </p:cNvSpPr>
              <p:nvPr/>
            </p:nvSpPr>
            <p:spPr bwMode="auto">
              <a:xfrm>
                <a:off x="2409"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00" name="Oval 9412"/>
              <p:cNvSpPr>
                <a:spLocks noChangeAspect="1" noChangeArrowheads="1"/>
              </p:cNvSpPr>
              <p:nvPr/>
            </p:nvSpPr>
            <p:spPr bwMode="auto">
              <a:xfrm>
                <a:off x="2551"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01" name="Oval 9413"/>
              <p:cNvSpPr>
                <a:spLocks noChangeAspect="1" noChangeArrowheads="1"/>
              </p:cNvSpPr>
              <p:nvPr/>
            </p:nvSpPr>
            <p:spPr bwMode="auto">
              <a:xfrm>
                <a:off x="2694"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02" name="Oval 9414"/>
              <p:cNvSpPr>
                <a:spLocks noChangeAspect="1" noChangeArrowheads="1"/>
              </p:cNvSpPr>
              <p:nvPr/>
            </p:nvSpPr>
            <p:spPr bwMode="auto">
              <a:xfrm>
                <a:off x="2622"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03" name="Oval 9415"/>
              <p:cNvSpPr>
                <a:spLocks noChangeAspect="1" noChangeArrowheads="1"/>
              </p:cNvSpPr>
              <p:nvPr/>
            </p:nvSpPr>
            <p:spPr bwMode="auto">
              <a:xfrm>
                <a:off x="2765"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04" name="Oval 9416"/>
              <p:cNvSpPr>
                <a:spLocks noChangeAspect="1" noChangeArrowheads="1"/>
              </p:cNvSpPr>
              <p:nvPr/>
            </p:nvSpPr>
            <p:spPr bwMode="auto">
              <a:xfrm>
                <a:off x="2836"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05" name="Oval 9417"/>
              <p:cNvSpPr>
                <a:spLocks noChangeAspect="1" noChangeArrowheads="1"/>
              </p:cNvSpPr>
              <p:nvPr/>
            </p:nvSpPr>
            <p:spPr bwMode="auto">
              <a:xfrm>
                <a:off x="2908"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06" name="Oval 9418"/>
              <p:cNvSpPr>
                <a:spLocks noChangeAspect="1" noChangeArrowheads="1"/>
              </p:cNvSpPr>
              <p:nvPr/>
            </p:nvSpPr>
            <p:spPr bwMode="auto">
              <a:xfrm>
                <a:off x="2979"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07" name="Oval 9419"/>
              <p:cNvSpPr>
                <a:spLocks noChangeAspect="1" noChangeArrowheads="1"/>
              </p:cNvSpPr>
              <p:nvPr/>
            </p:nvSpPr>
            <p:spPr bwMode="auto">
              <a:xfrm>
                <a:off x="3050"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08" name="Oval 9420"/>
              <p:cNvSpPr>
                <a:spLocks noChangeAspect="1" noChangeArrowheads="1"/>
              </p:cNvSpPr>
              <p:nvPr/>
            </p:nvSpPr>
            <p:spPr bwMode="auto">
              <a:xfrm>
                <a:off x="3192"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09" name="Oval 9421"/>
              <p:cNvSpPr>
                <a:spLocks noChangeAspect="1" noChangeArrowheads="1"/>
              </p:cNvSpPr>
              <p:nvPr/>
            </p:nvSpPr>
            <p:spPr bwMode="auto">
              <a:xfrm>
                <a:off x="3335"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10" name="Oval 9422"/>
              <p:cNvSpPr>
                <a:spLocks noChangeAspect="1" noChangeArrowheads="1"/>
              </p:cNvSpPr>
              <p:nvPr/>
            </p:nvSpPr>
            <p:spPr bwMode="auto">
              <a:xfrm>
                <a:off x="3121"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11" name="Oval 9423"/>
              <p:cNvSpPr>
                <a:spLocks noChangeAspect="1" noChangeArrowheads="1"/>
              </p:cNvSpPr>
              <p:nvPr/>
            </p:nvSpPr>
            <p:spPr bwMode="auto">
              <a:xfrm>
                <a:off x="3264"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12" name="Oval 9424"/>
              <p:cNvSpPr>
                <a:spLocks noChangeAspect="1" noChangeArrowheads="1"/>
              </p:cNvSpPr>
              <p:nvPr/>
            </p:nvSpPr>
            <p:spPr bwMode="auto">
              <a:xfrm>
                <a:off x="3406"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13" name="Oval 9425"/>
              <p:cNvSpPr>
                <a:spLocks noChangeAspect="1" noChangeArrowheads="1"/>
              </p:cNvSpPr>
              <p:nvPr/>
            </p:nvSpPr>
            <p:spPr bwMode="auto">
              <a:xfrm>
                <a:off x="3549"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14" name="Oval 9426"/>
              <p:cNvSpPr>
                <a:spLocks noChangeAspect="1" noChangeArrowheads="1"/>
              </p:cNvSpPr>
              <p:nvPr/>
            </p:nvSpPr>
            <p:spPr bwMode="auto">
              <a:xfrm>
                <a:off x="3477"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15" name="Oval 9427"/>
              <p:cNvSpPr>
                <a:spLocks noChangeAspect="1" noChangeArrowheads="1"/>
              </p:cNvSpPr>
              <p:nvPr/>
            </p:nvSpPr>
            <p:spPr bwMode="auto">
              <a:xfrm>
                <a:off x="3620"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16" name="Oval 9428"/>
              <p:cNvSpPr>
                <a:spLocks noChangeAspect="1" noChangeArrowheads="1"/>
              </p:cNvSpPr>
              <p:nvPr/>
            </p:nvSpPr>
            <p:spPr bwMode="auto">
              <a:xfrm>
                <a:off x="3691"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17" name="Oval 9429"/>
              <p:cNvSpPr>
                <a:spLocks noChangeAspect="1" noChangeArrowheads="1"/>
              </p:cNvSpPr>
              <p:nvPr/>
            </p:nvSpPr>
            <p:spPr bwMode="auto">
              <a:xfrm>
                <a:off x="3763"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18" name="Oval 9430"/>
              <p:cNvSpPr>
                <a:spLocks noChangeAspect="1" noChangeArrowheads="1"/>
              </p:cNvSpPr>
              <p:nvPr/>
            </p:nvSpPr>
            <p:spPr bwMode="auto">
              <a:xfrm flipH="1">
                <a:off x="4617"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19" name="Oval 9431"/>
              <p:cNvSpPr>
                <a:spLocks noChangeAspect="1" noChangeArrowheads="1"/>
              </p:cNvSpPr>
              <p:nvPr/>
            </p:nvSpPr>
            <p:spPr bwMode="auto">
              <a:xfrm flipH="1">
                <a:off x="4546"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0" name="Oval 9432"/>
              <p:cNvSpPr>
                <a:spLocks noChangeAspect="1" noChangeArrowheads="1"/>
              </p:cNvSpPr>
              <p:nvPr/>
            </p:nvSpPr>
            <p:spPr bwMode="auto">
              <a:xfrm flipH="1">
                <a:off x="4404"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1" name="Oval 9433"/>
              <p:cNvSpPr>
                <a:spLocks noChangeAspect="1" noChangeArrowheads="1"/>
              </p:cNvSpPr>
              <p:nvPr/>
            </p:nvSpPr>
            <p:spPr bwMode="auto">
              <a:xfrm flipH="1">
                <a:off x="4261"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2" name="Oval 9434"/>
              <p:cNvSpPr>
                <a:spLocks noChangeAspect="1" noChangeArrowheads="1"/>
              </p:cNvSpPr>
              <p:nvPr/>
            </p:nvSpPr>
            <p:spPr bwMode="auto">
              <a:xfrm flipH="1">
                <a:off x="4475"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3" name="Oval 9435"/>
              <p:cNvSpPr>
                <a:spLocks noChangeAspect="1" noChangeArrowheads="1"/>
              </p:cNvSpPr>
              <p:nvPr/>
            </p:nvSpPr>
            <p:spPr bwMode="auto">
              <a:xfrm flipH="1">
                <a:off x="4332"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4" name="Oval 9436"/>
              <p:cNvSpPr>
                <a:spLocks noChangeAspect="1" noChangeArrowheads="1"/>
              </p:cNvSpPr>
              <p:nvPr/>
            </p:nvSpPr>
            <p:spPr bwMode="auto">
              <a:xfrm flipH="1">
                <a:off x="4190"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5" name="Oval 9437"/>
              <p:cNvSpPr>
                <a:spLocks noChangeAspect="1" noChangeArrowheads="1"/>
              </p:cNvSpPr>
              <p:nvPr/>
            </p:nvSpPr>
            <p:spPr bwMode="auto">
              <a:xfrm flipH="1">
                <a:off x="4047"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6" name="Oval 9438"/>
              <p:cNvSpPr>
                <a:spLocks noChangeAspect="1" noChangeArrowheads="1"/>
              </p:cNvSpPr>
              <p:nvPr/>
            </p:nvSpPr>
            <p:spPr bwMode="auto">
              <a:xfrm flipH="1">
                <a:off x="4119"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7" name="Oval 9439"/>
              <p:cNvSpPr>
                <a:spLocks noChangeAspect="1" noChangeArrowheads="1"/>
              </p:cNvSpPr>
              <p:nvPr/>
            </p:nvSpPr>
            <p:spPr bwMode="auto">
              <a:xfrm flipH="1">
                <a:off x="3976"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8" name="Oval 9440"/>
              <p:cNvSpPr>
                <a:spLocks noChangeAspect="1" noChangeArrowheads="1"/>
              </p:cNvSpPr>
              <p:nvPr/>
            </p:nvSpPr>
            <p:spPr bwMode="auto">
              <a:xfrm flipH="1">
                <a:off x="3905"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9" name="Oval 9441"/>
              <p:cNvSpPr>
                <a:spLocks noChangeAspect="1" noChangeArrowheads="1"/>
              </p:cNvSpPr>
              <p:nvPr/>
            </p:nvSpPr>
            <p:spPr bwMode="auto">
              <a:xfrm flipH="1">
                <a:off x="3833"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0" name="Oval 9442"/>
              <p:cNvSpPr>
                <a:spLocks noChangeAspect="1" noChangeArrowheads="1"/>
              </p:cNvSpPr>
              <p:nvPr/>
            </p:nvSpPr>
            <p:spPr bwMode="auto">
              <a:xfrm>
                <a:off x="416"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1" name="Oval 9443"/>
              <p:cNvSpPr>
                <a:spLocks noChangeAspect="1" noChangeArrowheads="1"/>
              </p:cNvSpPr>
              <p:nvPr/>
            </p:nvSpPr>
            <p:spPr bwMode="auto">
              <a:xfrm>
                <a:off x="487"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2" name="Oval 9444"/>
              <p:cNvSpPr>
                <a:spLocks noChangeAspect="1" noChangeArrowheads="1"/>
              </p:cNvSpPr>
              <p:nvPr/>
            </p:nvSpPr>
            <p:spPr bwMode="auto">
              <a:xfrm>
                <a:off x="629"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3" name="Oval 9445"/>
              <p:cNvSpPr>
                <a:spLocks noChangeAspect="1" noChangeArrowheads="1"/>
              </p:cNvSpPr>
              <p:nvPr/>
            </p:nvSpPr>
            <p:spPr bwMode="auto">
              <a:xfrm>
                <a:off x="772"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4" name="Oval 9446"/>
              <p:cNvSpPr>
                <a:spLocks noChangeAspect="1" noChangeArrowheads="1"/>
              </p:cNvSpPr>
              <p:nvPr/>
            </p:nvSpPr>
            <p:spPr bwMode="auto">
              <a:xfrm>
                <a:off x="558"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5" name="Oval 9447"/>
              <p:cNvSpPr>
                <a:spLocks noChangeAspect="1" noChangeArrowheads="1"/>
              </p:cNvSpPr>
              <p:nvPr/>
            </p:nvSpPr>
            <p:spPr bwMode="auto">
              <a:xfrm>
                <a:off x="701"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6" name="Oval 9448"/>
              <p:cNvSpPr>
                <a:spLocks noChangeAspect="1" noChangeArrowheads="1"/>
              </p:cNvSpPr>
              <p:nvPr/>
            </p:nvSpPr>
            <p:spPr bwMode="auto">
              <a:xfrm>
                <a:off x="843"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7" name="Oval 9449"/>
              <p:cNvSpPr>
                <a:spLocks noChangeAspect="1" noChangeArrowheads="1"/>
              </p:cNvSpPr>
              <p:nvPr/>
            </p:nvSpPr>
            <p:spPr bwMode="auto">
              <a:xfrm>
                <a:off x="986"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8" name="Oval 9450"/>
              <p:cNvSpPr>
                <a:spLocks noChangeAspect="1" noChangeArrowheads="1"/>
              </p:cNvSpPr>
              <p:nvPr/>
            </p:nvSpPr>
            <p:spPr bwMode="auto">
              <a:xfrm>
                <a:off x="914"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9" name="Oval 9451"/>
              <p:cNvSpPr>
                <a:spLocks noChangeAspect="1" noChangeArrowheads="1"/>
              </p:cNvSpPr>
              <p:nvPr/>
            </p:nvSpPr>
            <p:spPr bwMode="auto">
              <a:xfrm>
                <a:off x="1057"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0" name="Oval 9452"/>
              <p:cNvSpPr>
                <a:spLocks noChangeAspect="1" noChangeArrowheads="1"/>
              </p:cNvSpPr>
              <p:nvPr/>
            </p:nvSpPr>
            <p:spPr bwMode="auto">
              <a:xfrm>
                <a:off x="1128"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1" name="Oval 9453"/>
              <p:cNvSpPr>
                <a:spLocks noChangeAspect="1" noChangeArrowheads="1"/>
              </p:cNvSpPr>
              <p:nvPr/>
            </p:nvSpPr>
            <p:spPr bwMode="auto">
              <a:xfrm>
                <a:off x="1200"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2" name="Oval 9454"/>
              <p:cNvSpPr>
                <a:spLocks noChangeAspect="1" noChangeArrowheads="1"/>
              </p:cNvSpPr>
              <p:nvPr/>
            </p:nvSpPr>
            <p:spPr bwMode="auto">
              <a:xfrm>
                <a:off x="4688"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3" name="Oval 9455"/>
              <p:cNvSpPr>
                <a:spLocks noChangeAspect="1" noChangeArrowheads="1"/>
              </p:cNvSpPr>
              <p:nvPr/>
            </p:nvSpPr>
            <p:spPr bwMode="auto">
              <a:xfrm>
                <a:off x="4759"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4" name="Oval 9456"/>
              <p:cNvSpPr>
                <a:spLocks noChangeAspect="1" noChangeArrowheads="1"/>
              </p:cNvSpPr>
              <p:nvPr/>
            </p:nvSpPr>
            <p:spPr bwMode="auto">
              <a:xfrm>
                <a:off x="4901"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5" name="Oval 9457"/>
              <p:cNvSpPr>
                <a:spLocks noChangeAspect="1" noChangeArrowheads="1"/>
              </p:cNvSpPr>
              <p:nvPr/>
            </p:nvSpPr>
            <p:spPr bwMode="auto">
              <a:xfrm>
                <a:off x="5044"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6" name="Oval 9458"/>
              <p:cNvSpPr>
                <a:spLocks noChangeAspect="1" noChangeArrowheads="1"/>
              </p:cNvSpPr>
              <p:nvPr/>
            </p:nvSpPr>
            <p:spPr bwMode="auto">
              <a:xfrm>
                <a:off x="4830"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7" name="Oval 9459"/>
              <p:cNvSpPr>
                <a:spLocks noChangeAspect="1" noChangeArrowheads="1"/>
              </p:cNvSpPr>
              <p:nvPr/>
            </p:nvSpPr>
            <p:spPr bwMode="auto">
              <a:xfrm>
                <a:off x="4973"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8" name="Oval 9460"/>
              <p:cNvSpPr>
                <a:spLocks noChangeAspect="1" noChangeArrowheads="1"/>
              </p:cNvSpPr>
              <p:nvPr/>
            </p:nvSpPr>
            <p:spPr bwMode="auto">
              <a:xfrm>
                <a:off x="5115"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9" name="Oval 9461"/>
              <p:cNvSpPr>
                <a:spLocks noChangeAspect="1" noChangeArrowheads="1"/>
              </p:cNvSpPr>
              <p:nvPr/>
            </p:nvSpPr>
            <p:spPr bwMode="auto">
              <a:xfrm>
                <a:off x="5258"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0" name="Oval 9462"/>
              <p:cNvSpPr>
                <a:spLocks noChangeAspect="1" noChangeArrowheads="1"/>
              </p:cNvSpPr>
              <p:nvPr/>
            </p:nvSpPr>
            <p:spPr bwMode="auto">
              <a:xfrm>
                <a:off x="5186"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1" name="Oval 9463"/>
              <p:cNvSpPr>
                <a:spLocks noChangeAspect="1" noChangeArrowheads="1"/>
              </p:cNvSpPr>
              <p:nvPr/>
            </p:nvSpPr>
            <p:spPr bwMode="auto">
              <a:xfrm>
                <a:off x="5329"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2" name="Oval 9464"/>
              <p:cNvSpPr>
                <a:spLocks noChangeAspect="1" noChangeArrowheads="1"/>
              </p:cNvSpPr>
              <p:nvPr/>
            </p:nvSpPr>
            <p:spPr bwMode="auto">
              <a:xfrm>
                <a:off x="5400"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3" name="Oval 9465"/>
              <p:cNvSpPr>
                <a:spLocks noChangeAspect="1" noChangeArrowheads="1"/>
              </p:cNvSpPr>
              <p:nvPr/>
            </p:nvSpPr>
            <p:spPr bwMode="auto">
              <a:xfrm>
                <a:off x="5472"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9" name="Group 9466"/>
            <p:cNvGrpSpPr>
              <a:grpSpLocks/>
            </p:cNvGrpSpPr>
            <p:nvPr/>
          </p:nvGrpSpPr>
          <p:grpSpPr bwMode="auto">
            <a:xfrm>
              <a:off x="361950" y="938212"/>
              <a:ext cx="8135937" cy="109538"/>
              <a:chOff x="416" y="2181"/>
              <a:chExt cx="5125" cy="69"/>
            </a:xfrm>
          </p:grpSpPr>
          <p:sp>
            <p:nvSpPr>
              <p:cNvPr id="910" name="Oval 9467"/>
              <p:cNvSpPr>
                <a:spLocks noChangeAspect="1" noChangeArrowheads="1"/>
              </p:cNvSpPr>
              <p:nvPr/>
            </p:nvSpPr>
            <p:spPr bwMode="auto">
              <a:xfrm>
                <a:off x="1270"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11" name="Oval 9468"/>
              <p:cNvSpPr>
                <a:spLocks noChangeAspect="1" noChangeArrowheads="1"/>
              </p:cNvSpPr>
              <p:nvPr/>
            </p:nvSpPr>
            <p:spPr bwMode="auto">
              <a:xfrm>
                <a:off x="1341"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12" name="Oval 9469"/>
              <p:cNvSpPr>
                <a:spLocks noChangeAspect="1" noChangeArrowheads="1"/>
              </p:cNvSpPr>
              <p:nvPr/>
            </p:nvSpPr>
            <p:spPr bwMode="auto">
              <a:xfrm>
                <a:off x="1483"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13" name="Oval 9470"/>
              <p:cNvSpPr>
                <a:spLocks noChangeAspect="1" noChangeArrowheads="1"/>
              </p:cNvSpPr>
              <p:nvPr/>
            </p:nvSpPr>
            <p:spPr bwMode="auto">
              <a:xfrm>
                <a:off x="1626"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14" name="Oval 9471"/>
              <p:cNvSpPr>
                <a:spLocks noChangeAspect="1" noChangeArrowheads="1"/>
              </p:cNvSpPr>
              <p:nvPr/>
            </p:nvSpPr>
            <p:spPr bwMode="auto">
              <a:xfrm>
                <a:off x="1412"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15" name="Oval 9472"/>
              <p:cNvSpPr>
                <a:spLocks noChangeAspect="1" noChangeArrowheads="1"/>
              </p:cNvSpPr>
              <p:nvPr/>
            </p:nvSpPr>
            <p:spPr bwMode="auto">
              <a:xfrm>
                <a:off x="1555"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16" name="Oval 9473"/>
              <p:cNvSpPr>
                <a:spLocks noChangeAspect="1" noChangeArrowheads="1"/>
              </p:cNvSpPr>
              <p:nvPr/>
            </p:nvSpPr>
            <p:spPr bwMode="auto">
              <a:xfrm>
                <a:off x="1697"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17" name="Oval 9474"/>
              <p:cNvSpPr>
                <a:spLocks noChangeAspect="1" noChangeArrowheads="1"/>
              </p:cNvSpPr>
              <p:nvPr/>
            </p:nvSpPr>
            <p:spPr bwMode="auto">
              <a:xfrm>
                <a:off x="1840"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18" name="Oval 9475"/>
              <p:cNvSpPr>
                <a:spLocks noChangeAspect="1" noChangeArrowheads="1"/>
              </p:cNvSpPr>
              <p:nvPr/>
            </p:nvSpPr>
            <p:spPr bwMode="auto">
              <a:xfrm>
                <a:off x="1768"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19" name="Oval 9476"/>
              <p:cNvSpPr>
                <a:spLocks noChangeAspect="1" noChangeArrowheads="1"/>
              </p:cNvSpPr>
              <p:nvPr/>
            </p:nvSpPr>
            <p:spPr bwMode="auto">
              <a:xfrm>
                <a:off x="1911"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0" name="Oval 9477"/>
              <p:cNvSpPr>
                <a:spLocks noChangeAspect="1" noChangeArrowheads="1"/>
              </p:cNvSpPr>
              <p:nvPr/>
            </p:nvSpPr>
            <p:spPr bwMode="auto">
              <a:xfrm>
                <a:off x="1982"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1" name="Oval 9478"/>
              <p:cNvSpPr>
                <a:spLocks noChangeAspect="1" noChangeArrowheads="1"/>
              </p:cNvSpPr>
              <p:nvPr/>
            </p:nvSpPr>
            <p:spPr bwMode="auto">
              <a:xfrm>
                <a:off x="2054"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2" name="Oval 9479"/>
              <p:cNvSpPr>
                <a:spLocks noChangeAspect="1" noChangeArrowheads="1"/>
              </p:cNvSpPr>
              <p:nvPr/>
            </p:nvSpPr>
            <p:spPr bwMode="auto">
              <a:xfrm>
                <a:off x="2124"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3" name="Oval 9480"/>
              <p:cNvSpPr>
                <a:spLocks noChangeAspect="1" noChangeArrowheads="1"/>
              </p:cNvSpPr>
              <p:nvPr/>
            </p:nvSpPr>
            <p:spPr bwMode="auto">
              <a:xfrm>
                <a:off x="2195"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4" name="Oval 9481"/>
              <p:cNvSpPr>
                <a:spLocks noChangeAspect="1" noChangeArrowheads="1"/>
              </p:cNvSpPr>
              <p:nvPr/>
            </p:nvSpPr>
            <p:spPr bwMode="auto">
              <a:xfrm>
                <a:off x="2337"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5" name="Oval 9482"/>
              <p:cNvSpPr>
                <a:spLocks noChangeAspect="1" noChangeArrowheads="1"/>
              </p:cNvSpPr>
              <p:nvPr/>
            </p:nvSpPr>
            <p:spPr bwMode="auto">
              <a:xfrm>
                <a:off x="2480"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6" name="Oval 9483"/>
              <p:cNvSpPr>
                <a:spLocks noChangeAspect="1" noChangeArrowheads="1"/>
              </p:cNvSpPr>
              <p:nvPr/>
            </p:nvSpPr>
            <p:spPr bwMode="auto">
              <a:xfrm>
                <a:off x="2266"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7" name="Oval 9484"/>
              <p:cNvSpPr>
                <a:spLocks noChangeAspect="1" noChangeArrowheads="1"/>
              </p:cNvSpPr>
              <p:nvPr/>
            </p:nvSpPr>
            <p:spPr bwMode="auto">
              <a:xfrm>
                <a:off x="2409"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8" name="Oval 9485"/>
              <p:cNvSpPr>
                <a:spLocks noChangeAspect="1" noChangeArrowheads="1"/>
              </p:cNvSpPr>
              <p:nvPr/>
            </p:nvSpPr>
            <p:spPr bwMode="auto">
              <a:xfrm>
                <a:off x="2551"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9" name="Oval 9486"/>
              <p:cNvSpPr>
                <a:spLocks noChangeAspect="1" noChangeArrowheads="1"/>
              </p:cNvSpPr>
              <p:nvPr/>
            </p:nvSpPr>
            <p:spPr bwMode="auto">
              <a:xfrm>
                <a:off x="2694"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0" name="Oval 9487"/>
              <p:cNvSpPr>
                <a:spLocks noChangeAspect="1" noChangeArrowheads="1"/>
              </p:cNvSpPr>
              <p:nvPr/>
            </p:nvSpPr>
            <p:spPr bwMode="auto">
              <a:xfrm>
                <a:off x="2622"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1" name="Oval 9488"/>
              <p:cNvSpPr>
                <a:spLocks noChangeAspect="1" noChangeArrowheads="1"/>
              </p:cNvSpPr>
              <p:nvPr/>
            </p:nvSpPr>
            <p:spPr bwMode="auto">
              <a:xfrm>
                <a:off x="2765"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2" name="Oval 9489"/>
              <p:cNvSpPr>
                <a:spLocks noChangeAspect="1" noChangeArrowheads="1"/>
              </p:cNvSpPr>
              <p:nvPr/>
            </p:nvSpPr>
            <p:spPr bwMode="auto">
              <a:xfrm>
                <a:off x="2836"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3" name="Oval 9490"/>
              <p:cNvSpPr>
                <a:spLocks noChangeAspect="1" noChangeArrowheads="1"/>
              </p:cNvSpPr>
              <p:nvPr/>
            </p:nvSpPr>
            <p:spPr bwMode="auto">
              <a:xfrm>
                <a:off x="2908"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4" name="Oval 9491"/>
              <p:cNvSpPr>
                <a:spLocks noChangeAspect="1" noChangeArrowheads="1"/>
              </p:cNvSpPr>
              <p:nvPr/>
            </p:nvSpPr>
            <p:spPr bwMode="auto">
              <a:xfrm>
                <a:off x="2979"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5" name="Oval 9492"/>
              <p:cNvSpPr>
                <a:spLocks noChangeAspect="1" noChangeArrowheads="1"/>
              </p:cNvSpPr>
              <p:nvPr/>
            </p:nvSpPr>
            <p:spPr bwMode="auto">
              <a:xfrm>
                <a:off x="3050"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6" name="Oval 9493"/>
              <p:cNvSpPr>
                <a:spLocks noChangeAspect="1" noChangeArrowheads="1"/>
              </p:cNvSpPr>
              <p:nvPr/>
            </p:nvSpPr>
            <p:spPr bwMode="auto">
              <a:xfrm>
                <a:off x="3192"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7" name="Oval 9494"/>
              <p:cNvSpPr>
                <a:spLocks noChangeAspect="1" noChangeArrowheads="1"/>
              </p:cNvSpPr>
              <p:nvPr/>
            </p:nvSpPr>
            <p:spPr bwMode="auto">
              <a:xfrm>
                <a:off x="3335"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8" name="Oval 9495"/>
              <p:cNvSpPr>
                <a:spLocks noChangeAspect="1" noChangeArrowheads="1"/>
              </p:cNvSpPr>
              <p:nvPr/>
            </p:nvSpPr>
            <p:spPr bwMode="auto">
              <a:xfrm>
                <a:off x="3121"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9" name="Oval 9496"/>
              <p:cNvSpPr>
                <a:spLocks noChangeAspect="1" noChangeArrowheads="1"/>
              </p:cNvSpPr>
              <p:nvPr/>
            </p:nvSpPr>
            <p:spPr bwMode="auto">
              <a:xfrm>
                <a:off x="3264"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40" name="Oval 9497"/>
              <p:cNvSpPr>
                <a:spLocks noChangeAspect="1" noChangeArrowheads="1"/>
              </p:cNvSpPr>
              <p:nvPr/>
            </p:nvSpPr>
            <p:spPr bwMode="auto">
              <a:xfrm>
                <a:off x="3406"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41" name="Oval 9498"/>
              <p:cNvSpPr>
                <a:spLocks noChangeAspect="1" noChangeArrowheads="1"/>
              </p:cNvSpPr>
              <p:nvPr/>
            </p:nvSpPr>
            <p:spPr bwMode="auto">
              <a:xfrm>
                <a:off x="3549"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42" name="Oval 9499"/>
              <p:cNvSpPr>
                <a:spLocks noChangeAspect="1" noChangeArrowheads="1"/>
              </p:cNvSpPr>
              <p:nvPr/>
            </p:nvSpPr>
            <p:spPr bwMode="auto">
              <a:xfrm>
                <a:off x="3477"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43" name="Oval 9500"/>
              <p:cNvSpPr>
                <a:spLocks noChangeAspect="1" noChangeArrowheads="1"/>
              </p:cNvSpPr>
              <p:nvPr/>
            </p:nvSpPr>
            <p:spPr bwMode="auto">
              <a:xfrm>
                <a:off x="3620"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44" name="Oval 9501"/>
              <p:cNvSpPr>
                <a:spLocks noChangeAspect="1" noChangeArrowheads="1"/>
              </p:cNvSpPr>
              <p:nvPr/>
            </p:nvSpPr>
            <p:spPr bwMode="auto">
              <a:xfrm>
                <a:off x="3691"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45" name="Oval 9502"/>
              <p:cNvSpPr>
                <a:spLocks noChangeAspect="1" noChangeArrowheads="1"/>
              </p:cNvSpPr>
              <p:nvPr/>
            </p:nvSpPr>
            <p:spPr bwMode="auto">
              <a:xfrm>
                <a:off x="3763"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46" name="Oval 9503"/>
              <p:cNvSpPr>
                <a:spLocks noChangeAspect="1" noChangeArrowheads="1"/>
              </p:cNvSpPr>
              <p:nvPr/>
            </p:nvSpPr>
            <p:spPr bwMode="auto">
              <a:xfrm flipH="1">
                <a:off x="4617"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47" name="Oval 9504"/>
              <p:cNvSpPr>
                <a:spLocks noChangeAspect="1" noChangeArrowheads="1"/>
              </p:cNvSpPr>
              <p:nvPr/>
            </p:nvSpPr>
            <p:spPr bwMode="auto">
              <a:xfrm flipH="1">
                <a:off x="4546"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48" name="Oval 9505"/>
              <p:cNvSpPr>
                <a:spLocks noChangeAspect="1" noChangeArrowheads="1"/>
              </p:cNvSpPr>
              <p:nvPr/>
            </p:nvSpPr>
            <p:spPr bwMode="auto">
              <a:xfrm flipH="1">
                <a:off x="4404"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49" name="Oval 9506"/>
              <p:cNvSpPr>
                <a:spLocks noChangeAspect="1" noChangeArrowheads="1"/>
              </p:cNvSpPr>
              <p:nvPr/>
            </p:nvSpPr>
            <p:spPr bwMode="auto">
              <a:xfrm flipH="1">
                <a:off x="4261"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50" name="Oval 9507"/>
              <p:cNvSpPr>
                <a:spLocks noChangeAspect="1" noChangeArrowheads="1"/>
              </p:cNvSpPr>
              <p:nvPr/>
            </p:nvSpPr>
            <p:spPr bwMode="auto">
              <a:xfrm flipH="1">
                <a:off x="4475"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51" name="Oval 9508"/>
              <p:cNvSpPr>
                <a:spLocks noChangeAspect="1" noChangeArrowheads="1"/>
              </p:cNvSpPr>
              <p:nvPr/>
            </p:nvSpPr>
            <p:spPr bwMode="auto">
              <a:xfrm flipH="1">
                <a:off x="4332"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52" name="Oval 9509"/>
              <p:cNvSpPr>
                <a:spLocks noChangeAspect="1" noChangeArrowheads="1"/>
              </p:cNvSpPr>
              <p:nvPr/>
            </p:nvSpPr>
            <p:spPr bwMode="auto">
              <a:xfrm flipH="1">
                <a:off x="4190"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53" name="Oval 9510"/>
              <p:cNvSpPr>
                <a:spLocks noChangeAspect="1" noChangeArrowheads="1"/>
              </p:cNvSpPr>
              <p:nvPr/>
            </p:nvSpPr>
            <p:spPr bwMode="auto">
              <a:xfrm flipH="1">
                <a:off x="4047"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54" name="Oval 9511"/>
              <p:cNvSpPr>
                <a:spLocks noChangeAspect="1" noChangeArrowheads="1"/>
              </p:cNvSpPr>
              <p:nvPr/>
            </p:nvSpPr>
            <p:spPr bwMode="auto">
              <a:xfrm flipH="1">
                <a:off x="4119"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55" name="Oval 9512"/>
              <p:cNvSpPr>
                <a:spLocks noChangeAspect="1" noChangeArrowheads="1"/>
              </p:cNvSpPr>
              <p:nvPr/>
            </p:nvSpPr>
            <p:spPr bwMode="auto">
              <a:xfrm flipH="1">
                <a:off x="3976"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56" name="Oval 9513"/>
              <p:cNvSpPr>
                <a:spLocks noChangeAspect="1" noChangeArrowheads="1"/>
              </p:cNvSpPr>
              <p:nvPr/>
            </p:nvSpPr>
            <p:spPr bwMode="auto">
              <a:xfrm flipH="1">
                <a:off x="3905"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57" name="Oval 9514"/>
              <p:cNvSpPr>
                <a:spLocks noChangeAspect="1" noChangeArrowheads="1"/>
              </p:cNvSpPr>
              <p:nvPr/>
            </p:nvSpPr>
            <p:spPr bwMode="auto">
              <a:xfrm flipH="1">
                <a:off x="3833"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58" name="Oval 9515"/>
              <p:cNvSpPr>
                <a:spLocks noChangeAspect="1" noChangeArrowheads="1"/>
              </p:cNvSpPr>
              <p:nvPr/>
            </p:nvSpPr>
            <p:spPr bwMode="auto">
              <a:xfrm>
                <a:off x="416"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59" name="Oval 9516"/>
              <p:cNvSpPr>
                <a:spLocks noChangeAspect="1" noChangeArrowheads="1"/>
              </p:cNvSpPr>
              <p:nvPr/>
            </p:nvSpPr>
            <p:spPr bwMode="auto">
              <a:xfrm>
                <a:off x="487"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0" name="Oval 9517"/>
              <p:cNvSpPr>
                <a:spLocks noChangeAspect="1" noChangeArrowheads="1"/>
              </p:cNvSpPr>
              <p:nvPr/>
            </p:nvSpPr>
            <p:spPr bwMode="auto">
              <a:xfrm>
                <a:off x="629"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1" name="Oval 9518"/>
              <p:cNvSpPr>
                <a:spLocks noChangeAspect="1" noChangeArrowheads="1"/>
              </p:cNvSpPr>
              <p:nvPr/>
            </p:nvSpPr>
            <p:spPr bwMode="auto">
              <a:xfrm>
                <a:off x="772"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2" name="Oval 9519"/>
              <p:cNvSpPr>
                <a:spLocks noChangeAspect="1" noChangeArrowheads="1"/>
              </p:cNvSpPr>
              <p:nvPr/>
            </p:nvSpPr>
            <p:spPr bwMode="auto">
              <a:xfrm>
                <a:off x="558"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3" name="Oval 9520"/>
              <p:cNvSpPr>
                <a:spLocks noChangeAspect="1" noChangeArrowheads="1"/>
              </p:cNvSpPr>
              <p:nvPr/>
            </p:nvSpPr>
            <p:spPr bwMode="auto">
              <a:xfrm>
                <a:off x="701"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4" name="Oval 9521"/>
              <p:cNvSpPr>
                <a:spLocks noChangeAspect="1" noChangeArrowheads="1"/>
              </p:cNvSpPr>
              <p:nvPr/>
            </p:nvSpPr>
            <p:spPr bwMode="auto">
              <a:xfrm>
                <a:off x="843"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5" name="Oval 9522"/>
              <p:cNvSpPr>
                <a:spLocks noChangeAspect="1" noChangeArrowheads="1"/>
              </p:cNvSpPr>
              <p:nvPr/>
            </p:nvSpPr>
            <p:spPr bwMode="auto">
              <a:xfrm>
                <a:off x="986"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6" name="Oval 9523"/>
              <p:cNvSpPr>
                <a:spLocks noChangeAspect="1" noChangeArrowheads="1"/>
              </p:cNvSpPr>
              <p:nvPr/>
            </p:nvSpPr>
            <p:spPr bwMode="auto">
              <a:xfrm>
                <a:off x="914"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7" name="Oval 9524"/>
              <p:cNvSpPr>
                <a:spLocks noChangeAspect="1" noChangeArrowheads="1"/>
              </p:cNvSpPr>
              <p:nvPr/>
            </p:nvSpPr>
            <p:spPr bwMode="auto">
              <a:xfrm>
                <a:off x="1057"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8" name="Oval 9525"/>
              <p:cNvSpPr>
                <a:spLocks noChangeAspect="1" noChangeArrowheads="1"/>
              </p:cNvSpPr>
              <p:nvPr/>
            </p:nvSpPr>
            <p:spPr bwMode="auto">
              <a:xfrm>
                <a:off x="1128"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9" name="Oval 9526"/>
              <p:cNvSpPr>
                <a:spLocks noChangeAspect="1" noChangeArrowheads="1"/>
              </p:cNvSpPr>
              <p:nvPr/>
            </p:nvSpPr>
            <p:spPr bwMode="auto">
              <a:xfrm>
                <a:off x="1200"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70" name="Oval 9527"/>
              <p:cNvSpPr>
                <a:spLocks noChangeAspect="1" noChangeArrowheads="1"/>
              </p:cNvSpPr>
              <p:nvPr/>
            </p:nvSpPr>
            <p:spPr bwMode="auto">
              <a:xfrm>
                <a:off x="4688"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71" name="Oval 9528"/>
              <p:cNvSpPr>
                <a:spLocks noChangeAspect="1" noChangeArrowheads="1"/>
              </p:cNvSpPr>
              <p:nvPr/>
            </p:nvSpPr>
            <p:spPr bwMode="auto">
              <a:xfrm>
                <a:off x="4759"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72" name="Oval 9529"/>
              <p:cNvSpPr>
                <a:spLocks noChangeAspect="1" noChangeArrowheads="1"/>
              </p:cNvSpPr>
              <p:nvPr/>
            </p:nvSpPr>
            <p:spPr bwMode="auto">
              <a:xfrm>
                <a:off x="4901"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73" name="Oval 9530"/>
              <p:cNvSpPr>
                <a:spLocks noChangeAspect="1" noChangeArrowheads="1"/>
              </p:cNvSpPr>
              <p:nvPr/>
            </p:nvSpPr>
            <p:spPr bwMode="auto">
              <a:xfrm>
                <a:off x="5044"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74" name="Oval 9531"/>
              <p:cNvSpPr>
                <a:spLocks noChangeAspect="1" noChangeArrowheads="1"/>
              </p:cNvSpPr>
              <p:nvPr/>
            </p:nvSpPr>
            <p:spPr bwMode="auto">
              <a:xfrm>
                <a:off x="4830"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75" name="Oval 9532"/>
              <p:cNvSpPr>
                <a:spLocks noChangeAspect="1" noChangeArrowheads="1"/>
              </p:cNvSpPr>
              <p:nvPr/>
            </p:nvSpPr>
            <p:spPr bwMode="auto">
              <a:xfrm>
                <a:off x="4973"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76" name="Oval 9533"/>
              <p:cNvSpPr>
                <a:spLocks noChangeAspect="1" noChangeArrowheads="1"/>
              </p:cNvSpPr>
              <p:nvPr/>
            </p:nvSpPr>
            <p:spPr bwMode="auto">
              <a:xfrm>
                <a:off x="5115"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77" name="Oval 9534"/>
              <p:cNvSpPr>
                <a:spLocks noChangeAspect="1" noChangeArrowheads="1"/>
              </p:cNvSpPr>
              <p:nvPr/>
            </p:nvSpPr>
            <p:spPr bwMode="auto">
              <a:xfrm>
                <a:off x="5258"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78" name="Oval 9535"/>
              <p:cNvSpPr>
                <a:spLocks noChangeAspect="1" noChangeArrowheads="1"/>
              </p:cNvSpPr>
              <p:nvPr/>
            </p:nvSpPr>
            <p:spPr bwMode="auto">
              <a:xfrm>
                <a:off x="5186"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79" name="Oval 9536"/>
              <p:cNvSpPr>
                <a:spLocks noChangeAspect="1" noChangeArrowheads="1"/>
              </p:cNvSpPr>
              <p:nvPr/>
            </p:nvSpPr>
            <p:spPr bwMode="auto">
              <a:xfrm>
                <a:off x="5329"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80" name="Oval 9537"/>
              <p:cNvSpPr>
                <a:spLocks noChangeAspect="1" noChangeArrowheads="1"/>
              </p:cNvSpPr>
              <p:nvPr/>
            </p:nvSpPr>
            <p:spPr bwMode="auto">
              <a:xfrm>
                <a:off x="5400"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81" name="Oval 9538"/>
              <p:cNvSpPr>
                <a:spLocks noChangeAspect="1" noChangeArrowheads="1"/>
              </p:cNvSpPr>
              <p:nvPr/>
            </p:nvSpPr>
            <p:spPr bwMode="auto">
              <a:xfrm>
                <a:off x="5472"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0" name="AutoShape 10415"/>
            <p:cNvSpPr>
              <a:spLocks noChangeArrowheads="1"/>
            </p:cNvSpPr>
            <p:nvPr/>
          </p:nvSpPr>
          <p:spPr bwMode="auto">
            <a:xfrm>
              <a:off x="3586883" y="524545"/>
              <a:ext cx="198177" cy="895350"/>
            </a:xfrm>
            <a:prstGeom prst="can">
              <a:avLst>
                <a:gd name="adj" fmla="val 26671"/>
              </a:avLst>
            </a:prstGeom>
            <a:gradFill rotWithShape="1">
              <a:gsLst>
                <a:gs pos="0">
                  <a:srgbClr val="F9F3F3">
                    <a:gamma/>
                    <a:shade val="19216"/>
                    <a:invGamma/>
                  </a:srgbClr>
                </a:gs>
                <a:gs pos="50000">
                  <a:srgbClr val="F9F3F3"/>
                </a:gs>
                <a:gs pos="100000">
                  <a:srgbClr val="F9F3F3">
                    <a:gamma/>
                    <a:shade val="19216"/>
                    <a:invGamma/>
                  </a:srgbClr>
                </a:gs>
              </a:gsLst>
              <a:lin ang="0" scaled="1"/>
            </a:gradFill>
            <a:ln w="9525">
              <a:solidFill>
                <a:srgbClr val="8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 name="AutoShape 10415"/>
            <p:cNvSpPr>
              <a:spLocks noChangeArrowheads="1"/>
            </p:cNvSpPr>
            <p:nvPr/>
          </p:nvSpPr>
          <p:spPr bwMode="auto">
            <a:xfrm>
              <a:off x="4176446" y="526468"/>
              <a:ext cx="198177" cy="895350"/>
            </a:xfrm>
            <a:prstGeom prst="can">
              <a:avLst>
                <a:gd name="adj" fmla="val 26671"/>
              </a:avLst>
            </a:prstGeom>
            <a:gradFill rotWithShape="1">
              <a:gsLst>
                <a:gs pos="0">
                  <a:srgbClr val="F9F3F3">
                    <a:gamma/>
                    <a:shade val="19216"/>
                    <a:invGamma/>
                  </a:srgbClr>
                </a:gs>
                <a:gs pos="50000">
                  <a:srgbClr val="F9F3F3"/>
                </a:gs>
                <a:gs pos="100000">
                  <a:srgbClr val="F9F3F3">
                    <a:gamma/>
                    <a:shade val="19216"/>
                    <a:invGamma/>
                  </a:srgbClr>
                </a:gs>
              </a:gsLst>
              <a:lin ang="0" scaled="1"/>
            </a:gradFill>
            <a:ln w="9525">
              <a:solidFill>
                <a:srgbClr val="8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 name="TextBox 11"/>
            <p:cNvSpPr txBox="1"/>
            <p:nvPr/>
          </p:nvSpPr>
          <p:spPr>
            <a:xfrm rot="16200000">
              <a:off x="3434152" y="623626"/>
              <a:ext cx="492443" cy="276999"/>
            </a:xfrm>
            <a:prstGeom prst="rect">
              <a:avLst/>
            </a:prstGeom>
            <a:noFill/>
          </p:spPr>
          <p:txBody>
            <a:bodyPr wrap="none" rtlCol="0">
              <a:spAutoFit/>
            </a:bodyPr>
            <a:lstStyle/>
            <a:p>
              <a:r>
                <a:rPr lang="en-US" sz="1200" b="1" dirty="0" smtClean="0"/>
                <a:t>TLR4</a:t>
              </a:r>
              <a:endParaRPr lang="en-US" sz="1200" b="1" dirty="0"/>
            </a:p>
          </p:txBody>
        </p:sp>
        <p:sp>
          <p:nvSpPr>
            <p:cNvPr id="13" name="TextBox 12"/>
            <p:cNvSpPr txBox="1"/>
            <p:nvPr/>
          </p:nvSpPr>
          <p:spPr>
            <a:xfrm rot="16200000">
              <a:off x="4029313" y="635424"/>
              <a:ext cx="492443" cy="276999"/>
            </a:xfrm>
            <a:prstGeom prst="rect">
              <a:avLst/>
            </a:prstGeom>
            <a:noFill/>
          </p:spPr>
          <p:txBody>
            <a:bodyPr wrap="none" rtlCol="0">
              <a:spAutoFit/>
            </a:bodyPr>
            <a:lstStyle/>
            <a:p>
              <a:r>
                <a:rPr lang="en-US" sz="1200" b="1" dirty="0" smtClean="0"/>
                <a:t>TLR3</a:t>
              </a:r>
              <a:endParaRPr lang="en-US" sz="1200" b="1" dirty="0"/>
            </a:p>
          </p:txBody>
        </p:sp>
        <p:sp>
          <p:nvSpPr>
            <p:cNvPr id="14" name="AutoShape 10415"/>
            <p:cNvSpPr>
              <a:spLocks noChangeArrowheads="1"/>
            </p:cNvSpPr>
            <p:nvPr/>
          </p:nvSpPr>
          <p:spPr bwMode="auto">
            <a:xfrm>
              <a:off x="5967623" y="497540"/>
              <a:ext cx="198177" cy="895350"/>
            </a:xfrm>
            <a:prstGeom prst="can">
              <a:avLst>
                <a:gd name="adj" fmla="val 26671"/>
              </a:avLst>
            </a:prstGeom>
            <a:gradFill rotWithShape="1">
              <a:gsLst>
                <a:gs pos="0">
                  <a:srgbClr val="F9F3F3">
                    <a:gamma/>
                    <a:shade val="19216"/>
                    <a:invGamma/>
                  </a:srgbClr>
                </a:gs>
                <a:gs pos="50000">
                  <a:srgbClr val="F9F3F3"/>
                </a:gs>
                <a:gs pos="100000">
                  <a:srgbClr val="F9F3F3">
                    <a:gamma/>
                    <a:shade val="19216"/>
                    <a:invGamma/>
                  </a:srgbClr>
                </a:gs>
              </a:gsLst>
              <a:lin ang="0" scaled="1"/>
            </a:gradFill>
            <a:ln w="9525">
              <a:solidFill>
                <a:srgbClr val="8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 name="TextBox 14"/>
            <p:cNvSpPr txBox="1"/>
            <p:nvPr/>
          </p:nvSpPr>
          <p:spPr>
            <a:xfrm rot="16200000">
              <a:off x="5778813" y="606965"/>
              <a:ext cx="575799" cy="276999"/>
            </a:xfrm>
            <a:prstGeom prst="rect">
              <a:avLst/>
            </a:prstGeom>
            <a:noFill/>
          </p:spPr>
          <p:txBody>
            <a:bodyPr wrap="none" rtlCol="0">
              <a:spAutoFit/>
            </a:bodyPr>
            <a:lstStyle/>
            <a:p>
              <a:r>
                <a:rPr lang="en-US" sz="1200" b="1" dirty="0" smtClean="0"/>
                <a:t>IFN</a:t>
              </a:r>
              <a:r>
                <a:rPr lang="el-GR" sz="1200" b="1" dirty="0" smtClean="0"/>
                <a:t>α</a:t>
              </a:r>
              <a:r>
                <a:rPr lang="en-US" sz="1200" b="1" dirty="0" smtClean="0"/>
                <a:t>R</a:t>
              </a:r>
              <a:endParaRPr lang="en-US" sz="1200" b="1" dirty="0"/>
            </a:p>
          </p:txBody>
        </p:sp>
        <p:sp>
          <p:nvSpPr>
            <p:cNvPr id="16" name="AutoShape 10415"/>
            <p:cNvSpPr>
              <a:spLocks noChangeArrowheads="1"/>
            </p:cNvSpPr>
            <p:nvPr/>
          </p:nvSpPr>
          <p:spPr bwMode="auto">
            <a:xfrm>
              <a:off x="6653423" y="497540"/>
              <a:ext cx="198177" cy="895350"/>
            </a:xfrm>
            <a:prstGeom prst="can">
              <a:avLst>
                <a:gd name="adj" fmla="val 26671"/>
              </a:avLst>
            </a:prstGeom>
            <a:gradFill rotWithShape="1">
              <a:gsLst>
                <a:gs pos="0">
                  <a:srgbClr val="F9F3F3">
                    <a:gamma/>
                    <a:shade val="19216"/>
                    <a:invGamma/>
                  </a:srgbClr>
                </a:gs>
                <a:gs pos="50000">
                  <a:srgbClr val="F9F3F3"/>
                </a:gs>
                <a:gs pos="100000">
                  <a:srgbClr val="F9F3F3">
                    <a:gamma/>
                    <a:shade val="19216"/>
                    <a:invGamma/>
                  </a:srgbClr>
                </a:gs>
              </a:gsLst>
              <a:lin ang="0" scaled="1"/>
            </a:gradFill>
            <a:ln w="9525">
              <a:solidFill>
                <a:srgbClr val="8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 name="TextBox 16"/>
            <p:cNvSpPr txBox="1"/>
            <p:nvPr/>
          </p:nvSpPr>
          <p:spPr>
            <a:xfrm rot="16200000">
              <a:off x="6472671" y="597347"/>
              <a:ext cx="556563" cy="276999"/>
            </a:xfrm>
            <a:prstGeom prst="rect">
              <a:avLst/>
            </a:prstGeom>
            <a:noFill/>
          </p:spPr>
          <p:txBody>
            <a:bodyPr wrap="none" rtlCol="0">
              <a:spAutoFit/>
            </a:bodyPr>
            <a:lstStyle/>
            <a:p>
              <a:r>
                <a:rPr lang="en-US" sz="1200" b="1" dirty="0" smtClean="0"/>
                <a:t>IFN</a:t>
              </a:r>
              <a:r>
                <a:rPr lang="el-GR" sz="1200" b="1" dirty="0"/>
                <a:t>γ</a:t>
              </a:r>
              <a:r>
                <a:rPr lang="en-US" sz="1200" b="1" dirty="0" smtClean="0"/>
                <a:t>R</a:t>
              </a:r>
              <a:endParaRPr lang="en-US" sz="1200" b="1" dirty="0"/>
            </a:p>
          </p:txBody>
        </p:sp>
        <p:sp>
          <p:nvSpPr>
            <p:cNvPr id="18" name="AutoShape 10415"/>
            <p:cNvSpPr>
              <a:spLocks noChangeArrowheads="1"/>
            </p:cNvSpPr>
            <p:nvPr/>
          </p:nvSpPr>
          <p:spPr bwMode="auto">
            <a:xfrm>
              <a:off x="2386223" y="564356"/>
              <a:ext cx="198177" cy="895350"/>
            </a:xfrm>
            <a:prstGeom prst="can">
              <a:avLst>
                <a:gd name="adj" fmla="val 26671"/>
              </a:avLst>
            </a:prstGeom>
            <a:gradFill rotWithShape="1">
              <a:gsLst>
                <a:gs pos="0">
                  <a:srgbClr val="F9F3F3">
                    <a:gamma/>
                    <a:shade val="19216"/>
                    <a:invGamma/>
                  </a:srgbClr>
                </a:gs>
                <a:gs pos="50000">
                  <a:srgbClr val="F9F3F3"/>
                </a:gs>
                <a:gs pos="100000">
                  <a:srgbClr val="F9F3F3">
                    <a:gamma/>
                    <a:shade val="19216"/>
                    <a:invGamma/>
                  </a:srgbClr>
                </a:gs>
              </a:gsLst>
              <a:lin ang="0" scaled="1"/>
            </a:gradFill>
            <a:ln w="9525">
              <a:solidFill>
                <a:srgbClr val="8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 name="TextBox 18"/>
            <p:cNvSpPr txBox="1"/>
            <p:nvPr/>
          </p:nvSpPr>
          <p:spPr>
            <a:xfrm rot="16200000">
              <a:off x="2225465" y="658084"/>
              <a:ext cx="519694" cy="276999"/>
            </a:xfrm>
            <a:prstGeom prst="rect">
              <a:avLst/>
            </a:prstGeom>
            <a:noFill/>
          </p:spPr>
          <p:txBody>
            <a:bodyPr wrap="none" rtlCol="0">
              <a:spAutoFit/>
            </a:bodyPr>
            <a:lstStyle/>
            <a:p>
              <a:r>
                <a:rPr lang="en-US" sz="1200" b="1" dirty="0" smtClean="0"/>
                <a:t>TNFR</a:t>
              </a:r>
              <a:endParaRPr lang="en-US" sz="1200" b="1" dirty="0"/>
            </a:p>
          </p:txBody>
        </p:sp>
        <p:grpSp>
          <p:nvGrpSpPr>
            <p:cNvPr id="20" name="Group 10416"/>
            <p:cNvGrpSpPr>
              <a:grpSpLocks/>
            </p:cNvGrpSpPr>
            <p:nvPr/>
          </p:nvGrpSpPr>
          <p:grpSpPr bwMode="auto">
            <a:xfrm>
              <a:off x="838200" y="768738"/>
              <a:ext cx="426037" cy="690968"/>
              <a:chOff x="3944" y="3473"/>
              <a:chExt cx="357" cy="579"/>
            </a:xfrm>
          </p:grpSpPr>
          <p:sp>
            <p:nvSpPr>
              <p:cNvPr id="905" name="AutoShape 10417"/>
              <p:cNvSpPr>
                <a:spLocks noChangeAspect="1" noChangeArrowheads="1"/>
              </p:cNvSpPr>
              <p:nvPr/>
            </p:nvSpPr>
            <p:spPr bwMode="auto">
              <a:xfrm>
                <a:off x="4062" y="3478"/>
                <a:ext cx="113" cy="544"/>
              </a:xfrm>
              <a:prstGeom prst="roundRect">
                <a:avLst>
                  <a:gd name="adj" fmla="val 27204"/>
                </a:avLst>
              </a:prstGeom>
              <a:gradFill rotWithShape="1">
                <a:gsLst>
                  <a:gs pos="0">
                    <a:srgbClr val="FEE7F2"/>
                  </a:gs>
                  <a:gs pos="100000">
                    <a:srgbClr val="F0AB22"/>
                  </a:gs>
                </a:gsLst>
                <a:path path="shape">
                  <a:fillToRect l="50000" t="50000" r="50000" b="50000"/>
                </a:path>
              </a:gradFill>
              <a:ln w="3175">
                <a:solidFill>
                  <a:srgbClr val="FFEFD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b="1">
                  <a:sym typeface="Symbol" pitchFamily="18" charset="2"/>
                </a:endParaRPr>
              </a:p>
            </p:txBody>
          </p:sp>
          <p:sp>
            <p:nvSpPr>
              <p:cNvPr id="906" name="Freeform 10418"/>
              <p:cNvSpPr>
                <a:spLocks noChangeAspect="1"/>
              </p:cNvSpPr>
              <p:nvPr/>
            </p:nvSpPr>
            <p:spPr bwMode="auto">
              <a:xfrm>
                <a:off x="3944" y="3475"/>
                <a:ext cx="150" cy="568"/>
              </a:xfrm>
              <a:custGeom>
                <a:avLst/>
                <a:gdLst>
                  <a:gd name="T0" fmla="*/ 133 w 150"/>
                  <a:gd name="T1" fmla="*/ 42 h 568"/>
                  <a:gd name="T2" fmla="*/ 56 w 150"/>
                  <a:gd name="T3" fmla="*/ 39 h 568"/>
                  <a:gd name="T4" fmla="*/ 8 w 150"/>
                  <a:gd name="T5" fmla="*/ 184 h 568"/>
                  <a:gd name="T6" fmla="*/ 6 w 150"/>
                  <a:gd name="T7" fmla="*/ 366 h 568"/>
                  <a:gd name="T8" fmla="*/ 44 w 150"/>
                  <a:gd name="T9" fmla="*/ 528 h 568"/>
                  <a:gd name="T10" fmla="*/ 136 w 150"/>
                  <a:gd name="T11" fmla="*/ 529 h 568"/>
                  <a:gd name="T12" fmla="*/ 131 w 150"/>
                  <a:gd name="T13" fmla="*/ 294 h 568"/>
                  <a:gd name="T14" fmla="*/ 133 w 150"/>
                  <a:gd name="T15" fmla="*/ 42 h 5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0" h="568">
                    <a:moveTo>
                      <a:pt x="133" y="42"/>
                    </a:moveTo>
                    <a:cubicBezTo>
                      <a:pt x="121" y="0"/>
                      <a:pt x="77" y="15"/>
                      <a:pt x="56" y="39"/>
                    </a:cubicBezTo>
                    <a:cubicBezTo>
                      <a:pt x="35" y="63"/>
                      <a:pt x="16" y="130"/>
                      <a:pt x="8" y="184"/>
                    </a:cubicBezTo>
                    <a:cubicBezTo>
                      <a:pt x="0" y="238"/>
                      <a:pt x="0" y="309"/>
                      <a:pt x="6" y="366"/>
                    </a:cubicBezTo>
                    <a:cubicBezTo>
                      <a:pt x="12" y="423"/>
                      <a:pt x="22" y="501"/>
                      <a:pt x="44" y="528"/>
                    </a:cubicBezTo>
                    <a:cubicBezTo>
                      <a:pt x="66" y="555"/>
                      <a:pt x="122" y="568"/>
                      <a:pt x="136" y="529"/>
                    </a:cubicBezTo>
                    <a:cubicBezTo>
                      <a:pt x="150" y="490"/>
                      <a:pt x="131" y="375"/>
                      <a:pt x="131" y="294"/>
                    </a:cubicBezTo>
                    <a:cubicBezTo>
                      <a:pt x="131" y="213"/>
                      <a:pt x="145" y="84"/>
                      <a:pt x="133" y="42"/>
                    </a:cubicBezTo>
                    <a:close/>
                  </a:path>
                </a:pathLst>
              </a:custGeom>
              <a:solidFill>
                <a:srgbClr val="6633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07" name="Freeform 10419"/>
              <p:cNvSpPr>
                <a:spLocks noChangeAspect="1"/>
              </p:cNvSpPr>
              <p:nvPr/>
            </p:nvSpPr>
            <p:spPr bwMode="auto">
              <a:xfrm flipH="1">
                <a:off x="4151" y="3473"/>
                <a:ext cx="150" cy="568"/>
              </a:xfrm>
              <a:custGeom>
                <a:avLst/>
                <a:gdLst>
                  <a:gd name="T0" fmla="*/ 133 w 150"/>
                  <a:gd name="T1" fmla="*/ 42 h 568"/>
                  <a:gd name="T2" fmla="*/ 56 w 150"/>
                  <a:gd name="T3" fmla="*/ 39 h 568"/>
                  <a:gd name="T4" fmla="*/ 8 w 150"/>
                  <a:gd name="T5" fmla="*/ 184 h 568"/>
                  <a:gd name="T6" fmla="*/ 6 w 150"/>
                  <a:gd name="T7" fmla="*/ 366 h 568"/>
                  <a:gd name="T8" fmla="*/ 44 w 150"/>
                  <a:gd name="T9" fmla="*/ 528 h 568"/>
                  <a:gd name="T10" fmla="*/ 136 w 150"/>
                  <a:gd name="T11" fmla="*/ 529 h 568"/>
                  <a:gd name="T12" fmla="*/ 131 w 150"/>
                  <a:gd name="T13" fmla="*/ 294 h 568"/>
                  <a:gd name="T14" fmla="*/ 133 w 150"/>
                  <a:gd name="T15" fmla="*/ 42 h 5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0" h="568">
                    <a:moveTo>
                      <a:pt x="133" y="42"/>
                    </a:moveTo>
                    <a:cubicBezTo>
                      <a:pt x="121" y="0"/>
                      <a:pt x="77" y="15"/>
                      <a:pt x="56" y="39"/>
                    </a:cubicBezTo>
                    <a:cubicBezTo>
                      <a:pt x="35" y="63"/>
                      <a:pt x="16" y="130"/>
                      <a:pt x="8" y="184"/>
                    </a:cubicBezTo>
                    <a:cubicBezTo>
                      <a:pt x="0" y="238"/>
                      <a:pt x="0" y="309"/>
                      <a:pt x="6" y="366"/>
                    </a:cubicBezTo>
                    <a:cubicBezTo>
                      <a:pt x="12" y="423"/>
                      <a:pt x="22" y="501"/>
                      <a:pt x="44" y="528"/>
                    </a:cubicBezTo>
                    <a:cubicBezTo>
                      <a:pt x="66" y="555"/>
                      <a:pt x="122" y="568"/>
                      <a:pt x="136" y="529"/>
                    </a:cubicBezTo>
                    <a:cubicBezTo>
                      <a:pt x="150" y="490"/>
                      <a:pt x="131" y="375"/>
                      <a:pt x="131" y="294"/>
                    </a:cubicBezTo>
                    <a:cubicBezTo>
                      <a:pt x="131" y="213"/>
                      <a:pt x="145" y="84"/>
                      <a:pt x="133" y="42"/>
                    </a:cubicBezTo>
                    <a:close/>
                  </a:path>
                </a:pathLst>
              </a:custGeom>
              <a:solidFill>
                <a:srgbClr val="6633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08" name="AutoShape 10420"/>
              <p:cNvSpPr>
                <a:spLocks noChangeAspect="1" noChangeArrowheads="1"/>
              </p:cNvSpPr>
              <p:nvPr/>
            </p:nvSpPr>
            <p:spPr bwMode="auto">
              <a:xfrm>
                <a:off x="4067" y="3519"/>
                <a:ext cx="113" cy="514"/>
              </a:xfrm>
              <a:prstGeom prst="roundRect">
                <a:avLst>
                  <a:gd name="adj" fmla="val 27204"/>
                </a:avLst>
              </a:prstGeom>
              <a:gradFill rotWithShape="1">
                <a:gsLst>
                  <a:gs pos="0">
                    <a:srgbClr val="FEE7F2"/>
                  </a:gs>
                  <a:gs pos="100000">
                    <a:srgbClr val="F0AB22"/>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b="1">
                  <a:sym typeface="Symbol" pitchFamily="18" charset="2"/>
                </a:endParaRPr>
              </a:p>
            </p:txBody>
          </p:sp>
          <p:sp>
            <p:nvSpPr>
              <p:cNvPr id="909" name="Freeform 10421"/>
              <p:cNvSpPr>
                <a:spLocks noChangeAspect="1"/>
              </p:cNvSpPr>
              <p:nvPr/>
            </p:nvSpPr>
            <p:spPr bwMode="auto">
              <a:xfrm>
                <a:off x="4035" y="3490"/>
                <a:ext cx="169" cy="562"/>
              </a:xfrm>
              <a:custGeom>
                <a:avLst/>
                <a:gdLst>
                  <a:gd name="T0" fmla="*/ 141 w 169"/>
                  <a:gd name="T1" fmla="*/ 24 h 522"/>
                  <a:gd name="T2" fmla="*/ 35 w 169"/>
                  <a:gd name="T3" fmla="*/ 30 h 522"/>
                  <a:gd name="T4" fmla="*/ 6 w 169"/>
                  <a:gd name="T5" fmla="*/ 180 h 522"/>
                  <a:gd name="T6" fmla="*/ 4 w 169"/>
                  <a:gd name="T7" fmla="*/ 362 h 522"/>
                  <a:gd name="T8" fmla="*/ 31 w 169"/>
                  <a:gd name="T9" fmla="*/ 498 h 522"/>
                  <a:gd name="T10" fmla="*/ 139 w 169"/>
                  <a:gd name="T11" fmla="*/ 500 h 522"/>
                  <a:gd name="T12" fmla="*/ 163 w 169"/>
                  <a:gd name="T13" fmla="*/ 368 h 522"/>
                  <a:gd name="T14" fmla="*/ 165 w 169"/>
                  <a:gd name="T15" fmla="*/ 176 h 522"/>
                  <a:gd name="T16" fmla="*/ 141 w 169"/>
                  <a:gd name="T17" fmla="*/ 24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 h="522">
                    <a:moveTo>
                      <a:pt x="141" y="24"/>
                    </a:moveTo>
                    <a:cubicBezTo>
                      <a:pt x="119" y="0"/>
                      <a:pt x="57" y="4"/>
                      <a:pt x="35" y="30"/>
                    </a:cubicBezTo>
                    <a:cubicBezTo>
                      <a:pt x="13" y="56"/>
                      <a:pt x="11" y="125"/>
                      <a:pt x="6" y="180"/>
                    </a:cubicBezTo>
                    <a:cubicBezTo>
                      <a:pt x="1" y="235"/>
                      <a:pt x="0" y="309"/>
                      <a:pt x="4" y="362"/>
                    </a:cubicBezTo>
                    <a:cubicBezTo>
                      <a:pt x="8" y="415"/>
                      <a:pt x="9" y="475"/>
                      <a:pt x="31" y="498"/>
                    </a:cubicBezTo>
                    <a:cubicBezTo>
                      <a:pt x="53" y="521"/>
                      <a:pt x="117" y="522"/>
                      <a:pt x="139" y="500"/>
                    </a:cubicBezTo>
                    <a:cubicBezTo>
                      <a:pt x="161" y="478"/>
                      <a:pt x="159" y="422"/>
                      <a:pt x="163" y="368"/>
                    </a:cubicBezTo>
                    <a:cubicBezTo>
                      <a:pt x="167" y="314"/>
                      <a:pt x="169" y="233"/>
                      <a:pt x="165" y="176"/>
                    </a:cubicBezTo>
                    <a:cubicBezTo>
                      <a:pt x="161" y="119"/>
                      <a:pt x="163" y="48"/>
                      <a:pt x="141" y="24"/>
                    </a:cubicBezTo>
                    <a:close/>
                  </a:path>
                </a:pathLst>
              </a:custGeom>
              <a:gradFill rotWithShape="1">
                <a:gsLst>
                  <a:gs pos="0">
                    <a:srgbClr val="8B5015"/>
                  </a:gs>
                  <a:gs pos="50000">
                    <a:srgbClr val="F0AB22"/>
                  </a:gs>
                  <a:gs pos="100000">
                    <a:srgbClr val="8B5015"/>
                  </a:gs>
                </a:gsLst>
                <a:lin ang="0" scaled="1"/>
              </a:gradFill>
              <a:ln w="3175" cmpd="sng">
                <a:solidFill>
                  <a:srgbClr val="FFEFD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1" name="Group 9539"/>
            <p:cNvGrpSpPr>
              <a:grpSpLocks/>
            </p:cNvGrpSpPr>
            <p:nvPr/>
          </p:nvGrpSpPr>
          <p:grpSpPr bwMode="auto">
            <a:xfrm>
              <a:off x="304800" y="990600"/>
              <a:ext cx="8135937" cy="109537"/>
              <a:chOff x="416" y="2181"/>
              <a:chExt cx="5125" cy="69"/>
            </a:xfrm>
          </p:grpSpPr>
          <p:sp>
            <p:nvSpPr>
              <p:cNvPr id="833" name="Oval 9540"/>
              <p:cNvSpPr>
                <a:spLocks noChangeAspect="1" noChangeArrowheads="1"/>
              </p:cNvSpPr>
              <p:nvPr/>
            </p:nvSpPr>
            <p:spPr bwMode="auto">
              <a:xfrm>
                <a:off x="1270"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4" name="Oval 9541"/>
              <p:cNvSpPr>
                <a:spLocks noChangeAspect="1" noChangeArrowheads="1"/>
              </p:cNvSpPr>
              <p:nvPr/>
            </p:nvSpPr>
            <p:spPr bwMode="auto">
              <a:xfrm>
                <a:off x="1341"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5" name="Oval 9542"/>
              <p:cNvSpPr>
                <a:spLocks noChangeAspect="1" noChangeArrowheads="1"/>
              </p:cNvSpPr>
              <p:nvPr/>
            </p:nvSpPr>
            <p:spPr bwMode="auto">
              <a:xfrm>
                <a:off x="1483"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6" name="Oval 9543"/>
              <p:cNvSpPr>
                <a:spLocks noChangeAspect="1" noChangeArrowheads="1"/>
              </p:cNvSpPr>
              <p:nvPr/>
            </p:nvSpPr>
            <p:spPr bwMode="auto">
              <a:xfrm>
                <a:off x="1626"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7" name="Oval 9544"/>
              <p:cNvSpPr>
                <a:spLocks noChangeAspect="1" noChangeArrowheads="1"/>
              </p:cNvSpPr>
              <p:nvPr/>
            </p:nvSpPr>
            <p:spPr bwMode="auto">
              <a:xfrm>
                <a:off x="1412"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8" name="Oval 9545"/>
              <p:cNvSpPr>
                <a:spLocks noChangeAspect="1" noChangeArrowheads="1"/>
              </p:cNvSpPr>
              <p:nvPr/>
            </p:nvSpPr>
            <p:spPr bwMode="auto">
              <a:xfrm>
                <a:off x="1555"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9" name="Oval 9546"/>
              <p:cNvSpPr>
                <a:spLocks noChangeAspect="1" noChangeArrowheads="1"/>
              </p:cNvSpPr>
              <p:nvPr/>
            </p:nvSpPr>
            <p:spPr bwMode="auto">
              <a:xfrm>
                <a:off x="1697"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0" name="Oval 9547"/>
              <p:cNvSpPr>
                <a:spLocks noChangeAspect="1" noChangeArrowheads="1"/>
              </p:cNvSpPr>
              <p:nvPr/>
            </p:nvSpPr>
            <p:spPr bwMode="auto">
              <a:xfrm>
                <a:off x="1840"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1" name="Oval 9548"/>
              <p:cNvSpPr>
                <a:spLocks noChangeAspect="1" noChangeArrowheads="1"/>
              </p:cNvSpPr>
              <p:nvPr/>
            </p:nvSpPr>
            <p:spPr bwMode="auto">
              <a:xfrm>
                <a:off x="1768"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2" name="Oval 9549"/>
              <p:cNvSpPr>
                <a:spLocks noChangeAspect="1" noChangeArrowheads="1"/>
              </p:cNvSpPr>
              <p:nvPr/>
            </p:nvSpPr>
            <p:spPr bwMode="auto">
              <a:xfrm>
                <a:off x="1911"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3" name="Oval 9550"/>
              <p:cNvSpPr>
                <a:spLocks noChangeAspect="1" noChangeArrowheads="1"/>
              </p:cNvSpPr>
              <p:nvPr/>
            </p:nvSpPr>
            <p:spPr bwMode="auto">
              <a:xfrm>
                <a:off x="1982"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4" name="Oval 9551"/>
              <p:cNvSpPr>
                <a:spLocks noChangeAspect="1" noChangeArrowheads="1"/>
              </p:cNvSpPr>
              <p:nvPr/>
            </p:nvSpPr>
            <p:spPr bwMode="auto">
              <a:xfrm>
                <a:off x="2054"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5" name="Oval 9552"/>
              <p:cNvSpPr>
                <a:spLocks noChangeAspect="1" noChangeArrowheads="1"/>
              </p:cNvSpPr>
              <p:nvPr/>
            </p:nvSpPr>
            <p:spPr bwMode="auto">
              <a:xfrm>
                <a:off x="2124"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6" name="Oval 9553"/>
              <p:cNvSpPr>
                <a:spLocks noChangeAspect="1" noChangeArrowheads="1"/>
              </p:cNvSpPr>
              <p:nvPr/>
            </p:nvSpPr>
            <p:spPr bwMode="auto">
              <a:xfrm>
                <a:off x="2195"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7" name="Oval 9554"/>
              <p:cNvSpPr>
                <a:spLocks noChangeAspect="1" noChangeArrowheads="1"/>
              </p:cNvSpPr>
              <p:nvPr/>
            </p:nvSpPr>
            <p:spPr bwMode="auto">
              <a:xfrm>
                <a:off x="2337"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8" name="Oval 9555"/>
              <p:cNvSpPr>
                <a:spLocks noChangeAspect="1" noChangeArrowheads="1"/>
              </p:cNvSpPr>
              <p:nvPr/>
            </p:nvSpPr>
            <p:spPr bwMode="auto">
              <a:xfrm>
                <a:off x="2480"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9" name="Oval 9556"/>
              <p:cNvSpPr>
                <a:spLocks noChangeAspect="1" noChangeArrowheads="1"/>
              </p:cNvSpPr>
              <p:nvPr/>
            </p:nvSpPr>
            <p:spPr bwMode="auto">
              <a:xfrm>
                <a:off x="2266"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50" name="Oval 9557"/>
              <p:cNvSpPr>
                <a:spLocks noChangeAspect="1" noChangeArrowheads="1"/>
              </p:cNvSpPr>
              <p:nvPr/>
            </p:nvSpPr>
            <p:spPr bwMode="auto">
              <a:xfrm>
                <a:off x="2409"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51" name="Oval 9558"/>
              <p:cNvSpPr>
                <a:spLocks noChangeAspect="1" noChangeArrowheads="1"/>
              </p:cNvSpPr>
              <p:nvPr/>
            </p:nvSpPr>
            <p:spPr bwMode="auto">
              <a:xfrm>
                <a:off x="2551"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52" name="Oval 9559"/>
              <p:cNvSpPr>
                <a:spLocks noChangeAspect="1" noChangeArrowheads="1"/>
              </p:cNvSpPr>
              <p:nvPr/>
            </p:nvSpPr>
            <p:spPr bwMode="auto">
              <a:xfrm>
                <a:off x="2694"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53" name="Oval 9560"/>
              <p:cNvSpPr>
                <a:spLocks noChangeAspect="1" noChangeArrowheads="1"/>
              </p:cNvSpPr>
              <p:nvPr/>
            </p:nvSpPr>
            <p:spPr bwMode="auto">
              <a:xfrm>
                <a:off x="2622"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54" name="Oval 9561"/>
              <p:cNvSpPr>
                <a:spLocks noChangeAspect="1" noChangeArrowheads="1"/>
              </p:cNvSpPr>
              <p:nvPr/>
            </p:nvSpPr>
            <p:spPr bwMode="auto">
              <a:xfrm>
                <a:off x="2765"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55" name="Oval 9562"/>
              <p:cNvSpPr>
                <a:spLocks noChangeAspect="1" noChangeArrowheads="1"/>
              </p:cNvSpPr>
              <p:nvPr/>
            </p:nvSpPr>
            <p:spPr bwMode="auto">
              <a:xfrm>
                <a:off x="2836"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56" name="Oval 9563"/>
              <p:cNvSpPr>
                <a:spLocks noChangeAspect="1" noChangeArrowheads="1"/>
              </p:cNvSpPr>
              <p:nvPr/>
            </p:nvSpPr>
            <p:spPr bwMode="auto">
              <a:xfrm>
                <a:off x="2908"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57" name="Oval 9564"/>
              <p:cNvSpPr>
                <a:spLocks noChangeAspect="1" noChangeArrowheads="1"/>
              </p:cNvSpPr>
              <p:nvPr/>
            </p:nvSpPr>
            <p:spPr bwMode="auto">
              <a:xfrm>
                <a:off x="2979"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58" name="Oval 9565"/>
              <p:cNvSpPr>
                <a:spLocks noChangeAspect="1" noChangeArrowheads="1"/>
              </p:cNvSpPr>
              <p:nvPr/>
            </p:nvSpPr>
            <p:spPr bwMode="auto">
              <a:xfrm>
                <a:off x="3050"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59" name="Oval 9566"/>
              <p:cNvSpPr>
                <a:spLocks noChangeAspect="1" noChangeArrowheads="1"/>
              </p:cNvSpPr>
              <p:nvPr/>
            </p:nvSpPr>
            <p:spPr bwMode="auto">
              <a:xfrm>
                <a:off x="3192"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0" name="Oval 9567"/>
              <p:cNvSpPr>
                <a:spLocks noChangeAspect="1" noChangeArrowheads="1"/>
              </p:cNvSpPr>
              <p:nvPr/>
            </p:nvSpPr>
            <p:spPr bwMode="auto">
              <a:xfrm>
                <a:off x="3335"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1" name="Oval 9568"/>
              <p:cNvSpPr>
                <a:spLocks noChangeAspect="1" noChangeArrowheads="1"/>
              </p:cNvSpPr>
              <p:nvPr/>
            </p:nvSpPr>
            <p:spPr bwMode="auto">
              <a:xfrm>
                <a:off x="3121"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2" name="Oval 9569"/>
              <p:cNvSpPr>
                <a:spLocks noChangeAspect="1" noChangeArrowheads="1"/>
              </p:cNvSpPr>
              <p:nvPr/>
            </p:nvSpPr>
            <p:spPr bwMode="auto">
              <a:xfrm>
                <a:off x="3264"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3" name="Oval 9570"/>
              <p:cNvSpPr>
                <a:spLocks noChangeAspect="1" noChangeArrowheads="1"/>
              </p:cNvSpPr>
              <p:nvPr/>
            </p:nvSpPr>
            <p:spPr bwMode="auto">
              <a:xfrm>
                <a:off x="3406"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4" name="Oval 9571"/>
              <p:cNvSpPr>
                <a:spLocks noChangeAspect="1" noChangeArrowheads="1"/>
              </p:cNvSpPr>
              <p:nvPr/>
            </p:nvSpPr>
            <p:spPr bwMode="auto">
              <a:xfrm>
                <a:off x="3549"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5" name="Oval 9572"/>
              <p:cNvSpPr>
                <a:spLocks noChangeAspect="1" noChangeArrowheads="1"/>
              </p:cNvSpPr>
              <p:nvPr/>
            </p:nvSpPr>
            <p:spPr bwMode="auto">
              <a:xfrm>
                <a:off x="3477"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6" name="Oval 9573"/>
              <p:cNvSpPr>
                <a:spLocks noChangeAspect="1" noChangeArrowheads="1"/>
              </p:cNvSpPr>
              <p:nvPr/>
            </p:nvSpPr>
            <p:spPr bwMode="auto">
              <a:xfrm>
                <a:off x="3620"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7" name="Oval 9574"/>
              <p:cNvSpPr>
                <a:spLocks noChangeAspect="1" noChangeArrowheads="1"/>
              </p:cNvSpPr>
              <p:nvPr/>
            </p:nvSpPr>
            <p:spPr bwMode="auto">
              <a:xfrm>
                <a:off x="3691"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8" name="Oval 9575"/>
              <p:cNvSpPr>
                <a:spLocks noChangeAspect="1" noChangeArrowheads="1"/>
              </p:cNvSpPr>
              <p:nvPr/>
            </p:nvSpPr>
            <p:spPr bwMode="auto">
              <a:xfrm>
                <a:off x="3763"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9" name="Oval 9576"/>
              <p:cNvSpPr>
                <a:spLocks noChangeAspect="1" noChangeArrowheads="1"/>
              </p:cNvSpPr>
              <p:nvPr/>
            </p:nvSpPr>
            <p:spPr bwMode="auto">
              <a:xfrm flipH="1">
                <a:off x="4617"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70" name="Oval 9577"/>
              <p:cNvSpPr>
                <a:spLocks noChangeAspect="1" noChangeArrowheads="1"/>
              </p:cNvSpPr>
              <p:nvPr/>
            </p:nvSpPr>
            <p:spPr bwMode="auto">
              <a:xfrm flipH="1">
                <a:off x="4546"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71" name="Oval 9578"/>
              <p:cNvSpPr>
                <a:spLocks noChangeAspect="1" noChangeArrowheads="1"/>
              </p:cNvSpPr>
              <p:nvPr/>
            </p:nvSpPr>
            <p:spPr bwMode="auto">
              <a:xfrm flipH="1">
                <a:off x="4404"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72" name="Oval 9579"/>
              <p:cNvSpPr>
                <a:spLocks noChangeAspect="1" noChangeArrowheads="1"/>
              </p:cNvSpPr>
              <p:nvPr/>
            </p:nvSpPr>
            <p:spPr bwMode="auto">
              <a:xfrm flipH="1">
                <a:off x="4261"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73" name="Oval 9580"/>
              <p:cNvSpPr>
                <a:spLocks noChangeAspect="1" noChangeArrowheads="1"/>
              </p:cNvSpPr>
              <p:nvPr/>
            </p:nvSpPr>
            <p:spPr bwMode="auto">
              <a:xfrm flipH="1">
                <a:off x="4475"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74" name="Oval 9581"/>
              <p:cNvSpPr>
                <a:spLocks noChangeAspect="1" noChangeArrowheads="1"/>
              </p:cNvSpPr>
              <p:nvPr/>
            </p:nvSpPr>
            <p:spPr bwMode="auto">
              <a:xfrm flipH="1">
                <a:off x="4332"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75" name="Oval 9582"/>
              <p:cNvSpPr>
                <a:spLocks noChangeAspect="1" noChangeArrowheads="1"/>
              </p:cNvSpPr>
              <p:nvPr/>
            </p:nvSpPr>
            <p:spPr bwMode="auto">
              <a:xfrm flipH="1">
                <a:off x="4190"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76" name="Oval 9583"/>
              <p:cNvSpPr>
                <a:spLocks noChangeAspect="1" noChangeArrowheads="1"/>
              </p:cNvSpPr>
              <p:nvPr/>
            </p:nvSpPr>
            <p:spPr bwMode="auto">
              <a:xfrm flipH="1">
                <a:off x="4047"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77" name="Oval 9584"/>
              <p:cNvSpPr>
                <a:spLocks noChangeAspect="1" noChangeArrowheads="1"/>
              </p:cNvSpPr>
              <p:nvPr/>
            </p:nvSpPr>
            <p:spPr bwMode="auto">
              <a:xfrm flipH="1">
                <a:off x="4119"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78" name="Oval 9585"/>
              <p:cNvSpPr>
                <a:spLocks noChangeAspect="1" noChangeArrowheads="1"/>
              </p:cNvSpPr>
              <p:nvPr/>
            </p:nvSpPr>
            <p:spPr bwMode="auto">
              <a:xfrm flipH="1">
                <a:off x="3976"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79" name="Oval 9586"/>
              <p:cNvSpPr>
                <a:spLocks noChangeAspect="1" noChangeArrowheads="1"/>
              </p:cNvSpPr>
              <p:nvPr/>
            </p:nvSpPr>
            <p:spPr bwMode="auto">
              <a:xfrm flipH="1">
                <a:off x="3905"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80" name="Oval 9587"/>
              <p:cNvSpPr>
                <a:spLocks noChangeAspect="1" noChangeArrowheads="1"/>
              </p:cNvSpPr>
              <p:nvPr/>
            </p:nvSpPr>
            <p:spPr bwMode="auto">
              <a:xfrm flipH="1">
                <a:off x="3833"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81" name="Oval 9588"/>
              <p:cNvSpPr>
                <a:spLocks noChangeAspect="1" noChangeArrowheads="1"/>
              </p:cNvSpPr>
              <p:nvPr/>
            </p:nvSpPr>
            <p:spPr bwMode="auto">
              <a:xfrm>
                <a:off x="416"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82" name="Oval 9589"/>
              <p:cNvSpPr>
                <a:spLocks noChangeAspect="1" noChangeArrowheads="1"/>
              </p:cNvSpPr>
              <p:nvPr/>
            </p:nvSpPr>
            <p:spPr bwMode="auto">
              <a:xfrm>
                <a:off x="487"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83" name="Oval 9590"/>
              <p:cNvSpPr>
                <a:spLocks noChangeAspect="1" noChangeArrowheads="1"/>
              </p:cNvSpPr>
              <p:nvPr/>
            </p:nvSpPr>
            <p:spPr bwMode="auto">
              <a:xfrm>
                <a:off x="629"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84" name="Oval 9591"/>
              <p:cNvSpPr>
                <a:spLocks noChangeAspect="1" noChangeArrowheads="1"/>
              </p:cNvSpPr>
              <p:nvPr/>
            </p:nvSpPr>
            <p:spPr bwMode="auto">
              <a:xfrm>
                <a:off x="772"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85" name="Oval 9592"/>
              <p:cNvSpPr>
                <a:spLocks noChangeAspect="1" noChangeArrowheads="1"/>
              </p:cNvSpPr>
              <p:nvPr/>
            </p:nvSpPr>
            <p:spPr bwMode="auto">
              <a:xfrm>
                <a:off x="558"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86" name="Oval 9593"/>
              <p:cNvSpPr>
                <a:spLocks noChangeAspect="1" noChangeArrowheads="1"/>
              </p:cNvSpPr>
              <p:nvPr/>
            </p:nvSpPr>
            <p:spPr bwMode="auto">
              <a:xfrm>
                <a:off x="701"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87" name="Oval 9594"/>
              <p:cNvSpPr>
                <a:spLocks noChangeAspect="1" noChangeArrowheads="1"/>
              </p:cNvSpPr>
              <p:nvPr/>
            </p:nvSpPr>
            <p:spPr bwMode="auto">
              <a:xfrm>
                <a:off x="843"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88" name="Oval 9595"/>
              <p:cNvSpPr>
                <a:spLocks noChangeAspect="1" noChangeArrowheads="1"/>
              </p:cNvSpPr>
              <p:nvPr/>
            </p:nvSpPr>
            <p:spPr bwMode="auto">
              <a:xfrm>
                <a:off x="986"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89" name="Oval 9596"/>
              <p:cNvSpPr>
                <a:spLocks noChangeAspect="1" noChangeArrowheads="1"/>
              </p:cNvSpPr>
              <p:nvPr/>
            </p:nvSpPr>
            <p:spPr bwMode="auto">
              <a:xfrm>
                <a:off x="914"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90" name="Oval 9597"/>
              <p:cNvSpPr>
                <a:spLocks noChangeAspect="1" noChangeArrowheads="1"/>
              </p:cNvSpPr>
              <p:nvPr/>
            </p:nvSpPr>
            <p:spPr bwMode="auto">
              <a:xfrm>
                <a:off x="1057"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91" name="Oval 9598"/>
              <p:cNvSpPr>
                <a:spLocks noChangeAspect="1" noChangeArrowheads="1"/>
              </p:cNvSpPr>
              <p:nvPr/>
            </p:nvSpPr>
            <p:spPr bwMode="auto">
              <a:xfrm>
                <a:off x="1128"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92" name="Oval 9599"/>
              <p:cNvSpPr>
                <a:spLocks noChangeAspect="1" noChangeArrowheads="1"/>
              </p:cNvSpPr>
              <p:nvPr/>
            </p:nvSpPr>
            <p:spPr bwMode="auto">
              <a:xfrm>
                <a:off x="1200"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93" name="Oval 9600"/>
              <p:cNvSpPr>
                <a:spLocks noChangeAspect="1" noChangeArrowheads="1"/>
              </p:cNvSpPr>
              <p:nvPr/>
            </p:nvSpPr>
            <p:spPr bwMode="auto">
              <a:xfrm>
                <a:off x="4688"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94" name="Oval 9601"/>
              <p:cNvSpPr>
                <a:spLocks noChangeAspect="1" noChangeArrowheads="1"/>
              </p:cNvSpPr>
              <p:nvPr/>
            </p:nvSpPr>
            <p:spPr bwMode="auto">
              <a:xfrm>
                <a:off x="4759"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95" name="Oval 9602"/>
              <p:cNvSpPr>
                <a:spLocks noChangeAspect="1" noChangeArrowheads="1"/>
              </p:cNvSpPr>
              <p:nvPr/>
            </p:nvSpPr>
            <p:spPr bwMode="auto">
              <a:xfrm>
                <a:off x="4901"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96" name="Oval 9603"/>
              <p:cNvSpPr>
                <a:spLocks noChangeAspect="1" noChangeArrowheads="1"/>
              </p:cNvSpPr>
              <p:nvPr/>
            </p:nvSpPr>
            <p:spPr bwMode="auto">
              <a:xfrm>
                <a:off x="5044"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97" name="Oval 9604"/>
              <p:cNvSpPr>
                <a:spLocks noChangeAspect="1" noChangeArrowheads="1"/>
              </p:cNvSpPr>
              <p:nvPr/>
            </p:nvSpPr>
            <p:spPr bwMode="auto">
              <a:xfrm>
                <a:off x="4830"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98" name="Oval 9605"/>
              <p:cNvSpPr>
                <a:spLocks noChangeAspect="1" noChangeArrowheads="1"/>
              </p:cNvSpPr>
              <p:nvPr/>
            </p:nvSpPr>
            <p:spPr bwMode="auto">
              <a:xfrm>
                <a:off x="4973"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99" name="Oval 9606"/>
              <p:cNvSpPr>
                <a:spLocks noChangeAspect="1" noChangeArrowheads="1"/>
              </p:cNvSpPr>
              <p:nvPr/>
            </p:nvSpPr>
            <p:spPr bwMode="auto">
              <a:xfrm>
                <a:off x="5115"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00" name="Oval 9607"/>
              <p:cNvSpPr>
                <a:spLocks noChangeAspect="1" noChangeArrowheads="1"/>
              </p:cNvSpPr>
              <p:nvPr/>
            </p:nvSpPr>
            <p:spPr bwMode="auto">
              <a:xfrm>
                <a:off x="5258"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01" name="Oval 9608"/>
              <p:cNvSpPr>
                <a:spLocks noChangeAspect="1" noChangeArrowheads="1"/>
              </p:cNvSpPr>
              <p:nvPr/>
            </p:nvSpPr>
            <p:spPr bwMode="auto">
              <a:xfrm>
                <a:off x="5186"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02" name="Oval 9609"/>
              <p:cNvSpPr>
                <a:spLocks noChangeAspect="1" noChangeArrowheads="1"/>
              </p:cNvSpPr>
              <p:nvPr/>
            </p:nvSpPr>
            <p:spPr bwMode="auto">
              <a:xfrm>
                <a:off x="5329"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03" name="Oval 9610"/>
              <p:cNvSpPr>
                <a:spLocks noChangeAspect="1" noChangeArrowheads="1"/>
              </p:cNvSpPr>
              <p:nvPr/>
            </p:nvSpPr>
            <p:spPr bwMode="auto">
              <a:xfrm>
                <a:off x="5400"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04" name="Oval 9611"/>
              <p:cNvSpPr>
                <a:spLocks noChangeAspect="1" noChangeArrowheads="1"/>
              </p:cNvSpPr>
              <p:nvPr/>
            </p:nvSpPr>
            <p:spPr bwMode="auto">
              <a:xfrm>
                <a:off x="5472"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2" name="Group 9713"/>
            <p:cNvGrpSpPr>
              <a:grpSpLocks/>
            </p:cNvGrpSpPr>
            <p:nvPr/>
          </p:nvGrpSpPr>
          <p:grpSpPr bwMode="auto">
            <a:xfrm>
              <a:off x="247650" y="1046162"/>
              <a:ext cx="8135937" cy="309563"/>
              <a:chOff x="387" y="2644"/>
              <a:chExt cx="5125" cy="195"/>
            </a:xfrm>
          </p:grpSpPr>
          <p:sp>
            <p:nvSpPr>
              <p:cNvPr id="257" name="Line 9714"/>
              <p:cNvSpPr>
                <a:spLocks noChangeAspect="1" noChangeShapeType="1"/>
              </p:cNvSpPr>
              <p:nvPr/>
            </p:nvSpPr>
            <p:spPr bwMode="auto">
              <a:xfrm>
                <a:off x="1290" y="2708"/>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8" name="Line 9715"/>
              <p:cNvSpPr>
                <a:spLocks noChangeAspect="1" noChangeShapeType="1"/>
              </p:cNvSpPr>
              <p:nvPr/>
            </p:nvSpPr>
            <p:spPr bwMode="auto">
              <a:xfrm flipH="1" flipV="1">
                <a:off x="1255" y="2724"/>
                <a:ext cx="10" cy="15"/>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9" name="Line 9716"/>
              <p:cNvSpPr>
                <a:spLocks noChangeAspect="1" noChangeShapeType="1"/>
              </p:cNvSpPr>
              <p:nvPr/>
            </p:nvSpPr>
            <p:spPr bwMode="auto">
              <a:xfrm flipV="1">
                <a:off x="1254" y="2710"/>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0" name="Oval 9717"/>
              <p:cNvSpPr>
                <a:spLocks noChangeAspect="1" noChangeArrowheads="1"/>
              </p:cNvSpPr>
              <p:nvPr/>
            </p:nvSpPr>
            <p:spPr bwMode="auto">
              <a:xfrm>
                <a:off x="1241" y="2644"/>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1" name="Line 9718"/>
              <p:cNvSpPr>
                <a:spLocks noChangeAspect="1" noChangeShapeType="1"/>
              </p:cNvSpPr>
              <p:nvPr/>
            </p:nvSpPr>
            <p:spPr bwMode="auto">
              <a:xfrm flipH="1" flipV="1">
                <a:off x="1261" y="2741"/>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2" name="Line 9719"/>
              <p:cNvSpPr>
                <a:spLocks noChangeAspect="1" noChangeShapeType="1"/>
              </p:cNvSpPr>
              <p:nvPr/>
            </p:nvSpPr>
            <p:spPr bwMode="auto">
              <a:xfrm>
                <a:off x="1289" y="2746"/>
                <a:ext cx="7" cy="11"/>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3" name="Line 9720"/>
              <p:cNvSpPr>
                <a:spLocks noChangeAspect="1" noChangeShapeType="1"/>
              </p:cNvSpPr>
              <p:nvPr/>
            </p:nvSpPr>
            <p:spPr bwMode="auto">
              <a:xfrm flipH="1">
                <a:off x="1287" y="2759"/>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4" name="Oval 9721"/>
              <p:cNvSpPr>
                <a:spLocks noChangeAspect="1" noChangeArrowheads="1"/>
              </p:cNvSpPr>
              <p:nvPr/>
            </p:nvSpPr>
            <p:spPr bwMode="auto">
              <a:xfrm flipH="1" flipV="1">
                <a:off x="1241" y="2770"/>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5" name="Line 9722"/>
              <p:cNvSpPr>
                <a:spLocks noChangeAspect="1" noChangeShapeType="1"/>
              </p:cNvSpPr>
              <p:nvPr/>
            </p:nvSpPr>
            <p:spPr bwMode="auto">
              <a:xfrm>
                <a:off x="1361" y="2708"/>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6" name="Line 9723"/>
              <p:cNvSpPr>
                <a:spLocks noChangeAspect="1" noChangeShapeType="1"/>
              </p:cNvSpPr>
              <p:nvPr/>
            </p:nvSpPr>
            <p:spPr bwMode="auto">
              <a:xfrm flipH="1" flipV="1">
                <a:off x="1326" y="2724"/>
                <a:ext cx="10" cy="15"/>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7" name="Line 9724"/>
              <p:cNvSpPr>
                <a:spLocks noChangeAspect="1" noChangeShapeType="1"/>
              </p:cNvSpPr>
              <p:nvPr/>
            </p:nvSpPr>
            <p:spPr bwMode="auto">
              <a:xfrm flipV="1">
                <a:off x="1325" y="2710"/>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8" name="Oval 9725"/>
              <p:cNvSpPr>
                <a:spLocks noChangeAspect="1" noChangeArrowheads="1"/>
              </p:cNvSpPr>
              <p:nvPr/>
            </p:nvSpPr>
            <p:spPr bwMode="auto">
              <a:xfrm>
                <a:off x="1312" y="2644"/>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9" name="Line 9726"/>
              <p:cNvSpPr>
                <a:spLocks noChangeAspect="1" noChangeShapeType="1"/>
              </p:cNvSpPr>
              <p:nvPr/>
            </p:nvSpPr>
            <p:spPr bwMode="auto">
              <a:xfrm flipH="1" flipV="1">
                <a:off x="1332" y="2741"/>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0" name="Line 9727"/>
              <p:cNvSpPr>
                <a:spLocks noChangeAspect="1" noChangeShapeType="1"/>
              </p:cNvSpPr>
              <p:nvPr/>
            </p:nvSpPr>
            <p:spPr bwMode="auto">
              <a:xfrm>
                <a:off x="1360" y="2746"/>
                <a:ext cx="7" cy="11"/>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1" name="Line 9728"/>
              <p:cNvSpPr>
                <a:spLocks noChangeAspect="1" noChangeShapeType="1"/>
              </p:cNvSpPr>
              <p:nvPr/>
            </p:nvSpPr>
            <p:spPr bwMode="auto">
              <a:xfrm flipH="1">
                <a:off x="1358" y="2759"/>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2" name="Oval 9729"/>
              <p:cNvSpPr>
                <a:spLocks noChangeAspect="1" noChangeArrowheads="1"/>
              </p:cNvSpPr>
              <p:nvPr/>
            </p:nvSpPr>
            <p:spPr bwMode="auto">
              <a:xfrm flipH="1" flipV="1">
                <a:off x="1312" y="2770"/>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3" name="Line 9730"/>
              <p:cNvSpPr>
                <a:spLocks noChangeAspect="1" noChangeShapeType="1"/>
              </p:cNvSpPr>
              <p:nvPr/>
            </p:nvSpPr>
            <p:spPr bwMode="auto">
              <a:xfrm>
                <a:off x="1503" y="2708"/>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4" name="Line 9731"/>
              <p:cNvSpPr>
                <a:spLocks noChangeAspect="1" noChangeShapeType="1"/>
              </p:cNvSpPr>
              <p:nvPr/>
            </p:nvSpPr>
            <p:spPr bwMode="auto">
              <a:xfrm flipH="1" flipV="1">
                <a:off x="1468" y="2724"/>
                <a:ext cx="10" cy="15"/>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5" name="Line 9732"/>
              <p:cNvSpPr>
                <a:spLocks noChangeAspect="1" noChangeShapeType="1"/>
              </p:cNvSpPr>
              <p:nvPr/>
            </p:nvSpPr>
            <p:spPr bwMode="auto">
              <a:xfrm flipV="1">
                <a:off x="1467" y="2710"/>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6" name="Oval 9733"/>
              <p:cNvSpPr>
                <a:spLocks noChangeAspect="1" noChangeArrowheads="1"/>
              </p:cNvSpPr>
              <p:nvPr/>
            </p:nvSpPr>
            <p:spPr bwMode="auto">
              <a:xfrm>
                <a:off x="1454" y="2644"/>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 name="Line 9734"/>
              <p:cNvSpPr>
                <a:spLocks noChangeAspect="1" noChangeShapeType="1"/>
              </p:cNvSpPr>
              <p:nvPr/>
            </p:nvSpPr>
            <p:spPr bwMode="auto">
              <a:xfrm flipH="1" flipV="1">
                <a:off x="1474" y="2741"/>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8" name="Line 9735"/>
              <p:cNvSpPr>
                <a:spLocks noChangeAspect="1" noChangeShapeType="1"/>
              </p:cNvSpPr>
              <p:nvPr/>
            </p:nvSpPr>
            <p:spPr bwMode="auto">
              <a:xfrm>
                <a:off x="1502" y="2746"/>
                <a:ext cx="7" cy="11"/>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9" name="Line 9736"/>
              <p:cNvSpPr>
                <a:spLocks noChangeAspect="1" noChangeShapeType="1"/>
              </p:cNvSpPr>
              <p:nvPr/>
            </p:nvSpPr>
            <p:spPr bwMode="auto">
              <a:xfrm flipH="1">
                <a:off x="1500" y="2759"/>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0" name="Oval 9737"/>
              <p:cNvSpPr>
                <a:spLocks noChangeAspect="1" noChangeArrowheads="1"/>
              </p:cNvSpPr>
              <p:nvPr/>
            </p:nvSpPr>
            <p:spPr bwMode="auto">
              <a:xfrm flipH="1" flipV="1">
                <a:off x="1454" y="2770"/>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1" name="Line 9738"/>
              <p:cNvSpPr>
                <a:spLocks noChangeAspect="1" noChangeShapeType="1"/>
              </p:cNvSpPr>
              <p:nvPr/>
            </p:nvSpPr>
            <p:spPr bwMode="auto">
              <a:xfrm>
                <a:off x="1646" y="2708"/>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2" name="Line 9739"/>
              <p:cNvSpPr>
                <a:spLocks noChangeAspect="1" noChangeShapeType="1"/>
              </p:cNvSpPr>
              <p:nvPr/>
            </p:nvSpPr>
            <p:spPr bwMode="auto">
              <a:xfrm flipH="1" flipV="1">
                <a:off x="1611" y="2724"/>
                <a:ext cx="10" cy="15"/>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3" name="Line 9740"/>
              <p:cNvSpPr>
                <a:spLocks noChangeAspect="1" noChangeShapeType="1"/>
              </p:cNvSpPr>
              <p:nvPr/>
            </p:nvSpPr>
            <p:spPr bwMode="auto">
              <a:xfrm flipV="1">
                <a:off x="1610" y="2710"/>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4" name="Oval 9741"/>
              <p:cNvSpPr>
                <a:spLocks noChangeAspect="1" noChangeArrowheads="1"/>
              </p:cNvSpPr>
              <p:nvPr/>
            </p:nvSpPr>
            <p:spPr bwMode="auto">
              <a:xfrm>
                <a:off x="1597" y="2644"/>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5" name="Line 9742"/>
              <p:cNvSpPr>
                <a:spLocks noChangeAspect="1" noChangeShapeType="1"/>
              </p:cNvSpPr>
              <p:nvPr/>
            </p:nvSpPr>
            <p:spPr bwMode="auto">
              <a:xfrm flipH="1" flipV="1">
                <a:off x="1617" y="2741"/>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6" name="Line 9743"/>
              <p:cNvSpPr>
                <a:spLocks noChangeAspect="1" noChangeShapeType="1"/>
              </p:cNvSpPr>
              <p:nvPr/>
            </p:nvSpPr>
            <p:spPr bwMode="auto">
              <a:xfrm>
                <a:off x="1645" y="2746"/>
                <a:ext cx="7" cy="11"/>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7" name="Line 9744"/>
              <p:cNvSpPr>
                <a:spLocks noChangeAspect="1" noChangeShapeType="1"/>
              </p:cNvSpPr>
              <p:nvPr/>
            </p:nvSpPr>
            <p:spPr bwMode="auto">
              <a:xfrm flipH="1">
                <a:off x="1643" y="2759"/>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8" name="Oval 9745"/>
              <p:cNvSpPr>
                <a:spLocks noChangeAspect="1" noChangeArrowheads="1"/>
              </p:cNvSpPr>
              <p:nvPr/>
            </p:nvSpPr>
            <p:spPr bwMode="auto">
              <a:xfrm flipH="1" flipV="1">
                <a:off x="1597" y="2770"/>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9" name="Line 9746"/>
              <p:cNvSpPr>
                <a:spLocks noChangeAspect="1" noChangeShapeType="1"/>
              </p:cNvSpPr>
              <p:nvPr/>
            </p:nvSpPr>
            <p:spPr bwMode="auto">
              <a:xfrm>
                <a:off x="1432" y="2708"/>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0" name="Line 9747"/>
              <p:cNvSpPr>
                <a:spLocks noChangeAspect="1" noChangeShapeType="1"/>
              </p:cNvSpPr>
              <p:nvPr/>
            </p:nvSpPr>
            <p:spPr bwMode="auto">
              <a:xfrm flipH="1" flipV="1">
                <a:off x="1397" y="2724"/>
                <a:ext cx="10" cy="15"/>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1" name="Line 9748"/>
              <p:cNvSpPr>
                <a:spLocks noChangeAspect="1" noChangeShapeType="1"/>
              </p:cNvSpPr>
              <p:nvPr/>
            </p:nvSpPr>
            <p:spPr bwMode="auto">
              <a:xfrm flipV="1">
                <a:off x="1396" y="2710"/>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2" name="Oval 9749"/>
              <p:cNvSpPr>
                <a:spLocks noChangeAspect="1" noChangeArrowheads="1"/>
              </p:cNvSpPr>
              <p:nvPr/>
            </p:nvSpPr>
            <p:spPr bwMode="auto">
              <a:xfrm>
                <a:off x="1383" y="2644"/>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3" name="Line 9750"/>
              <p:cNvSpPr>
                <a:spLocks noChangeAspect="1" noChangeShapeType="1"/>
              </p:cNvSpPr>
              <p:nvPr/>
            </p:nvSpPr>
            <p:spPr bwMode="auto">
              <a:xfrm flipH="1" flipV="1">
                <a:off x="1403" y="2741"/>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4" name="Line 9751"/>
              <p:cNvSpPr>
                <a:spLocks noChangeAspect="1" noChangeShapeType="1"/>
              </p:cNvSpPr>
              <p:nvPr/>
            </p:nvSpPr>
            <p:spPr bwMode="auto">
              <a:xfrm>
                <a:off x="1431" y="2746"/>
                <a:ext cx="7" cy="11"/>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5" name="Line 9752"/>
              <p:cNvSpPr>
                <a:spLocks noChangeAspect="1" noChangeShapeType="1"/>
              </p:cNvSpPr>
              <p:nvPr/>
            </p:nvSpPr>
            <p:spPr bwMode="auto">
              <a:xfrm flipH="1">
                <a:off x="1429" y="2759"/>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6" name="Oval 9753"/>
              <p:cNvSpPr>
                <a:spLocks noChangeAspect="1" noChangeArrowheads="1"/>
              </p:cNvSpPr>
              <p:nvPr/>
            </p:nvSpPr>
            <p:spPr bwMode="auto">
              <a:xfrm flipH="1" flipV="1">
                <a:off x="1383" y="2770"/>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 name="Line 9754"/>
              <p:cNvSpPr>
                <a:spLocks noChangeAspect="1" noChangeShapeType="1"/>
              </p:cNvSpPr>
              <p:nvPr/>
            </p:nvSpPr>
            <p:spPr bwMode="auto">
              <a:xfrm>
                <a:off x="1575" y="2708"/>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8" name="Line 9755"/>
              <p:cNvSpPr>
                <a:spLocks noChangeAspect="1" noChangeShapeType="1"/>
              </p:cNvSpPr>
              <p:nvPr/>
            </p:nvSpPr>
            <p:spPr bwMode="auto">
              <a:xfrm flipH="1" flipV="1">
                <a:off x="1540" y="2724"/>
                <a:ext cx="10" cy="15"/>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9" name="Line 9756"/>
              <p:cNvSpPr>
                <a:spLocks noChangeAspect="1" noChangeShapeType="1"/>
              </p:cNvSpPr>
              <p:nvPr/>
            </p:nvSpPr>
            <p:spPr bwMode="auto">
              <a:xfrm flipV="1">
                <a:off x="1539" y="2710"/>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0" name="Oval 9757"/>
              <p:cNvSpPr>
                <a:spLocks noChangeAspect="1" noChangeArrowheads="1"/>
              </p:cNvSpPr>
              <p:nvPr/>
            </p:nvSpPr>
            <p:spPr bwMode="auto">
              <a:xfrm>
                <a:off x="1526" y="2644"/>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1" name="Line 9758"/>
              <p:cNvSpPr>
                <a:spLocks noChangeAspect="1" noChangeShapeType="1"/>
              </p:cNvSpPr>
              <p:nvPr/>
            </p:nvSpPr>
            <p:spPr bwMode="auto">
              <a:xfrm flipH="1" flipV="1">
                <a:off x="1546" y="2741"/>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2" name="Line 9759"/>
              <p:cNvSpPr>
                <a:spLocks noChangeAspect="1" noChangeShapeType="1"/>
              </p:cNvSpPr>
              <p:nvPr/>
            </p:nvSpPr>
            <p:spPr bwMode="auto">
              <a:xfrm>
                <a:off x="1574" y="2746"/>
                <a:ext cx="7" cy="11"/>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3" name="Line 9760"/>
              <p:cNvSpPr>
                <a:spLocks noChangeAspect="1" noChangeShapeType="1"/>
              </p:cNvSpPr>
              <p:nvPr/>
            </p:nvSpPr>
            <p:spPr bwMode="auto">
              <a:xfrm flipH="1">
                <a:off x="1572" y="2759"/>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4" name="Oval 9761"/>
              <p:cNvSpPr>
                <a:spLocks noChangeAspect="1" noChangeArrowheads="1"/>
              </p:cNvSpPr>
              <p:nvPr/>
            </p:nvSpPr>
            <p:spPr bwMode="auto">
              <a:xfrm flipH="1" flipV="1">
                <a:off x="1526" y="2770"/>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5" name="Line 9762"/>
              <p:cNvSpPr>
                <a:spLocks noChangeAspect="1" noChangeShapeType="1"/>
              </p:cNvSpPr>
              <p:nvPr/>
            </p:nvSpPr>
            <p:spPr bwMode="auto">
              <a:xfrm>
                <a:off x="1717" y="2708"/>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6" name="Line 9763"/>
              <p:cNvSpPr>
                <a:spLocks noChangeAspect="1" noChangeShapeType="1"/>
              </p:cNvSpPr>
              <p:nvPr/>
            </p:nvSpPr>
            <p:spPr bwMode="auto">
              <a:xfrm flipH="1" flipV="1">
                <a:off x="1682" y="2724"/>
                <a:ext cx="10" cy="15"/>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 name="Line 9764"/>
              <p:cNvSpPr>
                <a:spLocks noChangeAspect="1" noChangeShapeType="1"/>
              </p:cNvSpPr>
              <p:nvPr/>
            </p:nvSpPr>
            <p:spPr bwMode="auto">
              <a:xfrm flipV="1">
                <a:off x="1681" y="2710"/>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8" name="Oval 9765"/>
              <p:cNvSpPr>
                <a:spLocks noChangeAspect="1" noChangeArrowheads="1"/>
              </p:cNvSpPr>
              <p:nvPr/>
            </p:nvSpPr>
            <p:spPr bwMode="auto">
              <a:xfrm>
                <a:off x="1668" y="2644"/>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9" name="Line 9766"/>
              <p:cNvSpPr>
                <a:spLocks noChangeAspect="1" noChangeShapeType="1"/>
              </p:cNvSpPr>
              <p:nvPr/>
            </p:nvSpPr>
            <p:spPr bwMode="auto">
              <a:xfrm flipH="1" flipV="1">
                <a:off x="1688" y="2741"/>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0" name="Line 9767"/>
              <p:cNvSpPr>
                <a:spLocks noChangeAspect="1" noChangeShapeType="1"/>
              </p:cNvSpPr>
              <p:nvPr/>
            </p:nvSpPr>
            <p:spPr bwMode="auto">
              <a:xfrm>
                <a:off x="1716" y="2746"/>
                <a:ext cx="7" cy="11"/>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1" name="Line 9768"/>
              <p:cNvSpPr>
                <a:spLocks noChangeAspect="1" noChangeShapeType="1"/>
              </p:cNvSpPr>
              <p:nvPr/>
            </p:nvSpPr>
            <p:spPr bwMode="auto">
              <a:xfrm flipH="1">
                <a:off x="1714" y="2759"/>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2" name="Oval 9769"/>
              <p:cNvSpPr>
                <a:spLocks noChangeAspect="1" noChangeArrowheads="1"/>
              </p:cNvSpPr>
              <p:nvPr/>
            </p:nvSpPr>
            <p:spPr bwMode="auto">
              <a:xfrm flipH="1" flipV="1">
                <a:off x="1668" y="2770"/>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3" name="Line 9770"/>
              <p:cNvSpPr>
                <a:spLocks noChangeAspect="1" noChangeShapeType="1"/>
              </p:cNvSpPr>
              <p:nvPr/>
            </p:nvSpPr>
            <p:spPr bwMode="auto">
              <a:xfrm>
                <a:off x="1860" y="2708"/>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4" name="Line 9771"/>
              <p:cNvSpPr>
                <a:spLocks noChangeAspect="1" noChangeShapeType="1"/>
              </p:cNvSpPr>
              <p:nvPr/>
            </p:nvSpPr>
            <p:spPr bwMode="auto">
              <a:xfrm flipH="1" flipV="1">
                <a:off x="1825" y="2724"/>
                <a:ext cx="10" cy="15"/>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5" name="Line 9772"/>
              <p:cNvSpPr>
                <a:spLocks noChangeAspect="1" noChangeShapeType="1"/>
              </p:cNvSpPr>
              <p:nvPr/>
            </p:nvSpPr>
            <p:spPr bwMode="auto">
              <a:xfrm flipV="1">
                <a:off x="1824" y="2710"/>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6" name="Oval 9773"/>
              <p:cNvSpPr>
                <a:spLocks noChangeAspect="1" noChangeArrowheads="1"/>
              </p:cNvSpPr>
              <p:nvPr/>
            </p:nvSpPr>
            <p:spPr bwMode="auto">
              <a:xfrm>
                <a:off x="1811" y="2644"/>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 name="Line 9774"/>
              <p:cNvSpPr>
                <a:spLocks noChangeAspect="1" noChangeShapeType="1"/>
              </p:cNvSpPr>
              <p:nvPr/>
            </p:nvSpPr>
            <p:spPr bwMode="auto">
              <a:xfrm flipH="1" flipV="1">
                <a:off x="1831" y="2741"/>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8" name="Line 9775"/>
              <p:cNvSpPr>
                <a:spLocks noChangeAspect="1" noChangeShapeType="1"/>
              </p:cNvSpPr>
              <p:nvPr/>
            </p:nvSpPr>
            <p:spPr bwMode="auto">
              <a:xfrm>
                <a:off x="1859" y="2746"/>
                <a:ext cx="7" cy="11"/>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9" name="Line 9776"/>
              <p:cNvSpPr>
                <a:spLocks noChangeAspect="1" noChangeShapeType="1"/>
              </p:cNvSpPr>
              <p:nvPr/>
            </p:nvSpPr>
            <p:spPr bwMode="auto">
              <a:xfrm flipH="1">
                <a:off x="1857" y="2759"/>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0" name="Oval 9777"/>
              <p:cNvSpPr>
                <a:spLocks noChangeAspect="1" noChangeArrowheads="1"/>
              </p:cNvSpPr>
              <p:nvPr/>
            </p:nvSpPr>
            <p:spPr bwMode="auto">
              <a:xfrm flipH="1" flipV="1">
                <a:off x="1811" y="2770"/>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1" name="Line 9778"/>
              <p:cNvSpPr>
                <a:spLocks noChangeAspect="1" noChangeShapeType="1"/>
              </p:cNvSpPr>
              <p:nvPr/>
            </p:nvSpPr>
            <p:spPr bwMode="auto">
              <a:xfrm>
                <a:off x="1788" y="2708"/>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2" name="Line 9779"/>
              <p:cNvSpPr>
                <a:spLocks noChangeAspect="1" noChangeShapeType="1"/>
              </p:cNvSpPr>
              <p:nvPr/>
            </p:nvSpPr>
            <p:spPr bwMode="auto">
              <a:xfrm flipH="1" flipV="1">
                <a:off x="1753" y="2724"/>
                <a:ext cx="10" cy="15"/>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3" name="Line 9780"/>
              <p:cNvSpPr>
                <a:spLocks noChangeAspect="1" noChangeShapeType="1"/>
              </p:cNvSpPr>
              <p:nvPr/>
            </p:nvSpPr>
            <p:spPr bwMode="auto">
              <a:xfrm flipV="1">
                <a:off x="1752" y="2710"/>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4" name="Oval 9781"/>
              <p:cNvSpPr>
                <a:spLocks noChangeAspect="1" noChangeArrowheads="1"/>
              </p:cNvSpPr>
              <p:nvPr/>
            </p:nvSpPr>
            <p:spPr bwMode="auto">
              <a:xfrm>
                <a:off x="1739" y="2644"/>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5" name="Line 9782"/>
              <p:cNvSpPr>
                <a:spLocks noChangeAspect="1" noChangeShapeType="1"/>
              </p:cNvSpPr>
              <p:nvPr/>
            </p:nvSpPr>
            <p:spPr bwMode="auto">
              <a:xfrm flipH="1" flipV="1">
                <a:off x="1759" y="2741"/>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6" name="Line 9783"/>
              <p:cNvSpPr>
                <a:spLocks noChangeAspect="1" noChangeShapeType="1"/>
              </p:cNvSpPr>
              <p:nvPr/>
            </p:nvSpPr>
            <p:spPr bwMode="auto">
              <a:xfrm>
                <a:off x="1787" y="2746"/>
                <a:ext cx="7" cy="11"/>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7" name="Line 9784"/>
              <p:cNvSpPr>
                <a:spLocks noChangeAspect="1" noChangeShapeType="1"/>
              </p:cNvSpPr>
              <p:nvPr/>
            </p:nvSpPr>
            <p:spPr bwMode="auto">
              <a:xfrm flipH="1">
                <a:off x="1785" y="2759"/>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8" name="Oval 9785"/>
              <p:cNvSpPr>
                <a:spLocks noChangeAspect="1" noChangeArrowheads="1"/>
              </p:cNvSpPr>
              <p:nvPr/>
            </p:nvSpPr>
            <p:spPr bwMode="auto">
              <a:xfrm flipH="1" flipV="1">
                <a:off x="1739" y="2770"/>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9" name="Line 9786"/>
              <p:cNvSpPr>
                <a:spLocks noChangeAspect="1" noChangeShapeType="1"/>
              </p:cNvSpPr>
              <p:nvPr/>
            </p:nvSpPr>
            <p:spPr bwMode="auto">
              <a:xfrm>
                <a:off x="1931" y="2708"/>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0" name="Line 9787"/>
              <p:cNvSpPr>
                <a:spLocks noChangeAspect="1" noChangeShapeType="1"/>
              </p:cNvSpPr>
              <p:nvPr/>
            </p:nvSpPr>
            <p:spPr bwMode="auto">
              <a:xfrm flipH="1" flipV="1">
                <a:off x="1896" y="2724"/>
                <a:ext cx="10" cy="15"/>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1" name="Line 9788"/>
              <p:cNvSpPr>
                <a:spLocks noChangeAspect="1" noChangeShapeType="1"/>
              </p:cNvSpPr>
              <p:nvPr/>
            </p:nvSpPr>
            <p:spPr bwMode="auto">
              <a:xfrm flipV="1">
                <a:off x="1895" y="2710"/>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2" name="Oval 9789"/>
              <p:cNvSpPr>
                <a:spLocks noChangeAspect="1" noChangeArrowheads="1"/>
              </p:cNvSpPr>
              <p:nvPr/>
            </p:nvSpPr>
            <p:spPr bwMode="auto">
              <a:xfrm>
                <a:off x="1882" y="2644"/>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3" name="Line 9790"/>
              <p:cNvSpPr>
                <a:spLocks noChangeAspect="1" noChangeShapeType="1"/>
              </p:cNvSpPr>
              <p:nvPr/>
            </p:nvSpPr>
            <p:spPr bwMode="auto">
              <a:xfrm flipH="1" flipV="1">
                <a:off x="1902" y="2741"/>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4" name="Line 9791"/>
              <p:cNvSpPr>
                <a:spLocks noChangeAspect="1" noChangeShapeType="1"/>
              </p:cNvSpPr>
              <p:nvPr/>
            </p:nvSpPr>
            <p:spPr bwMode="auto">
              <a:xfrm>
                <a:off x="1930" y="2746"/>
                <a:ext cx="7" cy="11"/>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5" name="Line 9792"/>
              <p:cNvSpPr>
                <a:spLocks noChangeAspect="1" noChangeShapeType="1"/>
              </p:cNvSpPr>
              <p:nvPr/>
            </p:nvSpPr>
            <p:spPr bwMode="auto">
              <a:xfrm flipH="1">
                <a:off x="1928" y="2759"/>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6" name="Oval 9793"/>
              <p:cNvSpPr>
                <a:spLocks noChangeAspect="1" noChangeArrowheads="1"/>
              </p:cNvSpPr>
              <p:nvPr/>
            </p:nvSpPr>
            <p:spPr bwMode="auto">
              <a:xfrm flipH="1" flipV="1">
                <a:off x="1882" y="2770"/>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7" name="Line 9794"/>
              <p:cNvSpPr>
                <a:spLocks noChangeAspect="1" noChangeShapeType="1"/>
              </p:cNvSpPr>
              <p:nvPr/>
            </p:nvSpPr>
            <p:spPr bwMode="auto">
              <a:xfrm>
                <a:off x="2002" y="2708"/>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 name="Line 9795"/>
              <p:cNvSpPr>
                <a:spLocks noChangeAspect="1" noChangeShapeType="1"/>
              </p:cNvSpPr>
              <p:nvPr/>
            </p:nvSpPr>
            <p:spPr bwMode="auto">
              <a:xfrm flipH="1" flipV="1">
                <a:off x="1967" y="2724"/>
                <a:ext cx="10" cy="15"/>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9" name="Line 9796"/>
              <p:cNvSpPr>
                <a:spLocks noChangeAspect="1" noChangeShapeType="1"/>
              </p:cNvSpPr>
              <p:nvPr/>
            </p:nvSpPr>
            <p:spPr bwMode="auto">
              <a:xfrm flipV="1">
                <a:off x="1966" y="2710"/>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0" name="Oval 9797"/>
              <p:cNvSpPr>
                <a:spLocks noChangeAspect="1" noChangeArrowheads="1"/>
              </p:cNvSpPr>
              <p:nvPr/>
            </p:nvSpPr>
            <p:spPr bwMode="auto">
              <a:xfrm>
                <a:off x="1953" y="2644"/>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1" name="Line 9798"/>
              <p:cNvSpPr>
                <a:spLocks noChangeAspect="1" noChangeShapeType="1"/>
              </p:cNvSpPr>
              <p:nvPr/>
            </p:nvSpPr>
            <p:spPr bwMode="auto">
              <a:xfrm flipH="1" flipV="1">
                <a:off x="1973" y="2741"/>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2" name="Line 9799"/>
              <p:cNvSpPr>
                <a:spLocks noChangeAspect="1" noChangeShapeType="1"/>
              </p:cNvSpPr>
              <p:nvPr/>
            </p:nvSpPr>
            <p:spPr bwMode="auto">
              <a:xfrm>
                <a:off x="2001" y="2746"/>
                <a:ext cx="7" cy="11"/>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3" name="Line 9800"/>
              <p:cNvSpPr>
                <a:spLocks noChangeAspect="1" noChangeShapeType="1"/>
              </p:cNvSpPr>
              <p:nvPr/>
            </p:nvSpPr>
            <p:spPr bwMode="auto">
              <a:xfrm flipH="1">
                <a:off x="1999" y="2759"/>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4" name="Oval 9801"/>
              <p:cNvSpPr>
                <a:spLocks noChangeAspect="1" noChangeArrowheads="1"/>
              </p:cNvSpPr>
              <p:nvPr/>
            </p:nvSpPr>
            <p:spPr bwMode="auto">
              <a:xfrm flipH="1" flipV="1">
                <a:off x="1953" y="2770"/>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5" name="Line 9802"/>
              <p:cNvSpPr>
                <a:spLocks noChangeAspect="1" noChangeShapeType="1"/>
              </p:cNvSpPr>
              <p:nvPr/>
            </p:nvSpPr>
            <p:spPr bwMode="auto">
              <a:xfrm>
                <a:off x="2074" y="2708"/>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6" name="Line 9803"/>
              <p:cNvSpPr>
                <a:spLocks noChangeAspect="1" noChangeShapeType="1"/>
              </p:cNvSpPr>
              <p:nvPr/>
            </p:nvSpPr>
            <p:spPr bwMode="auto">
              <a:xfrm flipH="1" flipV="1">
                <a:off x="2039" y="2724"/>
                <a:ext cx="10" cy="15"/>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7" name="Line 9804"/>
              <p:cNvSpPr>
                <a:spLocks noChangeAspect="1" noChangeShapeType="1"/>
              </p:cNvSpPr>
              <p:nvPr/>
            </p:nvSpPr>
            <p:spPr bwMode="auto">
              <a:xfrm flipV="1">
                <a:off x="2038" y="2710"/>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 name="Oval 9805"/>
              <p:cNvSpPr>
                <a:spLocks noChangeAspect="1" noChangeArrowheads="1"/>
              </p:cNvSpPr>
              <p:nvPr/>
            </p:nvSpPr>
            <p:spPr bwMode="auto">
              <a:xfrm>
                <a:off x="2025" y="2644"/>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9" name="Line 9806"/>
              <p:cNvSpPr>
                <a:spLocks noChangeAspect="1" noChangeShapeType="1"/>
              </p:cNvSpPr>
              <p:nvPr/>
            </p:nvSpPr>
            <p:spPr bwMode="auto">
              <a:xfrm flipH="1" flipV="1">
                <a:off x="2045" y="2741"/>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0" name="Line 9807"/>
              <p:cNvSpPr>
                <a:spLocks noChangeAspect="1" noChangeShapeType="1"/>
              </p:cNvSpPr>
              <p:nvPr/>
            </p:nvSpPr>
            <p:spPr bwMode="auto">
              <a:xfrm>
                <a:off x="2073" y="2746"/>
                <a:ext cx="7" cy="11"/>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1" name="Line 9808"/>
              <p:cNvSpPr>
                <a:spLocks noChangeAspect="1" noChangeShapeType="1"/>
              </p:cNvSpPr>
              <p:nvPr/>
            </p:nvSpPr>
            <p:spPr bwMode="auto">
              <a:xfrm flipH="1">
                <a:off x="2071" y="2759"/>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2" name="Oval 9809"/>
              <p:cNvSpPr>
                <a:spLocks noChangeAspect="1" noChangeArrowheads="1"/>
              </p:cNvSpPr>
              <p:nvPr/>
            </p:nvSpPr>
            <p:spPr bwMode="auto">
              <a:xfrm flipH="1" flipV="1">
                <a:off x="2025" y="2770"/>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3" name="Line 9810"/>
              <p:cNvSpPr>
                <a:spLocks noChangeAspect="1" noChangeShapeType="1"/>
              </p:cNvSpPr>
              <p:nvPr/>
            </p:nvSpPr>
            <p:spPr bwMode="auto">
              <a:xfrm>
                <a:off x="2144" y="2708"/>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4" name="Line 9811"/>
              <p:cNvSpPr>
                <a:spLocks noChangeAspect="1" noChangeShapeType="1"/>
              </p:cNvSpPr>
              <p:nvPr/>
            </p:nvSpPr>
            <p:spPr bwMode="auto">
              <a:xfrm flipH="1" flipV="1">
                <a:off x="2109" y="2724"/>
                <a:ext cx="10" cy="15"/>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5" name="Line 9812"/>
              <p:cNvSpPr>
                <a:spLocks noChangeAspect="1" noChangeShapeType="1"/>
              </p:cNvSpPr>
              <p:nvPr/>
            </p:nvSpPr>
            <p:spPr bwMode="auto">
              <a:xfrm flipV="1">
                <a:off x="2108" y="2710"/>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6" name="Oval 9813"/>
              <p:cNvSpPr>
                <a:spLocks noChangeAspect="1" noChangeArrowheads="1"/>
              </p:cNvSpPr>
              <p:nvPr/>
            </p:nvSpPr>
            <p:spPr bwMode="auto">
              <a:xfrm>
                <a:off x="2095" y="2644"/>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7" name="Line 9814"/>
              <p:cNvSpPr>
                <a:spLocks noChangeAspect="1" noChangeShapeType="1"/>
              </p:cNvSpPr>
              <p:nvPr/>
            </p:nvSpPr>
            <p:spPr bwMode="auto">
              <a:xfrm flipH="1" flipV="1">
                <a:off x="2115" y="2741"/>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 name="Line 9815"/>
              <p:cNvSpPr>
                <a:spLocks noChangeAspect="1" noChangeShapeType="1"/>
              </p:cNvSpPr>
              <p:nvPr/>
            </p:nvSpPr>
            <p:spPr bwMode="auto">
              <a:xfrm>
                <a:off x="2143" y="2746"/>
                <a:ext cx="7" cy="11"/>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9" name="Line 9816"/>
              <p:cNvSpPr>
                <a:spLocks noChangeAspect="1" noChangeShapeType="1"/>
              </p:cNvSpPr>
              <p:nvPr/>
            </p:nvSpPr>
            <p:spPr bwMode="auto">
              <a:xfrm flipH="1">
                <a:off x="2141" y="2759"/>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0" name="Oval 9817"/>
              <p:cNvSpPr>
                <a:spLocks noChangeAspect="1" noChangeArrowheads="1"/>
              </p:cNvSpPr>
              <p:nvPr/>
            </p:nvSpPr>
            <p:spPr bwMode="auto">
              <a:xfrm flipH="1" flipV="1">
                <a:off x="2095" y="2770"/>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1" name="Line 9818"/>
              <p:cNvSpPr>
                <a:spLocks noChangeAspect="1" noChangeShapeType="1"/>
              </p:cNvSpPr>
              <p:nvPr/>
            </p:nvSpPr>
            <p:spPr bwMode="auto">
              <a:xfrm>
                <a:off x="2215" y="2708"/>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2" name="Line 9819"/>
              <p:cNvSpPr>
                <a:spLocks noChangeAspect="1" noChangeShapeType="1"/>
              </p:cNvSpPr>
              <p:nvPr/>
            </p:nvSpPr>
            <p:spPr bwMode="auto">
              <a:xfrm flipH="1" flipV="1">
                <a:off x="2180" y="2724"/>
                <a:ext cx="10" cy="15"/>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3" name="Line 9820"/>
              <p:cNvSpPr>
                <a:spLocks noChangeAspect="1" noChangeShapeType="1"/>
              </p:cNvSpPr>
              <p:nvPr/>
            </p:nvSpPr>
            <p:spPr bwMode="auto">
              <a:xfrm flipV="1">
                <a:off x="2179" y="2710"/>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4" name="Oval 9821"/>
              <p:cNvSpPr>
                <a:spLocks noChangeAspect="1" noChangeArrowheads="1"/>
              </p:cNvSpPr>
              <p:nvPr/>
            </p:nvSpPr>
            <p:spPr bwMode="auto">
              <a:xfrm>
                <a:off x="2166" y="2644"/>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5" name="Line 9822"/>
              <p:cNvSpPr>
                <a:spLocks noChangeAspect="1" noChangeShapeType="1"/>
              </p:cNvSpPr>
              <p:nvPr/>
            </p:nvSpPr>
            <p:spPr bwMode="auto">
              <a:xfrm flipH="1" flipV="1">
                <a:off x="2186" y="2741"/>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6" name="Line 9823"/>
              <p:cNvSpPr>
                <a:spLocks noChangeAspect="1" noChangeShapeType="1"/>
              </p:cNvSpPr>
              <p:nvPr/>
            </p:nvSpPr>
            <p:spPr bwMode="auto">
              <a:xfrm>
                <a:off x="2214" y="2746"/>
                <a:ext cx="7" cy="11"/>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7" name="Line 9824"/>
              <p:cNvSpPr>
                <a:spLocks noChangeAspect="1" noChangeShapeType="1"/>
              </p:cNvSpPr>
              <p:nvPr/>
            </p:nvSpPr>
            <p:spPr bwMode="auto">
              <a:xfrm flipH="1">
                <a:off x="2212" y="2759"/>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8" name="Oval 9825"/>
              <p:cNvSpPr>
                <a:spLocks noChangeAspect="1" noChangeArrowheads="1"/>
              </p:cNvSpPr>
              <p:nvPr/>
            </p:nvSpPr>
            <p:spPr bwMode="auto">
              <a:xfrm flipH="1" flipV="1">
                <a:off x="2166" y="2770"/>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9" name="Line 9826"/>
              <p:cNvSpPr>
                <a:spLocks noChangeAspect="1" noChangeShapeType="1"/>
              </p:cNvSpPr>
              <p:nvPr/>
            </p:nvSpPr>
            <p:spPr bwMode="auto">
              <a:xfrm>
                <a:off x="2357" y="2708"/>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0" name="Line 9827"/>
              <p:cNvSpPr>
                <a:spLocks noChangeAspect="1" noChangeShapeType="1"/>
              </p:cNvSpPr>
              <p:nvPr/>
            </p:nvSpPr>
            <p:spPr bwMode="auto">
              <a:xfrm flipH="1" flipV="1">
                <a:off x="2322" y="2724"/>
                <a:ext cx="10" cy="15"/>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1" name="Line 9828"/>
              <p:cNvSpPr>
                <a:spLocks noChangeAspect="1" noChangeShapeType="1"/>
              </p:cNvSpPr>
              <p:nvPr/>
            </p:nvSpPr>
            <p:spPr bwMode="auto">
              <a:xfrm flipV="1">
                <a:off x="2321" y="2710"/>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2" name="Oval 9829"/>
              <p:cNvSpPr>
                <a:spLocks noChangeAspect="1" noChangeArrowheads="1"/>
              </p:cNvSpPr>
              <p:nvPr/>
            </p:nvSpPr>
            <p:spPr bwMode="auto">
              <a:xfrm>
                <a:off x="2308" y="2644"/>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3" name="Line 9830"/>
              <p:cNvSpPr>
                <a:spLocks noChangeAspect="1" noChangeShapeType="1"/>
              </p:cNvSpPr>
              <p:nvPr/>
            </p:nvSpPr>
            <p:spPr bwMode="auto">
              <a:xfrm flipH="1" flipV="1">
                <a:off x="2328" y="2741"/>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4" name="Line 9831"/>
              <p:cNvSpPr>
                <a:spLocks noChangeAspect="1" noChangeShapeType="1"/>
              </p:cNvSpPr>
              <p:nvPr/>
            </p:nvSpPr>
            <p:spPr bwMode="auto">
              <a:xfrm>
                <a:off x="2356" y="2746"/>
                <a:ext cx="7" cy="11"/>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5" name="Line 9832"/>
              <p:cNvSpPr>
                <a:spLocks noChangeAspect="1" noChangeShapeType="1"/>
              </p:cNvSpPr>
              <p:nvPr/>
            </p:nvSpPr>
            <p:spPr bwMode="auto">
              <a:xfrm flipH="1">
                <a:off x="2354" y="2759"/>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6" name="Oval 9833"/>
              <p:cNvSpPr>
                <a:spLocks noChangeAspect="1" noChangeArrowheads="1"/>
              </p:cNvSpPr>
              <p:nvPr/>
            </p:nvSpPr>
            <p:spPr bwMode="auto">
              <a:xfrm flipH="1" flipV="1">
                <a:off x="2308" y="2770"/>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7" name="Line 9834"/>
              <p:cNvSpPr>
                <a:spLocks noChangeAspect="1" noChangeShapeType="1"/>
              </p:cNvSpPr>
              <p:nvPr/>
            </p:nvSpPr>
            <p:spPr bwMode="auto">
              <a:xfrm>
                <a:off x="2500" y="2708"/>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8" name="Line 9835"/>
              <p:cNvSpPr>
                <a:spLocks noChangeAspect="1" noChangeShapeType="1"/>
              </p:cNvSpPr>
              <p:nvPr/>
            </p:nvSpPr>
            <p:spPr bwMode="auto">
              <a:xfrm flipH="1" flipV="1">
                <a:off x="2465" y="2724"/>
                <a:ext cx="10" cy="15"/>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9" name="Line 9836"/>
              <p:cNvSpPr>
                <a:spLocks noChangeAspect="1" noChangeShapeType="1"/>
              </p:cNvSpPr>
              <p:nvPr/>
            </p:nvSpPr>
            <p:spPr bwMode="auto">
              <a:xfrm flipV="1">
                <a:off x="2464" y="2710"/>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0" name="Oval 9837"/>
              <p:cNvSpPr>
                <a:spLocks noChangeAspect="1" noChangeArrowheads="1"/>
              </p:cNvSpPr>
              <p:nvPr/>
            </p:nvSpPr>
            <p:spPr bwMode="auto">
              <a:xfrm>
                <a:off x="2451" y="2644"/>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1" name="Line 9838"/>
              <p:cNvSpPr>
                <a:spLocks noChangeAspect="1" noChangeShapeType="1"/>
              </p:cNvSpPr>
              <p:nvPr/>
            </p:nvSpPr>
            <p:spPr bwMode="auto">
              <a:xfrm flipH="1" flipV="1">
                <a:off x="2471" y="2741"/>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2" name="Line 9839"/>
              <p:cNvSpPr>
                <a:spLocks noChangeAspect="1" noChangeShapeType="1"/>
              </p:cNvSpPr>
              <p:nvPr/>
            </p:nvSpPr>
            <p:spPr bwMode="auto">
              <a:xfrm>
                <a:off x="2499" y="2746"/>
                <a:ext cx="7" cy="11"/>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3" name="Line 9840"/>
              <p:cNvSpPr>
                <a:spLocks noChangeAspect="1" noChangeShapeType="1"/>
              </p:cNvSpPr>
              <p:nvPr/>
            </p:nvSpPr>
            <p:spPr bwMode="auto">
              <a:xfrm flipH="1">
                <a:off x="2497" y="2759"/>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4" name="Oval 9841"/>
              <p:cNvSpPr>
                <a:spLocks noChangeAspect="1" noChangeArrowheads="1"/>
              </p:cNvSpPr>
              <p:nvPr/>
            </p:nvSpPr>
            <p:spPr bwMode="auto">
              <a:xfrm flipH="1" flipV="1">
                <a:off x="2451" y="2770"/>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5" name="Line 9842"/>
              <p:cNvSpPr>
                <a:spLocks noChangeAspect="1" noChangeShapeType="1"/>
              </p:cNvSpPr>
              <p:nvPr/>
            </p:nvSpPr>
            <p:spPr bwMode="auto">
              <a:xfrm>
                <a:off x="2286" y="2708"/>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6" name="Line 9843"/>
              <p:cNvSpPr>
                <a:spLocks noChangeAspect="1" noChangeShapeType="1"/>
              </p:cNvSpPr>
              <p:nvPr/>
            </p:nvSpPr>
            <p:spPr bwMode="auto">
              <a:xfrm flipH="1" flipV="1">
                <a:off x="2251" y="2724"/>
                <a:ext cx="10" cy="15"/>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7" name="Line 9844"/>
              <p:cNvSpPr>
                <a:spLocks noChangeAspect="1" noChangeShapeType="1"/>
              </p:cNvSpPr>
              <p:nvPr/>
            </p:nvSpPr>
            <p:spPr bwMode="auto">
              <a:xfrm flipV="1">
                <a:off x="2250" y="2710"/>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8" name="Oval 9845"/>
              <p:cNvSpPr>
                <a:spLocks noChangeAspect="1" noChangeArrowheads="1"/>
              </p:cNvSpPr>
              <p:nvPr/>
            </p:nvSpPr>
            <p:spPr bwMode="auto">
              <a:xfrm>
                <a:off x="2237" y="2644"/>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9" name="Line 9846"/>
              <p:cNvSpPr>
                <a:spLocks noChangeAspect="1" noChangeShapeType="1"/>
              </p:cNvSpPr>
              <p:nvPr/>
            </p:nvSpPr>
            <p:spPr bwMode="auto">
              <a:xfrm flipH="1" flipV="1">
                <a:off x="2257" y="2741"/>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0" name="Line 9847"/>
              <p:cNvSpPr>
                <a:spLocks noChangeAspect="1" noChangeShapeType="1"/>
              </p:cNvSpPr>
              <p:nvPr/>
            </p:nvSpPr>
            <p:spPr bwMode="auto">
              <a:xfrm>
                <a:off x="2285" y="2746"/>
                <a:ext cx="7" cy="11"/>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1" name="Line 9848"/>
              <p:cNvSpPr>
                <a:spLocks noChangeAspect="1" noChangeShapeType="1"/>
              </p:cNvSpPr>
              <p:nvPr/>
            </p:nvSpPr>
            <p:spPr bwMode="auto">
              <a:xfrm flipH="1">
                <a:off x="2283" y="2759"/>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2" name="Oval 9849"/>
              <p:cNvSpPr>
                <a:spLocks noChangeAspect="1" noChangeArrowheads="1"/>
              </p:cNvSpPr>
              <p:nvPr/>
            </p:nvSpPr>
            <p:spPr bwMode="auto">
              <a:xfrm flipH="1" flipV="1">
                <a:off x="2237" y="2770"/>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3" name="Line 9850"/>
              <p:cNvSpPr>
                <a:spLocks noChangeAspect="1" noChangeShapeType="1"/>
              </p:cNvSpPr>
              <p:nvPr/>
            </p:nvSpPr>
            <p:spPr bwMode="auto">
              <a:xfrm>
                <a:off x="2429" y="2708"/>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4" name="Line 9851"/>
              <p:cNvSpPr>
                <a:spLocks noChangeAspect="1" noChangeShapeType="1"/>
              </p:cNvSpPr>
              <p:nvPr/>
            </p:nvSpPr>
            <p:spPr bwMode="auto">
              <a:xfrm flipH="1" flipV="1">
                <a:off x="2394" y="2724"/>
                <a:ext cx="10" cy="15"/>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5" name="Line 9852"/>
              <p:cNvSpPr>
                <a:spLocks noChangeAspect="1" noChangeShapeType="1"/>
              </p:cNvSpPr>
              <p:nvPr/>
            </p:nvSpPr>
            <p:spPr bwMode="auto">
              <a:xfrm flipV="1">
                <a:off x="2393" y="2710"/>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6" name="Oval 9853"/>
              <p:cNvSpPr>
                <a:spLocks noChangeAspect="1" noChangeArrowheads="1"/>
              </p:cNvSpPr>
              <p:nvPr/>
            </p:nvSpPr>
            <p:spPr bwMode="auto">
              <a:xfrm>
                <a:off x="2380" y="2644"/>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7" name="Line 9854"/>
              <p:cNvSpPr>
                <a:spLocks noChangeAspect="1" noChangeShapeType="1"/>
              </p:cNvSpPr>
              <p:nvPr/>
            </p:nvSpPr>
            <p:spPr bwMode="auto">
              <a:xfrm flipH="1" flipV="1">
                <a:off x="2400" y="2741"/>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8" name="Line 9855"/>
              <p:cNvSpPr>
                <a:spLocks noChangeAspect="1" noChangeShapeType="1"/>
              </p:cNvSpPr>
              <p:nvPr/>
            </p:nvSpPr>
            <p:spPr bwMode="auto">
              <a:xfrm>
                <a:off x="2428" y="2746"/>
                <a:ext cx="7" cy="11"/>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9" name="Line 9856"/>
              <p:cNvSpPr>
                <a:spLocks noChangeAspect="1" noChangeShapeType="1"/>
              </p:cNvSpPr>
              <p:nvPr/>
            </p:nvSpPr>
            <p:spPr bwMode="auto">
              <a:xfrm flipH="1">
                <a:off x="2426" y="2759"/>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00" name="Oval 9857"/>
              <p:cNvSpPr>
                <a:spLocks noChangeAspect="1" noChangeArrowheads="1"/>
              </p:cNvSpPr>
              <p:nvPr/>
            </p:nvSpPr>
            <p:spPr bwMode="auto">
              <a:xfrm flipH="1" flipV="1">
                <a:off x="2380" y="2770"/>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1" name="Line 9858"/>
              <p:cNvSpPr>
                <a:spLocks noChangeAspect="1" noChangeShapeType="1"/>
              </p:cNvSpPr>
              <p:nvPr/>
            </p:nvSpPr>
            <p:spPr bwMode="auto">
              <a:xfrm>
                <a:off x="2571" y="2708"/>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02" name="Line 9859"/>
              <p:cNvSpPr>
                <a:spLocks noChangeAspect="1" noChangeShapeType="1"/>
              </p:cNvSpPr>
              <p:nvPr/>
            </p:nvSpPr>
            <p:spPr bwMode="auto">
              <a:xfrm flipH="1" flipV="1">
                <a:off x="2536" y="2724"/>
                <a:ext cx="10" cy="15"/>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03" name="Line 9860"/>
              <p:cNvSpPr>
                <a:spLocks noChangeAspect="1" noChangeShapeType="1"/>
              </p:cNvSpPr>
              <p:nvPr/>
            </p:nvSpPr>
            <p:spPr bwMode="auto">
              <a:xfrm flipV="1">
                <a:off x="2535" y="2710"/>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04" name="Oval 9861"/>
              <p:cNvSpPr>
                <a:spLocks noChangeAspect="1" noChangeArrowheads="1"/>
              </p:cNvSpPr>
              <p:nvPr/>
            </p:nvSpPr>
            <p:spPr bwMode="auto">
              <a:xfrm>
                <a:off x="2522" y="2644"/>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5" name="Line 9862"/>
              <p:cNvSpPr>
                <a:spLocks noChangeAspect="1" noChangeShapeType="1"/>
              </p:cNvSpPr>
              <p:nvPr/>
            </p:nvSpPr>
            <p:spPr bwMode="auto">
              <a:xfrm flipH="1" flipV="1">
                <a:off x="2542" y="2741"/>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06" name="Line 9863"/>
              <p:cNvSpPr>
                <a:spLocks noChangeAspect="1" noChangeShapeType="1"/>
              </p:cNvSpPr>
              <p:nvPr/>
            </p:nvSpPr>
            <p:spPr bwMode="auto">
              <a:xfrm>
                <a:off x="2570" y="2746"/>
                <a:ext cx="7" cy="11"/>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07" name="Line 9864"/>
              <p:cNvSpPr>
                <a:spLocks noChangeAspect="1" noChangeShapeType="1"/>
              </p:cNvSpPr>
              <p:nvPr/>
            </p:nvSpPr>
            <p:spPr bwMode="auto">
              <a:xfrm flipH="1">
                <a:off x="2568" y="2759"/>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08" name="Oval 9865"/>
              <p:cNvSpPr>
                <a:spLocks noChangeAspect="1" noChangeArrowheads="1"/>
              </p:cNvSpPr>
              <p:nvPr/>
            </p:nvSpPr>
            <p:spPr bwMode="auto">
              <a:xfrm flipH="1" flipV="1">
                <a:off x="2522" y="2770"/>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9" name="Line 9866"/>
              <p:cNvSpPr>
                <a:spLocks noChangeAspect="1" noChangeShapeType="1"/>
              </p:cNvSpPr>
              <p:nvPr/>
            </p:nvSpPr>
            <p:spPr bwMode="auto">
              <a:xfrm>
                <a:off x="2714" y="2708"/>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0" name="Line 9867"/>
              <p:cNvSpPr>
                <a:spLocks noChangeAspect="1" noChangeShapeType="1"/>
              </p:cNvSpPr>
              <p:nvPr/>
            </p:nvSpPr>
            <p:spPr bwMode="auto">
              <a:xfrm flipH="1" flipV="1">
                <a:off x="2679" y="2724"/>
                <a:ext cx="10" cy="15"/>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1" name="Line 9868"/>
              <p:cNvSpPr>
                <a:spLocks noChangeAspect="1" noChangeShapeType="1"/>
              </p:cNvSpPr>
              <p:nvPr/>
            </p:nvSpPr>
            <p:spPr bwMode="auto">
              <a:xfrm flipV="1">
                <a:off x="2678" y="2710"/>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2" name="Oval 9869"/>
              <p:cNvSpPr>
                <a:spLocks noChangeAspect="1" noChangeArrowheads="1"/>
              </p:cNvSpPr>
              <p:nvPr/>
            </p:nvSpPr>
            <p:spPr bwMode="auto">
              <a:xfrm>
                <a:off x="2665" y="2644"/>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3" name="Line 9870"/>
              <p:cNvSpPr>
                <a:spLocks noChangeAspect="1" noChangeShapeType="1"/>
              </p:cNvSpPr>
              <p:nvPr/>
            </p:nvSpPr>
            <p:spPr bwMode="auto">
              <a:xfrm flipH="1" flipV="1">
                <a:off x="2685" y="2741"/>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4" name="Line 9871"/>
              <p:cNvSpPr>
                <a:spLocks noChangeAspect="1" noChangeShapeType="1"/>
              </p:cNvSpPr>
              <p:nvPr/>
            </p:nvSpPr>
            <p:spPr bwMode="auto">
              <a:xfrm>
                <a:off x="2713" y="2746"/>
                <a:ext cx="7" cy="11"/>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5" name="Line 9872"/>
              <p:cNvSpPr>
                <a:spLocks noChangeAspect="1" noChangeShapeType="1"/>
              </p:cNvSpPr>
              <p:nvPr/>
            </p:nvSpPr>
            <p:spPr bwMode="auto">
              <a:xfrm flipH="1">
                <a:off x="2711" y="2759"/>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6" name="Oval 9873"/>
              <p:cNvSpPr>
                <a:spLocks noChangeAspect="1" noChangeArrowheads="1"/>
              </p:cNvSpPr>
              <p:nvPr/>
            </p:nvSpPr>
            <p:spPr bwMode="auto">
              <a:xfrm flipH="1" flipV="1">
                <a:off x="2665" y="2770"/>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7" name="Line 9874"/>
              <p:cNvSpPr>
                <a:spLocks noChangeAspect="1" noChangeShapeType="1"/>
              </p:cNvSpPr>
              <p:nvPr/>
            </p:nvSpPr>
            <p:spPr bwMode="auto">
              <a:xfrm>
                <a:off x="2642" y="2708"/>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8" name="Line 9875"/>
              <p:cNvSpPr>
                <a:spLocks noChangeAspect="1" noChangeShapeType="1"/>
              </p:cNvSpPr>
              <p:nvPr/>
            </p:nvSpPr>
            <p:spPr bwMode="auto">
              <a:xfrm flipH="1" flipV="1">
                <a:off x="2607" y="2724"/>
                <a:ext cx="10" cy="15"/>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9" name="Line 9876"/>
              <p:cNvSpPr>
                <a:spLocks noChangeAspect="1" noChangeShapeType="1"/>
              </p:cNvSpPr>
              <p:nvPr/>
            </p:nvSpPr>
            <p:spPr bwMode="auto">
              <a:xfrm flipV="1">
                <a:off x="2606" y="2710"/>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0" name="Oval 9877"/>
              <p:cNvSpPr>
                <a:spLocks noChangeAspect="1" noChangeArrowheads="1"/>
              </p:cNvSpPr>
              <p:nvPr/>
            </p:nvSpPr>
            <p:spPr bwMode="auto">
              <a:xfrm>
                <a:off x="2593" y="2644"/>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1" name="Line 9878"/>
              <p:cNvSpPr>
                <a:spLocks noChangeAspect="1" noChangeShapeType="1"/>
              </p:cNvSpPr>
              <p:nvPr/>
            </p:nvSpPr>
            <p:spPr bwMode="auto">
              <a:xfrm flipH="1" flipV="1">
                <a:off x="2613" y="2741"/>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2" name="Line 9879"/>
              <p:cNvSpPr>
                <a:spLocks noChangeAspect="1" noChangeShapeType="1"/>
              </p:cNvSpPr>
              <p:nvPr/>
            </p:nvSpPr>
            <p:spPr bwMode="auto">
              <a:xfrm>
                <a:off x="2641" y="2746"/>
                <a:ext cx="7" cy="11"/>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3" name="Line 9880"/>
              <p:cNvSpPr>
                <a:spLocks noChangeAspect="1" noChangeShapeType="1"/>
              </p:cNvSpPr>
              <p:nvPr/>
            </p:nvSpPr>
            <p:spPr bwMode="auto">
              <a:xfrm flipH="1">
                <a:off x="2639" y="2759"/>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4" name="Oval 9881"/>
              <p:cNvSpPr>
                <a:spLocks noChangeAspect="1" noChangeArrowheads="1"/>
              </p:cNvSpPr>
              <p:nvPr/>
            </p:nvSpPr>
            <p:spPr bwMode="auto">
              <a:xfrm flipH="1" flipV="1">
                <a:off x="2593" y="2770"/>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5" name="Line 9882"/>
              <p:cNvSpPr>
                <a:spLocks noChangeAspect="1" noChangeShapeType="1"/>
              </p:cNvSpPr>
              <p:nvPr/>
            </p:nvSpPr>
            <p:spPr bwMode="auto">
              <a:xfrm>
                <a:off x="2785" y="2708"/>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6" name="Line 9883"/>
              <p:cNvSpPr>
                <a:spLocks noChangeAspect="1" noChangeShapeType="1"/>
              </p:cNvSpPr>
              <p:nvPr/>
            </p:nvSpPr>
            <p:spPr bwMode="auto">
              <a:xfrm flipH="1" flipV="1">
                <a:off x="2750" y="2724"/>
                <a:ext cx="10" cy="15"/>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7" name="Line 9884"/>
              <p:cNvSpPr>
                <a:spLocks noChangeAspect="1" noChangeShapeType="1"/>
              </p:cNvSpPr>
              <p:nvPr/>
            </p:nvSpPr>
            <p:spPr bwMode="auto">
              <a:xfrm flipV="1">
                <a:off x="2749" y="2710"/>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8" name="Oval 9885"/>
              <p:cNvSpPr>
                <a:spLocks noChangeAspect="1" noChangeArrowheads="1"/>
              </p:cNvSpPr>
              <p:nvPr/>
            </p:nvSpPr>
            <p:spPr bwMode="auto">
              <a:xfrm>
                <a:off x="2736" y="2644"/>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9" name="Line 9886"/>
              <p:cNvSpPr>
                <a:spLocks noChangeAspect="1" noChangeShapeType="1"/>
              </p:cNvSpPr>
              <p:nvPr/>
            </p:nvSpPr>
            <p:spPr bwMode="auto">
              <a:xfrm flipH="1" flipV="1">
                <a:off x="2756" y="2741"/>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0" name="Line 9887"/>
              <p:cNvSpPr>
                <a:spLocks noChangeAspect="1" noChangeShapeType="1"/>
              </p:cNvSpPr>
              <p:nvPr/>
            </p:nvSpPr>
            <p:spPr bwMode="auto">
              <a:xfrm>
                <a:off x="2784" y="2746"/>
                <a:ext cx="7" cy="11"/>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1" name="Line 9888"/>
              <p:cNvSpPr>
                <a:spLocks noChangeAspect="1" noChangeShapeType="1"/>
              </p:cNvSpPr>
              <p:nvPr/>
            </p:nvSpPr>
            <p:spPr bwMode="auto">
              <a:xfrm flipH="1">
                <a:off x="2782" y="2759"/>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2" name="Oval 9889"/>
              <p:cNvSpPr>
                <a:spLocks noChangeAspect="1" noChangeArrowheads="1"/>
              </p:cNvSpPr>
              <p:nvPr/>
            </p:nvSpPr>
            <p:spPr bwMode="auto">
              <a:xfrm flipH="1" flipV="1">
                <a:off x="2736" y="2770"/>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3" name="Line 9890"/>
              <p:cNvSpPr>
                <a:spLocks noChangeAspect="1" noChangeShapeType="1"/>
              </p:cNvSpPr>
              <p:nvPr/>
            </p:nvSpPr>
            <p:spPr bwMode="auto">
              <a:xfrm>
                <a:off x="2856" y="2708"/>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4" name="Line 9891"/>
              <p:cNvSpPr>
                <a:spLocks noChangeAspect="1" noChangeShapeType="1"/>
              </p:cNvSpPr>
              <p:nvPr/>
            </p:nvSpPr>
            <p:spPr bwMode="auto">
              <a:xfrm flipH="1" flipV="1">
                <a:off x="2821" y="2724"/>
                <a:ext cx="10" cy="15"/>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5" name="Line 9892"/>
              <p:cNvSpPr>
                <a:spLocks noChangeAspect="1" noChangeShapeType="1"/>
              </p:cNvSpPr>
              <p:nvPr/>
            </p:nvSpPr>
            <p:spPr bwMode="auto">
              <a:xfrm flipV="1">
                <a:off x="2820" y="2710"/>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6" name="Oval 9893"/>
              <p:cNvSpPr>
                <a:spLocks noChangeAspect="1" noChangeArrowheads="1"/>
              </p:cNvSpPr>
              <p:nvPr/>
            </p:nvSpPr>
            <p:spPr bwMode="auto">
              <a:xfrm>
                <a:off x="2807" y="2644"/>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7" name="Line 9894"/>
              <p:cNvSpPr>
                <a:spLocks noChangeAspect="1" noChangeShapeType="1"/>
              </p:cNvSpPr>
              <p:nvPr/>
            </p:nvSpPr>
            <p:spPr bwMode="auto">
              <a:xfrm flipH="1" flipV="1">
                <a:off x="2827" y="2741"/>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8" name="Line 9895"/>
              <p:cNvSpPr>
                <a:spLocks noChangeAspect="1" noChangeShapeType="1"/>
              </p:cNvSpPr>
              <p:nvPr/>
            </p:nvSpPr>
            <p:spPr bwMode="auto">
              <a:xfrm>
                <a:off x="2855" y="2746"/>
                <a:ext cx="7" cy="11"/>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9" name="Line 9896"/>
              <p:cNvSpPr>
                <a:spLocks noChangeAspect="1" noChangeShapeType="1"/>
              </p:cNvSpPr>
              <p:nvPr/>
            </p:nvSpPr>
            <p:spPr bwMode="auto">
              <a:xfrm flipH="1">
                <a:off x="2853" y="2759"/>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0" name="Oval 9897"/>
              <p:cNvSpPr>
                <a:spLocks noChangeAspect="1" noChangeArrowheads="1"/>
              </p:cNvSpPr>
              <p:nvPr/>
            </p:nvSpPr>
            <p:spPr bwMode="auto">
              <a:xfrm flipH="1" flipV="1">
                <a:off x="2807" y="2770"/>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 name="Line 9898"/>
              <p:cNvSpPr>
                <a:spLocks noChangeAspect="1" noChangeShapeType="1"/>
              </p:cNvSpPr>
              <p:nvPr/>
            </p:nvSpPr>
            <p:spPr bwMode="auto">
              <a:xfrm>
                <a:off x="2928" y="2708"/>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2" name="Line 9899"/>
              <p:cNvSpPr>
                <a:spLocks noChangeAspect="1" noChangeShapeType="1"/>
              </p:cNvSpPr>
              <p:nvPr/>
            </p:nvSpPr>
            <p:spPr bwMode="auto">
              <a:xfrm flipH="1" flipV="1">
                <a:off x="2893" y="2724"/>
                <a:ext cx="10" cy="15"/>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3" name="Line 9900"/>
              <p:cNvSpPr>
                <a:spLocks noChangeAspect="1" noChangeShapeType="1"/>
              </p:cNvSpPr>
              <p:nvPr/>
            </p:nvSpPr>
            <p:spPr bwMode="auto">
              <a:xfrm flipV="1">
                <a:off x="2892" y="2710"/>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4" name="Oval 9901"/>
              <p:cNvSpPr>
                <a:spLocks noChangeAspect="1" noChangeArrowheads="1"/>
              </p:cNvSpPr>
              <p:nvPr/>
            </p:nvSpPr>
            <p:spPr bwMode="auto">
              <a:xfrm>
                <a:off x="2879" y="2644"/>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5" name="Line 9902"/>
              <p:cNvSpPr>
                <a:spLocks noChangeAspect="1" noChangeShapeType="1"/>
              </p:cNvSpPr>
              <p:nvPr/>
            </p:nvSpPr>
            <p:spPr bwMode="auto">
              <a:xfrm flipH="1" flipV="1">
                <a:off x="2899" y="2741"/>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6" name="Line 9903"/>
              <p:cNvSpPr>
                <a:spLocks noChangeAspect="1" noChangeShapeType="1"/>
              </p:cNvSpPr>
              <p:nvPr/>
            </p:nvSpPr>
            <p:spPr bwMode="auto">
              <a:xfrm>
                <a:off x="2927" y="2746"/>
                <a:ext cx="7" cy="11"/>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7" name="Line 9904"/>
              <p:cNvSpPr>
                <a:spLocks noChangeAspect="1" noChangeShapeType="1"/>
              </p:cNvSpPr>
              <p:nvPr/>
            </p:nvSpPr>
            <p:spPr bwMode="auto">
              <a:xfrm flipH="1">
                <a:off x="2925" y="2759"/>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8" name="Oval 9905"/>
              <p:cNvSpPr>
                <a:spLocks noChangeAspect="1" noChangeArrowheads="1"/>
              </p:cNvSpPr>
              <p:nvPr/>
            </p:nvSpPr>
            <p:spPr bwMode="auto">
              <a:xfrm flipH="1" flipV="1">
                <a:off x="2879" y="2770"/>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9" name="Line 9906"/>
              <p:cNvSpPr>
                <a:spLocks noChangeAspect="1" noChangeShapeType="1"/>
              </p:cNvSpPr>
              <p:nvPr/>
            </p:nvSpPr>
            <p:spPr bwMode="auto">
              <a:xfrm>
                <a:off x="2999" y="2708"/>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0" name="Line 9907"/>
              <p:cNvSpPr>
                <a:spLocks noChangeAspect="1" noChangeShapeType="1"/>
              </p:cNvSpPr>
              <p:nvPr/>
            </p:nvSpPr>
            <p:spPr bwMode="auto">
              <a:xfrm flipH="1" flipV="1">
                <a:off x="2964" y="2724"/>
                <a:ext cx="10" cy="15"/>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1" name="Line 9908"/>
              <p:cNvSpPr>
                <a:spLocks noChangeAspect="1" noChangeShapeType="1"/>
              </p:cNvSpPr>
              <p:nvPr/>
            </p:nvSpPr>
            <p:spPr bwMode="auto">
              <a:xfrm flipV="1">
                <a:off x="2963" y="2710"/>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2" name="Oval 9909"/>
              <p:cNvSpPr>
                <a:spLocks noChangeAspect="1" noChangeArrowheads="1"/>
              </p:cNvSpPr>
              <p:nvPr/>
            </p:nvSpPr>
            <p:spPr bwMode="auto">
              <a:xfrm>
                <a:off x="2950" y="2644"/>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3" name="Line 9910"/>
              <p:cNvSpPr>
                <a:spLocks noChangeAspect="1" noChangeShapeType="1"/>
              </p:cNvSpPr>
              <p:nvPr/>
            </p:nvSpPr>
            <p:spPr bwMode="auto">
              <a:xfrm flipH="1" flipV="1">
                <a:off x="2970" y="2741"/>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4" name="Line 9911"/>
              <p:cNvSpPr>
                <a:spLocks noChangeAspect="1" noChangeShapeType="1"/>
              </p:cNvSpPr>
              <p:nvPr/>
            </p:nvSpPr>
            <p:spPr bwMode="auto">
              <a:xfrm>
                <a:off x="2998" y="2746"/>
                <a:ext cx="7" cy="11"/>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5" name="Line 9912"/>
              <p:cNvSpPr>
                <a:spLocks noChangeAspect="1" noChangeShapeType="1"/>
              </p:cNvSpPr>
              <p:nvPr/>
            </p:nvSpPr>
            <p:spPr bwMode="auto">
              <a:xfrm flipH="1">
                <a:off x="2996" y="2759"/>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6" name="Oval 9913"/>
              <p:cNvSpPr>
                <a:spLocks noChangeAspect="1" noChangeArrowheads="1"/>
              </p:cNvSpPr>
              <p:nvPr/>
            </p:nvSpPr>
            <p:spPr bwMode="auto">
              <a:xfrm flipH="1" flipV="1">
                <a:off x="2950" y="2770"/>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7" name="Line 9914"/>
              <p:cNvSpPr>
                <a:spLocks noChangeAspect="1" noChangeShapeType="1"/>
              </p:cNvSpPr>
              <p:nvPr/>
            </p:nvSpPr>
            <p:spPr bwMode="auto">
              <a:xfrm>
                <a:off x="3070" y="2708"/>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8" name="Line 9915"/>
              <p:cNvSpPr>
                <a:spLocks noChangeAspect="1" noChangeShapeType="1"/>
              </p:cNvSpPr>
              <p:nvPr/>
            </p:nvSpPr>
            <p:spPr bwMode="auto">
              <a:xfrm flipH="1" flipV="1">
                <a:off x="3035" y="2724"/>
                <a:ext cx="10" cy="15"/>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9" name="Line 9916"/>
              <p:cNvSpPr>
                <a:spLocks noChangeAspect="1" noChangeShapeType="1"/>
              </p:cNvSpPr>
              <p:nvPr/>
            </p:nvSpPr>
            <p:spPr bwMode="auto">
              <a:xfrm flipV="1">
                <a:off x="3034" y="2710"/>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0" name="Oval 9917"/>
              <p:cNvSpPr>
                <a:spLocks noChangeAspect="1" noChangeArrowheads="1"/>
              </p:cNvSpPr>
              <p:nvPr/>
            </p:nvSpPr>
            <p:spPr bwMode="auto">
              <a:xfrm>
                <a:off x="3021" y="2644"/>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 name="Line 9918"/>
              <p:cNvSpPr>
                <a:spLocks noChangeAspect="1" noChangeShapeType="1"/>
              </p:cNvSpPr>
              <p:nvPr/>
            </p:nvSpPr>
            <p:spPr bwMode="auto">
              <a:xfrm flipH="1" flipV="1">
                <a:off x="3041" y="2741"/>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2" name="Line 9919"/>
              <p:cNvSpPr>
                <a:spLocks noChangeAspect="1" noChangeShapeType="1"/>
              </p:cNvSpPr>
              <p:nvPr/>
            </p:nvSpPr>
            <p:spPr bwMode="auto">
              <a:xfrm>
                <a:off x="3069" y="2746"/>
                <a:ext cx="7" cy="11"/>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3" name="Line 9920"/>
              <p:cNvSpPr>
                <a:spLocks noChangeAspect="1" noChangeShapeType="1"/>
              </p:cNvSpPr>
              <p:nvPr/>
            </p:nvSpPr>
            <p:spPr bwMode="auto">
              <a:xfrm flipH="1">
                <a:off x="3067" y="2759"/>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4" name="Oval 9921"/>
              <p:cNvSpPr>
                <a:spLocks noChangeAspect="1" noChangeArrowheads="1"/>
              </p:cNvSpPr>
              <p:nvPr/>
            </p:nvSpPr>
            <p:spPr bwMode="auto">
              <a:xfrm flipH="1" flipV="1">
                <a:off x="3021" y="2770"/>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5" name="Line 9922"/>
              <p:cNvSpPr>
                <a:spLocks noChangeAspect="1" noChangeShapeType="1"/>
              </p:cNvSpPr>
              <p:nvPr/>
            </p:nvSpPr>
            <p:spPr bwMode="auto">
              <a:xfrm>
                <a:off x="3212" y="2708"/>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6" name="Line 9923"/>
              <p:cNvSpPr>
                <a:spLocks noChangeAspect="1" noChangeShapeType="1"/>
              </p:cNvSpPr>
              <p:nvPr/>
            </p:nvSpPr>
            <p:spPr bwMode="auto">
              <a:xfrm flipH="1" flipV="1">
                <a:off x="3177" y="2724"/>
                <a:ext cx="10" cy="15"/>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7" name="Line 9924"/>
              <p:cNvSpPr>
                <a:spLocks noChangeAspect="1" noChangeShapeType="1"/>
              </p:cNvSpPr>
              <p:nvPr/>
            </p:nvSpPr>
            <p:spPr bwMode="auto">
              <a:xfrm flipV="1">
                <a:off x="3176" y="2710"/>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8" name="Oval 9925"/>
              <p:cNvSpPr>
                <a:spLocks noChangeAspect="1" noChangeArrowheads="1"/>
              </p:cNvSpPr>
              <p:nvPr/>
            </p:nvSpPr>
            <p:spPr bwMode="auto">
              <a:xfrm>
                <a:off x="3163" y="2644"/>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9" name="Line 9926"/>
              <p:cNvSpPr>
                <a:spLocks noChangeAspect="1" noChangeShapeType="1"/>
              </p:cNvSpPr>
              <p:nvPr/>
            </p:nvSpPr>
            <p:spPr bwMode="auto">
              <a:xfrm flipH="1" flipV="1">
                <a:off x="3183" y="2741"/>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0" name="Line 9927"/>
              <p:cNvSpPr>
                <a:spLocks noChangeAspect="1" noChangeShapeType="1"/>
              </p:cNvSpPr>
              <p:nvPr/>
            </p:nvSpPr>
            <p:spPr bwMode="auto">
              <a:xfrm>
                <a:off x="3211" y="2746"/>
                <a:ext cx="7" cy="11"/>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 name="Line 9928"/>
              <p:cNvSpPr>
                <a:spLocks noChangeAspect="1" noChangeShapeType="1"/>
              </p:cNvSpPr>
              <p:nvPr/>
            </p:nvSpPr>
            <p:spPr bwMode="auto">
              <a:xfrm flipH="1">
                <a:off x="3209" y="2759"/>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2" name="Oval 9929"/>
              <p:cNvSpPr>
                <a:spLocks noChangeAspect="1" noChangeArrowheads="1"/>
              </p:cNvSpPr>
              <p:nvPr/>
            </p:nvSpPr>
            <p:spPr bwMode="auto">
              <a:xfrm flipH="1" flipV="1">
                <a:off x="3163" y="2770"/>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3" name="Line 9930"/>
              <p:cNvSpPr>
                <a:spLocks noChangeAspect="1" noChangeShapeType="1"/>
              </p:cNvSpPr>
              <p:nvPr/>
            </p:nvSpPr>
            <p:spPr bwMode="auto">
              <a:xfrm>
                <a:off x="3355" y="2708"/>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4" name="Line 9931"/>
              <p:cNvSpPr>
                <a:spLocks noChangeAspect="1" noChangeShapeType="1"/>
              </p:cNvSpPr>
              <p:nvPr/>
            </p:nvSpPr>
            <p:spPr bwMode="auto">
              <a:xfrm flipH="1" flipV="1">
                <a:off x="3320" y="2724"/>
                <a:ext cx="10" cy="15"/>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5" name="Line 9932"/>
              <p:cNvSpPr>
                <a:spLocks noChangeAspect="1" noChangeShapeType="1"/>
              </p:cNvSpPr>
              <p:nvPr/>
            </p:nvSpPr>
            <p:spPr bwMode="auto">
              <a:xfrm flipV="1">
                <a:off x="3319" y="2710"/>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6" name="Oval 9933"/>
              <p:cNvSpPr>
                <a:spLocks noChangeAspect="1" noChangeArrowheads="1"/>
              </p:cNvSpPr>
              <p:nvPr/>
            </p:nvSpPr>
            <p:spPr bwMode="auto">
              <a:xfrm>
                <a:off x="3306" y="2644"/>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7" name="Line 9934"/>
              <p:cNvSpPr>
                <a:spLocks noChangeAspect="1" noChangeShapeType="1"/>
              </p:cNvSpPr>
              <p:nvPr/>
            </p:nvSpPr>
            <p:spPr bwMode="auto">
              <a:xfrm flipH="1" flipV="1">
                <a:off x="3326" y="2741"/>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8" name="Line 9935"/>
              <p:cNvSpPr>
                <a:spLocks noChangeAspect="1" noChangeShapeType="1"/>
              </p:cNvSpPr>
              <p:nvPr/>
            </p:nvSpPr>
            <p:spPr bwMode="auto">
              <a:xfrm>
                <a:off x="3354" y="2746"/>
                <a:ext cx="7" cy="11"/>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9" name="Line 9936"/>
              <p:cNvSpPr>
                <a:spLocks noChangeAspect="1" noChangeShapeType="1"/>
              </p:cNvSpPr>
              <p:nvPr/>
            </p:nvSpPr>
            <p:spPr bwMode="auto">
              <a:xfrm flipH="1">
                <a:off x="3352" y="2759"/>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0" name="Oval 9937"/>
              <p:cNvSpPr>
                <a:spLocks noChangeAspect="1" noChangeArrowheads="1"/>
              </p:cNvSpPr>
              <p:nvPr/>
            </p:nvSpPr>
            <p:spPr bwMode="auto">
              <a:xfrm flipH="1" flipV="1">
                <a:off x="3306" y="2770"/>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1" name="Line 9938"/>
              <p:cNvSpPr>
                <a:spLocks noChangeAspect="1" noChangeShapeType="1"/>
              </p:cNvSpPr>
              <p:nvPr/>
            </p:nvSpPr>
            <p:spPr bwMode="auto">
              <a:xfrm>
                <a:off x="3141" y="2708"/>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2" name="Line 9939"/>
              <p:cNvSpPr>
                <a:spLocks noChangeAspect="1" noChangeShapeType="1"/>
              </p:cNvSpPr>
              <p:nvPr/>
            </p:nvSpPr>
            <p:spPr bwMode="auto">
              <a:xfrm flipH="1" flipV="1">
                <a:off x="3106" y="2724"/>
                <a:ext cx="10" cy="15"/>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3" name="Line 9940"/>
              <p:cNvSpPr>
                <a:spLocks noChangeAspect="1" noChangeShapeType="1"/>
              </p:cNvSpPr>
              <p:nvPr/>
            </p:nvSpPr>
            <p:spPr bwMode="auto">
              <a:xfrm flipV="1">
                <a:off x="3105" y="2710"/>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4" name="Oval 9941"/>
              <p:cNvSpPr>
                <a:spLocks noChangeAspect="1" noChangeArrowheads="1"/>
              </p:cNvSpPr>
              <p:nvPr/>
            </p:nvSpPr>
            <p:spPr bwMode="auto">
              <a:xfrm>
                <a:off x="3092" y="2644"/>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5" name="Line 9942"/>
              <p:cNvSpPr>
                <a:spLocks noChangeAspect="1" noChangeShapeType="1"/>
              </p:cNvSpPr>
              <p:nvPr/>
            </p:nvSpPr>
            <p:spPr bwMode="auto">
              <a:xfrm flipH="1" flipV="1">
                <a:off x="3112" y="2741"/>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6" name="Line 9943"/>
              <p:cNvSpPr>
                <a:spLocks noChangeAspect="1" noChangeShapeType="1"/>
              </p:cNvSpPr>
              <p:nvPr/>
            </p:nvSpPr>
            <p:spPr bwMode="auto">
              <a:xfrm>
                <a:off x="3140" y="2746"/>
                <a:ext cx="7" cy="11"/>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7" name="Line 9944"/>
              <p:cNvSpPr>
                <a:spLocks noChangeAspect="1" noChangeShapeType="1"/>
              </p:cNvSpPr>
              <p:nvPr/>
            </p:nvSpPr>
            <p:spPr bwMode="auto">
              <a:xfrm flipH="1">
                <a:off x="3138" y="2759"/>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8" name="Oval 9945"/>
              <p:cNvSpPr>
                <a:spLocks noChangeAspect="1" noChangeArrowheads="1"/>
              </p:cNvSpPr>
              <p:nvPr/>
            </p:nvSpPr>
            <p:spPr bwMode="auto">
              <a:xfrm flipH="1" flipV="1">
                <a:off x="3092" y="2770"/>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9" name="Line 9946"/>
              <p:cNvSpPr>
                <a:spLocks noChangeAspect="1" noChangeShapeType="1"/>
              </p:cNvSpPr>
              <p:nvPr/>
            </p:nvSpPr>
            <p:spPr bwMode="auto">
              <a:xfrm>
                <a:off x="3284" y="2708"/>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0" name="Line 9947"/>
              <p:cNvSpPr>
                <a:spLocks noChangeAspect="1" noChangeShapeType="1"/>
              </p:cNvSpPr>
              <p:nvPr/>
            </p:nvSpPr>
            <p:spPr bwMode="auto">
              <a:xfrm flipH="1" flipV="1">
                <a:off x="3249" y="2724"/>
                <a:ext cx="10" cy="15"/>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1" name="Line 9948"/>
              <p:cNvSpPr>
                <a:spLocks noChangeAspect="1" noChangeShapeType="1"/>
              </p:cNvSpPr>
              <p:nvPr/>
            </p:nvSpPr>
            <p:spPr bwMode="auto">
              <a:xfrm flipV="1">
                <a:off x="3248" y="2710"/>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2" name="Oval 9949"/>
              <p:cNvSpPr>
                <a:spLocks noChangeAspect="1" noChangeArrowheads="1"/>
              </p:cNvSpPr>
              <p:nvPr/>
            </p:nvSpPr>
            <p:spPr bwMode="auto">
              <a:xfrm>
                <a:off x="3235" y="2644"/>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3" name="Line 9950"/>
              <p:cNvSpPr>
                <a:spLocks noChangeAspect="1" noChangeShapeType="1"/>
              </p:cNvSpPr>
              <p:nvPr/>
            </p:nvSpPr>
            <p:spPr bwMode="auto">
              <a:xfrm flipH="1" flipV="1">
                <a:off x="3255" y="2741"/>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4" name="Line 9951"/>
              <p:cNvSpPr>
                <a:spLocks noChangeAspect="1" noChangeShapeType="1"/>
              </p:cNvSpPr>
              <p:nvPr/>
            </p:nvSpPr>
            <p:spPr bwMode="auto">
              <a:xfrm>
                <a:off x="3283" y="2746"/>
                <a:ext cx="7" cy="11"/>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5" name="Line 9952"/>
              <p:cNvSpPr>
                <a:spLocks noChangeAspect="1" noChangeShapeType="1"/>
              </p:cNvSpPr>
              <p:nvPr/>
            </p:nvSpPr>
            <p:spPr bwMode="auto">
              <a:xfrm flipH="1">
                <a:off x="3281" y="2759"/>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6" name="Oval 9953"/>
              <p:cNvSpPr>
                <a:spLocks noChangeAspect="1" noChangeArrowheads="1"/>
              </p:cNvSpPr>
              <p:nvPr/>
            </p:nvSpPr>
            <p:spPr bwMode="auto">
              <a:xfrm flipH="1" flipV="1">
                <a:off x="3235" y="2770"/>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7" name="Line 9954"/>
              <p:cNvSpPr>
                <a:spLocks noChangeAspect="1" noChangeShapeType="1"/>
              </p:cNvSpPr>
              <p:nvPr/>
            </p:nvSpPr>
            <p:spPr bwMode="auto">
              <a:xfrm>
                <a:off x="3426" y="2708"/>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8" name="Line 9955"/>
              <p:cNvSpPr>
                <a:spLocks noChangeAspect="1" noChangeShapeType="1"/>
              </p:cNvSpPr>
              <p:nvPr/>
            </p:nvSpPr>
            <p:spPr bwMode="auto">
              <a:xfrm flipH="1" flipV="1">
                <a:off x="3391" y="2724"/>
                <a:ext cx="10" cy="15"/>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9" name="Line 9956"/>
              <p:cNvSpPr>
                <a:spLocks noChangeAspect="1" noChangeShapeType="1"/>
              </p:cNvSpPr>
              <p:nvPr/>
            </p:nvSpPr>
            <p:spPr bwMode="auto">
              <a:xfrm flipV="1">
                <a:off x="3390" y="2710"/>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0" name="Oval 9957"/>
              <p:cNvSpPr>
                <a:spLocks noChangeAspect="1" noChangeArrowheads="1"/>
              </p:cNvSpPr>
              <p:nvPr/>
            </p:nvSpPr>
            <p:spPr bwMode="auto">
              <a:xfrm>
                <a:off x="3377" y="2644"/>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1" name="Line 9958"/>
              <p:cNvSpPr>
                <a:spLocks noChangeAspect="1" noChangeShapeType="1"/>
              </p:cNvSpPr>
              <p:nvPr/>
            </p:nvSpPr>
            <p:spPr bwMode="auto">
              <a:xfrm flipH="1" flipV="1">
                <a:off x="3397" y="2741"/>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2" name="Line 9959"/>
              <p:cNvSpPr>
                <a:spLocks noChangeAspect="1" noChangeShapeType="1"/>
              </p:cNvSpPr>
              <p:nvPr/>
            </p:nvSpPr>
            <p:spPr bwMode="auto">
              <a:xfrm>
                <a:off x="3425" y="2746"/>
                <a:ext cx="7" cy="11"/>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3" name="Line 9960"/>
              <p:cNvSpPr>
                <a:spLocks noChangeAspect="1" noChangeShapeType="1"/>
              </p:cNvSpPr>
              <p:nvPr/>
            </p:nvSpPr>
            <p:spPr bwMode="auto">
              <a:xfrm flipH="1">
                <a:off x="3423" y="2759"/>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4" name="Oval 9961"/>
              <p:cNvSpPr>
                <a:spLocks noChangeAspect="1" noChangeArrowheads="1"/>
              </p:cNvSpPr>
              <p:nvPr/>
            </p:nvSpPr>
            <p:spPr bwMode="auto">
              <a:xfrm flipH="1" flipV="1">
                <a:off x="3377" y="2770"/>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5" name="Line 9962"/>
              <p:cNvSpPr>
                <a:spLocks noChangeAspect="1" noChangeShapeType="1"/>
              </p:cNvSpPr>
              <p:nvPr/>
            </p:nvSpPr>
            <p:spPr bwMode="auto">
              <a:xfrm>
                <a:off x="3569" y="2708"/>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6" name="Line 9963"/>
              <p:cNvSpPr>
                <a:spLocks noChangeAspect="1" noChangeShapeType="1"/>
              </p:cNvSpPr>
              <p:nvPr/>
            </p:nvSpPr>
            <p:spPr bwMode="auto">
              <a:xfrm flipH="1" flipV="1">
                <a:off x="3534" y="2724"/>
                <a:ext cx="10" cy="15"/>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7" name="Line 9964"/>
              <p:cNvSpPr>
                <a:spLocks noChangeAspect="1" noChangeShapeType="1"/>
              </p:cNvSpPr>
              <p:nvPr/>
            </p:nvSpPr>
            <p:spPr bwMode="auto">
              <a:xfrm flipV="1">
                <a:off x="3533" y="2710"/>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8" name="Oval 9965"/>
              <p:cNvSpPr>
                <a:spLocks noChangeAspect="1" noChangeArrowheads="1"/>
              </p:cNvSpPr>
              <p:nvPr/>
            </p:nvSpPr>
            <p:spPr bwMode="auto">
              <a:xfrm>
                <a:off x="3520" y="2644"/>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9" name="Line 9966"/>
              <p:cNvSpPr>
                <a:spLocks noChangeAspect="1" noChangeShapeType="1"/>
              </p:cNvSpPr>
              <p:nvPr/>
            </p:nvSpPr>
            <p:spPr bwMode="auto">
              <a:xfrm flipH="1" flipV="1">
                <a:off x="3540" y="2741"/>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0" name="Line 9967"/>
              <p:cNvSpPr>
                <a:spLocks noChangeAspect="1" noChangeShapeType="1"/>
              </p:cNvSpPr>
              <p:nvPr/>
            </p:nvSpPr>
            <p:spPr bwMode="auto">
              <a:xfrm>
                <a:off x="3568" y="2746"/>
                <a:ext cx="7" cy="11"/>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1" name="Line 9968"/>
              <p:cNvSpPr>
                <a:spLocks noChangeAspect="1" noChangeShapeType="1"/>
              </p:cNvSpPr>
              <p:nvPr/>
            </p:nvSpPr>
            <p:spPr bwMode="auto">
              <a:xfrm flipH="1">
                <a:off x="3566" y="2759"/>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 name="Oval 9969"/>
              <p:cNvSpPr>
                <a:spLocks noChangeAspect="1" noChangeArrowheads="1"/>
              </p:cNvSpPr>
              <p:nvPr/>
            </p:nvSpPr>
            <p:spPr bwMode="auto">
              <a:xfrm flipH="1" flipV="1">
                <a:off x="3520" y="2770"/>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3" name="Line 9970"/>
              <p:cNvSpPr>
                <a:spLocks noChangeAspect="1" noChangeShapeType="1"/>
              </p:cNvSpPr>
              <p:nvPr/>
            </p:nvSpPr>
            <p:spPr bwMode="auto">
              <a:xfrm>
                <a:off x="3497" y="2708"/>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4" name="Line 9971"/>
              <p:cNvSpPr>
                <a:spLocks noChangeAspect="1" noChangeShapeType="1"/>
              </p:cNvSpPr>
              <p:nvPr/>
            </p:nvSpPr>
            <p:spPr bwMode="auto">
              <a:xfrm flipH="1" flipV="1">
                <a:off x="3462" y="2724"/>
                <a:ext cx="10" cy="15"/>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5" name="Line 9972"/>
              <p:cNvSpPr>
                <a:spLocks noChangeAspect="1" noChangeShapeType="1"/>
              </p:cNvSpPr>
              <p:nvPr/>
            </p:nvSpPr>
            <p:spPr bwMode="auto">
              <a:xfrm flipV="1">
                <a:off x="3461" y="2710"/>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6" name="Oval 9973"/>
              <p:cNvSpPr>
                <a:spLocks noChangeAspect="1" noChangeArrowheads="1"/>
              </p:cNvSpPr>
              <p:nvPr/>
            </p:nvSpPr>
            <p:spPr bwMode="auto">
              <a:xfrm>
                <a:off x="3448" y="2644"/>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7" name="Line 9974"/>
              <p:cNvSpPr>
                <a:spLocks noChangeAspect="1" noChangeShapeType="1"/>
              </p:cNvSpPr>
              <p:nvPr/>
            </p:nvSpPr>
            <p:spPr bwMode="auto">
              <a:xfrm flipH="1" flipV="1">
                <a:off x="3468" y="2741"/>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 name="Line 9975"/>
              <p:cNvSpPr>
                <a:spLocks noChangeAspect="1" noChangeShapeType="1"/>
              </p:cNvSpPr>
              <p:nvPr/>
            </p:nvSpPr>
            <p:spPr bwMode="auto">
              <a:xfrm>
                <a:off x="3496" y="2746"/>
                <a:ext cx="7" cy="11"/>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9" name="Line 9976"/>
              <p:cNvSpPr>
                <a:spLocks noChangeAspect="1" noChangeShapeType="1"/>
              </p:cNvSpPr>
              <p:nvPr/>
            </p:nvSpPr>
            <p:spPr bwMode="auto">
              <a:xfrm flipH="1">
                <a:off x="3494" y="2759"/>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0" name="Oval 9977"/>
              <p:cNvSpPr>
                <a:spLocks noChangeAspect="1" noChangeArrowheads="1"/>
              </p:cNvSpPr>
              <p:nvPr/>
            </p:nvSpPr>
            <p:spPr bwMode="auto">
              <a:xfrm flipH="1" flipV="1">
                <a:off x="3448" y="2770"/>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1" name="Line 9978"/>
              <p:cNvSpPr>
                <a:spLocks noChangeAspect="1" noChangeShapeType="1"/>
              </p:cNvSpPr>
              <p:nvPr/>
            </p:nvSpPr>
            <p:spPr bwMode="auto">
              <a:xfrm>
                <a:off x="3640" y="2708"/>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2" name="Line 9979"/>
              <p:cNvSpPr>
                <a:spLocks noChangeAspect="1" noChangeShapeType="1"/>
              </p:cNvSpPr>
              <p:nvPr/>
            </p:nvSpPr>
            <p:spPr bwMode="auto">
              <a:xfrm flipH="1" flipV="1">
                <a:off x="3605" y="2724"/>
                <a:ext cx="10" cy="15"/>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3" name="Line 9980"/>
              <p:cNvSpPr>
                <a:spLocks noChangeAspect="1" noChangeShapeType="1"/>
              </p:cNvSpPr>
              <p:nvPr/>
            </p:nvSpPr>
            <p:spPr bwMode="auto">
              <a:xfrm flipV="1">
                <a:off x="3604" y="2710"/>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4" name="Oval 9981"/>
              <p:cNvSpPr>
                <a:spLocks noChangeAspect="1" noChangeArrowheads="1"/>
              </p:cNvSpPr>
              <p:nvPr/>
            </p:nvSpPr>
            <p:spPr bwMode="auto">
              <a:xfrm>
                <a:off x="3591" y="2644"/>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5" name="Line 9982"/>
              <p:cNvSpPr>
                <a:spLocks noChangeAspect="1" noChangeShapeType="1"/>
              </p:cNvSpPr>
              <p:nvPr/>
            </p:nvSpPr>
            <p:spPr bwMode="auto">
              <a:xfrm flipH="1" flipV="1">
                <a:off x="3611" y="2741"/>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6" name="Line 9983"/>
              <p:cNvSpPr>
                <a:spLocks noChangeAspect="1" noChangeShapeType="1"/>
              </p:cNvSpPr>
              <p:nvPr/>
            </p:nvSpPr>
            <p:spPr bwMode="auto">
              <a:xfrm>
                <a:off x="3639" y="2746"/>
                <a:ext cx="7" cy="11"/>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7" name="Line 9984"/>
              <p:cNvSpPr>
                <a:spLocks noChangeAspect="1" noChangeShapeType="1"/>
              </p:cNvSpPr>
              <p:nvPr/>
            </p:nvSpPr>
            <p:spPr bwMode="auto">
              <a:xfrm flipH="1">
                <a:off x="3637" y="2759"/>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8" name="Oval 9985"/>
              <p:cNvSpPr>
                <a:spLocks noChangeAspect="1" noChangeArrowheads="1"/>
              </p:cNvSpPr>
              <p:nvPr/>
            </p:nvSpPr>
            <p:spPr bwMode="auto">
              <a:xfrm flipH="1" flipV="1">
                <a:off x="3591" y="2770"/>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9" name="Line 9986"/>
              <p:cNvSpPr>
                <a:spLocks noChangeAspect="1" noChangeShapeType="1"/>
              </p:cNvSpPr>
              <p:nvPr/>
            </p:nvSpPr>
            <p:spPr bwMode="auto">
              <a:xfrm>
                <a:off x="3711" y="2708"/>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0" name="Line 9987"/>
              <p:cNvSpPr>
                <a:spLocks noChangeAspect="1" noChangeShapeType="1"/>
              </p:cNvSpPr>
              <p:nvPr/>
            </p:nvSpPr>
            <p:spPr bwMode="auto">
              <a:xfrm flipH="1" flipV="1">
                <a:off x="3676" y="2724"/>
                <a:ext cx="10" cy="15"/>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1" name="Line 9988"/>
              <p:cNvSpPr>
                <a:spLocks noChangeAspect="1" noChangeShapeType="1"/>
              </p:cNvSpPr>
              <p:nvPr/>
            </p:nvSpPr>
            <p:spPr bwMode="auto">
              <a:xfrm flipV="1">
                <a:off x="3675" y="2710"/>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2" name="Oval 9989"/>
              <p:cNvSpPr>
                <a:spLocks noChangeAspect="1" noChangeArrowheads="1"/>
              </p:cNvSpPr>
              <p:nvPr/>
            </p:nvSpPr>
            <p:spPr bwMode="auto">
              <a:xfrm>
                <a:off x="3662" y="2644"/>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3" name="Line 9990"/>
              <p:cNvSpPr>
                <a:spLocks noChangeAspect="1" noChangeShapeType="1"/>
              </p:cNvSpPr>
              <p:nvPr/>
            </p:nvSpPr>
            <p:spPr bwMode="auto">
              <a:xfrm flipH="1" flipV="1">
                <a:off x="3682" y="2741"/>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4" name="Line 9991"/>
              <p:cNvSpPr>
                <a:spLocks noChangeAspect="1" noChangeShapeType="1"/>
              </p:cNvSpPr>
              <p:nvPr/>
            </p:nvSpPr>
            <p:spPr bwMode="auto">
              <a:xfrm>
                <a:off x="3710" y="2746"/>
                <a:ext cx="7" cy="11"/>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5" name="Line 9992"/>
              <p:cNvSpPr>
                <a:spLocks noChangeAspect="1" noChangeShapeType="1"/>
              </p:cNvSpPr>
              <p:nvPr/>
            </p:nvSpPr>
            <p:spPr bwMode="auto">
              <a:xfrm flipH="1">
                <a:off x="3708" y="2759"/>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6" name="Oval 9993"/>
              <p:cNvSpPr>
                <a:spLocks noChangeAspect="1" noChangeArrowheads="1"/>
              </p:cNvSpPr>
              <p:nvPr/>
            </p:nvSpPr>
            <p:spPr bwMode="auto">
              <a:xfrm flipH="1" flipV="1">
                <a:off x="3662" y="2770"/>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7" name="Line 9994"/>
              <p:cNvSpPr>
                <a:spLocks noChangeAspect="1" noChangeShapeType="1"/>
              </p:cNvSpPr>
              <p:nvPr/>
            </p:nvSpPr>
            <p:spPr bwMode="auto">
              <a:xfrm>
                <a:off x="3783" y="2708"/>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8" name="Line 9995"/>
              <p:cNvSpPr>
                <a:spLocks noChangeAspect="1" noChangeShapeType="1"/>
              </p:cNvSpPr>
              <p:nvPr/>
            </p:nvSpPr>
            <p:spPr bwMode="auto">
              <a:xfrm flipH="1" flipV="1">
                <a:off x="3748" y="2724"/>
                <a:ext cx="10" cy="15"/>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9" name="Line 9996"/>
              <p:cNvSpPr>
                <a:spLocks noChangeAspect="1" noChangeShapeType="1"/>
              </p:cNvSpPr>
              <p:nvPr/>
            </p:nvSpPr>
            <p:spPr bwMode="auto">
              <a:xfrm flipV="1">
                <a:off x="3747" y="2710"/>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0" name="Oval 9997"/>
              <p:cNvSpPr>
                <a:spLocks noChangeAspect="1" noChangeArrowheads="1"/>
              </p:cNvSpPr>
              <p:nvPr/>
            </p:nvSpPr>
            <p:spPr bwMode="auto">
              <a:xfrm>
                <a:off x="3734" y="2644"/>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1" name="Line 9998"/>
              <p:cNvSpPr>
                <a:spLocks noChangeAspect="1" noChangeShapeType="1"/>
              </p:cNvSpPr>
              <p:nvPr/>
            </p:nvSpPr>
            <p:spPr bwMode="auto">
              <a:xfrm flipH="1" flipV="1">
                <a:off x="3754" y="2741"/>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2" name="Line 9999"/>
              <p:cNvSpPr>
                <a:spLocks noChangeAspect="1" noChangeShapeType="1"/>
              </p:cNvSpPr>
              <p:nvPr/>
            </p:nvSpPr>
            <p:spPr bwMode="auto">
              <a:xfrm>
                <a:off x="3782" y="2746"/>
                <a:ext cx="7" cy="11"/>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3" name="Line 10000"/>
              <p:cNvSpPr>
                <a:spLocks noChangeAspect="1" noChangeShapeType="1"/>
              </p:cNvSpPr>
              <p:nvPr/>
            </p:nvSpPr>
            <p:spPr bwMode="auto">
              <a:xfrm flipH="1">
                <a:off x="3780" y="2759"/>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4" name="Oval 10001"/>
              <p:cNvSpPr>
                <a:spLocks noChangeAspect="1" noChangeArrowheads="1"/>
              </p:cNvSpPr>
              <p:nvPr/>
            </p:nvSpPr>
            <p:spPr bwMode="auto">
              <a:xfrm flipH="1" flipV="1">
                <a:off x="3734" y="2770"/>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5" name="Line 10002"/>
              <p:cNvSpPr>
                <a:spLocks noChangeAspect="1" noChangeShapeType="1"/>
              </p:cNvSpPr>
              <p:nvPr/>
            </p:nvSpPr>
            <p:spPr bwMode="auto">
              <a:xfrm flipH="1">
                <a:off x="4608" y="2708"/>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6" name="Line 10003"/>
              <p:cNvSpPr>
                <a:spLocks noChangeAspect="1" noChangeShapeType="1"/>
              </p:cNvSpPr>
              <p:nvPr/>
            </p:nvSpPr>
            <p:spPr bwMode="auto">
              <a:xfrm flipV="1">
                <a:off x="4633" y="2724"/>
                <a:ext cx="10" cy="15"/>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7" name="Line 10004"/>
              <p:cNvSpPr>
                <a:spLocks noChangeAspect="1" noChangeShapeType="1"/>
              </p:cNvSpPr>
              <p:nvPr/>
            </p:nvSpPr>
            <p:spPr bwMode="auto">
              <a:xfrm flipH="1" flipV="1">
                <a:off x="4634" y="2710"/>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8" name="Oval 10005"/>
              <p:cNvSpPr>
                <a:spLocks noChangeAspect="1" noChangeArrowheads="1"/>
              </p:cNvSpPr>
              <p:nvPr/>
            </p:nvSpPr>
            <p:spPr bwMode="auto">
              <a:xfrm flipH="1">
                <a:off x="4588" y="2644"/>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9" name="Line 10006"/>
              <p:cNvSpPr>
                <a:spLocks noChangeAspect="1" noChangeShapeType="1"/>
              </p:cNvSpPr>
              <p:nvPr/>
            </p:nvSpPr>
            <p:spPr bwMode="auto">
              <a:xfrm flipV="1">
                <a:off x="4637" y="2741"/>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0" name="Line 10007"/>
              <p:cNvSpPr>
                <a:spLocks noChangeAspect="1" noChangeShapeType="1"/>
              </p:cNvSpPr>
              <p:nvPr/>
            </p:nvSpPr>
            <p:spPr bwMode="auto">
              <a:xfrm flipH="1">
                <a:off x="4602" y="2746"/>
                <a:ext cx="7" cy="11"/>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1" name="Line 10008"/>
              <p:cNvSpPr>
                <a:spLocks noChangeAspect="1" noChangeShapeType="1"/>
              </p:cNvSpPr>
              <p:nvPr/>
            </p:nvSpPr>
            <p:spPr bwMode="auto">
              <a:xfrm>
                <a:off x="4601" y="2759"/>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2" name="Oval 10009"/>
              <p:cNvSpPr>
                <a:spLocks noChangeAspect="1" noChangeArrowheads="1"/>
              </p:cNvSpPr>
              <p:nvPr/>
            </p:nvSpPr>
            <p:spPr bwMode="auto">
              <a:xfrm flipV="1">
                <a:off x="4588" y="2770"/>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3" name="Line 10010"/>
              <p:cNvSpPr>
                <a:spLocks noChangeAspect="1" noChangeShapeType="1"/>
              </p:cNvSpPr>
              <p:nvPr/>
            </p:nvSpPr>
            <p:spPr bwMode="auto">
              <a:xfrm flipH="1">
                <a:off x="4537" y="2708"/>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4" name="Line 10011"/>
              <p:cNvSpPr>
                <a:spLocks noChangeAspect="1" noChangeShapeType="1"/>
              </p:cNvSpPr>
              <p:nvPr/>
            </p:nvSpPr>
            <p:spPr bwMode="auto">
              <a:xfrm flipV="1">
                <a:off x="4562" y="2724"/>
                <a:ext cx="10" cy="15"/>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5" name="Line 10012"/>
              <p:cNvSpPr>
                <a:spLocks noChangeAspect="1" noChangeShapeType="1"/>
              </p:cNvSpPr>
              <p:nvPr/>
            </p:nvSpPr>
            <p:spPr bwMode="auto">
              <a:xfrm flipH="1" flipV="1">
                <a:off x="4563" y="2710"/>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6" name="Oval 10013"/>
              <p:cNvSpPr>
                <a:spLocks noChangeAspect="1" noChangeArrowheads="1"/>
              </p:cNvSpPr>
              <p:nvPr/>
            </p:nvSpPr>
            <p:spPr bwMode="auto">
              <a:xfrm flipH="1">
                <a:off x="4517" y="2644"/>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7" name="Line 10014"/>
              <p:cNvSpPr>
                <a:spLocks noChangeAspect="1" noChangeShapeType="1"/>
              </p:cNvSpPr>
              <p:nvPr/>
            </p:nvSpPr>
            <p:spPr bwMode="auto">
              <a:xfrm flipV="1">
                <a:off x="4566" y="2741"/>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8" name="Line 10015"/>
              <p:cNvSpPr>
                <a:spLocks noChangeAspect="1" noChangeShapeType="1"/>
              </p:cNvSpPr>
              <p:nvPr/>
            </p:nvSpPr>
            <p:spPr bwMode="auto">
              <a:xfrm flipH="1">
                <a:off x="4531" y="2746"/>
                <a:ext cx="7" cy="11"/>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9" name="Line 10016"/>
              <p:cNvSpPr>
                <a:spLocks noChangeAspect="1" noChangeShapeType="1"/>
              </p:cNvSpPr>
              <p:nvPr/>
            </p:nvSpPr>
            <p:spPr bwMode="auto">
              <a:xfrm>
                <a:off x="4530" y="2759"/>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0" name="Oval 10017"/>
              <p:cNvSpPr>
                <a:spLocks noChangeAspect="1" noChangeArrowheads="1"/>
              </p:cNvSpPr>
              <p:nvPr/>
            </p:nvSpPr>
            <p:spPr bwMode="auto">
              <a:xfrm flipV="1">
                <a:off x="4517" y="2770"/>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1" name="Line 10018"/>
              <p:cNvSpPr>
                <a:spLocks noChangeAspect="1" noChangeShapeType="1"/>
              </p:cNvSpPr>
              <p:nvPr/>
            </p:nvSpPr>
            <p:spPr bwMode="auto">
              <a:xfrm flipH="1">
                <a:off x="4395" y="2708"/>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2" name="Line 10019"/>
              <p:cNvSpPr>
                <a:spLocks noChangeAspect="1" noChangeShapeType="1"/>
              </p:cNvSpPr>
              <p:nvPr/>
            </p:nvSpPr>
            <p:spPr bwMode="auto">
              <a:xfrm flipV="1">
                <a:off x="4420" y="2724"/>
                <a:ext cx="10" cy="15"/>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3" name="Line 10020"/>
              <p:cNvSpPr>
                <a:spLocks noChangeAspect="1" noChangeShapeType="1"/>
              </p:cNvSpPr>
              <p:nvPr/>
            </p:nvSpPr>
            <p:spPr bwMode="auto">
              <a:xfrm flipH="1" flipV="1">
                <a:off x="4421" y="2710"/>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4" name="Oval 10021"/>
              <p:cNvSpPr>
                <a:spLocks noChangeAspect="1" noChangeArrowheads="1"/>
              </p:cNvSpPr>
              <p:nvPr/>
            </p:nvSpPr>
            <p:spPr bwMode="auto">
              <a:xfrm flipH="1">
                <a:off x="4375" y="2644"/>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5" name="Line 10022"/>
              <p:cNvSpPr>
                <a:spLocks noChangeAspect="1" noChangeShapeType="1"/>
              </p:cNvSpPr>
              <p:nvPr/>
            </p:nvSpPr>
            <p:spPr bwMode="auto">
              <a:xfrm flipV="1">
                <a:off x="4424" y="2741"/>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6" name="Line 10023"/>
              <p:cNvSpPr>
                <a:spLocks noChangeAspect="1" noChangeShapeType="1"/>
              </p:cNvSpPr>
              <p:nvPr/>
            </p:nvSpPr>
            <p:spPr bwMode="auto">
              <a:xfrm flipH="1">
                <a:off x="4389" y="2746"/>
                <a:ext cx="7" cy="11"/>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7" name="Line 10024"/>
              <p:cNvSpPr>
                <a:spLocks noChangeAspect="1" noChangeShapeType="1"/>
              </p:cNvSpPr>
              <p:nvPr/>
            </p:nvSpPr>
            <p:spPr bwMode="auto">
              <a:xfrm>
                <a:off x="4388" y="2759"/>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8" name="Oval 10025"/>
              <p:cNvSpPr>
                <a:spLocks noChangeAspect="1" noChangeArrowheads="1"/>
              </p:cNvSpPr>
              <p:nvPr/>
            </p:nvSpPr>
            <p:spPr bwMode="auto">
              <a:xfrm flipV="1">
                <a:off x="4375" y="2770"/>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9" name="Line 10026"/>
              <p:cNvSpPr>
                <a:spLocks noChangeAspect="1" noChangeShapeType="1"/>
              </p:cNvSpPr>
              <p:nvPr/>
            </p:nvSpPr>
            <p:spPr bwMode="auto">
              <a:xfrm flipH="1">
                <a:off x="4252" y="2708"/>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0" name="Line 10027"/>
              <p:cNvSpPr>
                <a:spLocks noChangeAspect="1" noChangeShapeType="1"/>
              </p:cNvSpPr>
              <p:nvPr/>
            </p:nvSpPr>
            <p:spPr bwMode="auto">
              <a:xfrm flipV="1">
                <a:off x="4277" y="2724"/>
                <a:ext cx="10" cy="15"/>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1" name="Line 10028"/>
              <p:cNvSpPr>
                <a:spLocks noChangeAspect="1" noChangeShapeType="1"/>
              </p:cNvSpPr>
              <p:nvPr/>
            </p:nvSpPr>
            <p:spPr bwMode="auto">
              <a:xfrm flipH="1" flipV="1">
                <a:off x="4278" y="2710"/>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2" name="Oval 10029"/>
              <p:cNvSpPr>
                <a:spLocks noChangeAspect="1" noChangeArrowheads="1"/>
              </p:cNvSpPr>
              <p:nvPr/>
            </p:nvSpPr>
            <p:spPr bwMode="auto">
              <a:xfrm flipH="1">
                <a:off x="4232" y="2644"/>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3" name="Line 10030"/>
              <p:cNvSpPr>
                <a:spLocks noChangeAspect="1" noChangeShapeType="1"/>
              </p:cNvSpPr>
              <p:nvPr/>
            </p:nvSpPr>
            <p:spPr bwMode="auto">
              <a:xfrm flipV="1">
                <a:off x="4281" y="2741"/>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4" name="Line 10031"/>
              <p:cNvSpPr>
                <a:spLocks noChangeAspect="1" noChangeShapeType="1"/>
              </p:cNvSpPr>
              <p:nvPr/>
            </p:nvSpPr>
            <p:spPr bwMode="auto">
              <a:xfrm flipH="1">
                <a:off x="4246" y="2746"/>
                <a:ext cx="7" cy="11"/>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5" name="Line 10032"/>
              <p:cNvSpPr>
                <a:spLocks noChangeAspect="1" noChangeShapeType="1"/>
              </p:cNvSpPr>
              <p:nvPr/>
            </p:nvSpPr>
            <p:spPr bwMode="auto">
              <a:xfrm>
                <a:off x="4245" y="2759"/>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6" name="Oval 10033"/>
              <p:cNvSpPr>
                <a:spLocks noChangeAspect="1" noChangeArrowheads="1"/>
              </p:cNvSpPr>
              <p:nvPr/>
            </p:nvSpPr>
            <p:spPr bwMode="auto">
              <a:xfrm flipV="1">
                <a:off x="4232" y="2770"/>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7" name="Line 10034"/>
              <p:cNvSpPr>
                <a:spLocks noChangeAspect="1" noChangeShapeType="1"/>
              </p:cNvSpPr>
              <p:nvPr/>
            </p:nvSpPr>
            <p:spPr bwMode="auto">
              <a:xfrm flipH="1">
                <a:off x="4466" y="2708"/>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8" name="Line 10035"/>
              <p:cNvSpPr>
                <a:spLocks noChangeAspect="1" noChangeShapeType="1"/>
              </p:cNvSpPr>
              <p:nvPr/>
            </p:nvSpPr>
            <p:spPr bwMode="auto">
              <a:xfrm flipV="1">
                <a:off x="4491" y="2724"/>
                <a:ext cx="10" cy="15"/>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9" name="Line 10036"/>
              <p:cNvSpPr>
                <a:spLocks noChangeAspect="1" noChangeShapeType="1"/>
              </p:cNvSpPr>
              <p:nvPr/>
            </p:nvSpPr>
            <p:spPr bwMode="auto">
              <a:xfrm flipH="1" flipV="1">
                <a:off x="4492" y="2710"/>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0" name="Oval 10037"/>
              <p:cNvSpPr>
                <a:spLocks noChangeAspect="1" noChangeArrowheads="1"/>
              </p:cNvSpPr>
              <p:nvPr/>
            </p:nvSpPr>
            <p:spPr bwMode="auto">
              <a:xfrm flipH="1">
                <a:off x="4446" y="2644"/>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1" name="Line 10038"/>
              <p:cNvSpPr>
                <a:spLocks noChangeAspect="1" noChangeShapeType="1"/>
              </p:cNvSpPr>
              <p:nvPr/>
            </p:nvSpPr>
            <p:spPr bwMode="auto">
              <a:xfrm flipV="1">
                <a:off x="4495" y="2741"/>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2" name="Line 10039"/>
              <p:cNvSpPr>
                <a:spLocks noChangeAspect="1" noChangeShapeType="1"/>
              </p:cNvSpPr>
              <p:nvPr/>
            </p:nvSpPr>
            <p:spPr bwMode="auto">
              <a:xfrm flipH="1">
                <a:off x="4460" y="2746"/>
                <a:ext cx="7" cy="11"/>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3" name="Line 10040"/>
              <p:cNvSpPr>
                <a:spLocks noChangeAspect="1" noChangeShapeType="1"/>
              </p:cNvSpPr>
              <p:nvPr/>
            </p:nvSpPr>
            <p:spPr bwMode="auto">
              <a:xfrm>
                <a:off x="4459" y="2759"/>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4" name="Oval 10041"/>
              <p:cNvSpPr>
                <a:spLocks noChangeAspect="1" noChangeArrowheads="1"/>
              </p:cNvSpPr>
              <p:nvPr/>
            </p:nvSpPr>
            <p:spPr bwMode="auto">
              <a:xfrm flipV="1">
                <a:off x="4446" y="2770"/>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5" name="Line 10042"/>
              <p:cNvSpPr>
                <a:spLocks noChangeAspect="1" noChangeShapeType="1"/>
              </p:cNvSpPr>
              <p:nvPr/>
            </p:nvSpPr>
            <p:spPr bwMode="auto">
              <a:xfrm flipH="1">
                <a:off x="4323" y="2708"/>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6" name="Line 10043"/>
              <p:cNvSpPr>
                <a:spLocks noChangeAspect="1" noChangeShapeType="1"/>
              </p:cNvSpPr>
              <p:nvPr/>
            </p:nvSpPr>
            <p:spPr bwMode="auto">
              <a:xfrm flipV="1">
                <a:off x="4348" y="2724"/>
                <a:ext cx="10" cy="15"/>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7" name="Line 10044"/>
              <p:cNvSpPr>
                <a:spLocks noChangeAspect="1" noChangeShapeType="1"/>
              </p:cNvSpPr>
              <p:nvPr/>
            </p:nvSpPr>
            <p:spPr bwMode="auto">
              <a:xfrm flipH="1" flipV="1">
                <a:off x="4349" y="2710"/>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8" name="Oval 10045"/>
              <p:cNvSpPr>
                <a:spLocks noChangeAspect="1" noChangeArrowheads="1"/>
              </p:cNvSpPr>
              <p:nvPr/>
            </p:nvSpPr>
            <p:spPr bwMode="auto">
              <a:xfrm flipH="1">
                <a:off x="4303" y="2644"/>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9" name="Line 10046"/>
              <p:cNvSpPr>
                <a:spLocks noChangeAspect="1" noChangeShapeType="1"/>
              </p:cNvSpPr>
              <p:nvPr/>
            </p:nvSpPr>
            <p:spPr bwMode="auto">
              <a:xfrm flipV="1">
                <a:off x="4352" y="2741"/>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90" name="Line 10047"/>
              <p:cNvSpPr>
                <a:spLocks noChangeAspect="1" noChangeShapeType="1"/>
              </p:cNvSpPr>
              <p:nvPr/>
            </p:nvSpPr>
            <p:spPr bwMode="auto">
              <a:xfrm flipH="1">
                <a:off x="4317" y="2746"/>
                <a:ext cx="7" cy="11"/>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91" name="Line 10048"/>
              <p:cNvSpPr>
                <a:spLocks noChangeAspect="1" noChangeShapeType="1"/>
              </p:cNvSpPr>
              <p:nvPr/>
            </p:nvSpPr>
            <p:spPr bwMode="auto">
              <a:xfrm>
                <a:off x="4316" y="2759"/>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92" name="Oval 10049"/>
              <p:cNvSpPr>
                <a:spLocks noChangeAspect="1" noChangeArrowheads="1"/>
              </p:cNvSpPr>
              <p:nvPr/>
            </p:nvSpPr>
            <p:spPr bwMode="auto">
              <a:xfrm flipV="1">
                <a:off x="4303" y="2770"/>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3" name="Line 10050"/>
              <p:cNvSpPr>
                <a:spLocks noChangeAspect="1" noChangeShapeType="1"/>
              </p:cNvSpPr>
              <p:nvPr/>
            </p:nvSpPr>
            <p:spPr bwMode="auto">
              <a:xfrm flipH="1">
                <a:off x="4181" y="2708"/>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94" name="Line 10051"/>
              <p:cNvSpPr>
                <a:spLocks noChangeAspect="1" noChangeShapeType="1"/>
              </p:cNvSpPr>
              <p:nvPr/>
            </p:nvSpPr>
            <p:spPr bwMode="auto">
              <a:xfrm flipV="1">
                <a:off x="4206" y="2724"/>
                <a:ext cx="10" cy="15"/>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95" name="Line 10052"/>
              <p:cNvSpPr>
                <a:spLocks noChangeAspect="1" noChangeShapeType="1"/>
              </p:cNvSpPr>
              <p:nvPr/>
            </p:nvSpPr>
            <p:spPr bwMode="auto">
              <a:xfrm flipH="1" flipV="1">
                <a:off x="4207" y="2710"/>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96" name="Oval 10053"/>
              <p:cNvSpPr>
                <a:spLocks noChangeAspect="1" noChangeArrowheads="1"/>
              </p:cNvSpPr>
              <p:nvPr/>
            </p:nvSpPr>
            <p:spPr bwMode="auto">
              <a:xfrm flipH="1">
                <a:off x="4161" y="2644"/>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7" name="Line 10054"/>
              <p:cNvSpPr>
                <a:spLocks noChangeAspect="1" noChangeShapeType="1"/>
              </p:cNvSpPr>
              <p:nvPr/>
            </p:nvSpPr>
            <p:spPr bwMode="auto">
              <a:xfrm flipV="1">
                <a:off x="4210" y="2741"/>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98" name="Line 10055"/>
              <p:cNvSpPr>
                <a:spLocks noChangeAspect="1" noChangeShapeType="1"/>
              </p:cNvSpPr>
              <p:nvPr/>
            </p:nvSpPr>
            <p:spPr bwMode="auto">
              <a:xfrm flipH="1">
                <a:off x="4175" y="2746"/>
                <a:ext cx="7" cy="11"/>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99" name="Line 10056"/>
              <p:cNvSpPr>
                <a:spLocks noChangeAspect="1" noChangeShapeType="1"/>
              </p:cNvSpPr>
              <p:nvPr/>
            </p:nvSpPr>
            <p:spPr bwMode="auto">
              <a:xfrm>
                <a:off x="4174" y="2759"/>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0" name="Oval 10057"/>
              <p:cNvSpPr>
                <a:spLocks noChangeAspect="1" noChangeArrowheads="1"/>
              </p:cNvSpPr>
              <p:nvPr/>
            </p:nvSpPr>
            <p:spPr bwMode="auto">
              <a:xfrm flipV="1">
                <a:off x="4161" y="2770"/>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1" name="Line 10058"/>
              <p:cNvSpPr>
                <a:spLocks noChangeAspect="1" noChangeShapeType="1"/>
              </p:cNvSpPr>
              <p:nvPr/>
            </p:nvSpPr>
            <p:spPr bwMode="auto">
              <a:xfrm flipH="1">
                <a:off x="4038" y="2708"/>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2" name="Line 10059"/>
              <p:cNvSpPr>
                <a:spLocks noChangeAspect="1" noChangeShapeType="1"/>
              </p:cNvSpPr>
              <p:nvPr/>
            </p:nvSpPr>
            <p:spPr bwMode="auto">
              <a:xfrm flipV="1">
                <a:off x="4063" y="2724"/>
                <a:ext cx="10" cy="15"/>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3" name="Line 10060"/>
              <p:cNvSpPr>
                <a:spLocks noChangeAspect="1" noChangeShapeType="1"/>
              </p:cNvSpPr>
              <p:nvPr/>
            </p:nvSpPr>
            <p:spPr bwMode="auto">
              <a:xfrm flipH="1" flipV="1">
                <a:off x="4064" y="2710"/>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4" name="Oval 10061"/>
              <p:cNvSpPr>
                <a:spLocks noChangeAspect="1" noChangeArrowheads="1"/>
              </p:cNvSpPr>
              <p:nvPr/>
            </p:nvSpPr>
            <p:spPr bwMode="auto">
              <a:xfrm flipH="1">
                <a:off x="4018" y="2644"/>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5" name="Line 10062"/>
              <p:cNvSpPr>
                <a:spLocks noChangeAspect="1" noChangeShapeType="1"/>
              </p:cNvSpPr>
              <p:nvPr/>
            </p:nvSpPr>
            <p:spPr bwMode="auto">
              <a:xfrm flipV="1">
                <a:off x="4067" y="2741"/>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6" name="Line 10063"/>
              <p:cNvSpPr>
                <a:spLocks noChangeAspect="1" noChangeShapeType="1"/>
              </p:cNvSpPr>
              <p:nvPr/>
            </p:nvSpPr>
            <p:spPr bwMode="auto">
              <a:xfrm flipH="1">
                <a:off x="4032" y="2746"/>
                <a:ext cx="7" cy="11"/>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7" name="Line 10064"/>
              <p:cNvSpPr>
                <a:spLocks noChangeAspect="1" noChangeShapeType="1"/>
              </p:cNvSpPr>
              <p:nvPr/>
            </p:nvSpPr>
            <p:spPr bwMode="auto">
              <a:xfrm>
                <a:off x="4031" y="2759"/>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8" name="Oval 10065"/>
              <p:cNvSpPr>
                <a:spLocks noChangeAspect="1" noChangeArrowheads="1"/>
              </p:cNvSpPr>
              <p:nvPr/>
            </p:nvSpPr>
            <p:spPr bwMode="auto">
              <a:xfrm flipV="1">
                <a:off x="4018" y="2770"/>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9" name="Line 10066"/>
              <p:cNvSpPr>
                <a:spLocks noChangeAspect="1" noChangeShapeType="1"/>
              </p:cNvSpPr>
              <p:nvPr/>
            </p:nvSpPr>
            <p:spPr bwMode="auto">
              <a:xfrm flipH="1">
                <a:off x="4110" y="2708"/>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0" name="Line 10067"/>
              <p:cNvSpPr>
                <a:spLocks noChangeAspect="1" noChangeShapeType="1"/>
              </p:cNvSpPr>
              <p:nvPr/>
            </p:nvSpPr>
            <p:spPr bwMode="auto">
              <a:xfrm flipV="1">
                <a:off x="4135" y="2724"/>
                <a:ext cx="10" cy="15"/>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1" name="Line 10068"/>
              <p:cNvSpPr>
                <a:spLocks noChangeAspect="1" noChangeShapeType="1"/>
              </p:cNvSpPr>
              <p:nvPr/>
            </p:nvSpPr>
            <p:spPr bwMode="auto">
              <a:xfrm flipH="1" flipV="1">
                <a:off x="4136" y="2710"/>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2" name="Oval 10069"/>
              <p:cNvSpPr>
                <a:spLocks noChangeAspect="1" noChangeArrowheads="1"/>
              </p:cNvSpPr>
              <p:nvPr/>
            </p:nvSpPr>
            <p:spPr bwMode="auto">
              <a:xfrm flipH="1">
                <a:off x="4090" y="2644"/>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3" name="Line 10070"/>
              <p:cNvSpPr>
                <a:spLocks noChangeAspect="1" noChangeShapeType="1"/>
              </p:cNvSpPr>
              <p:nvPr/>
            </p:nvSpPr>
            <p:spPr bwMode="auto">
              <a:xfrm flipV="1">
                <a:off x="4139" y="2741"/>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4" name="Line 10071"/>
              <p:cNvSpPr>
                <a:spLocks noChangeAspect="1" noChangeShapeType="1"/>
              </p:cNvSpPr>
              <p:nvPr/>
            </p:nvSpPr>
            <p:spPr bwMode="auto">
              <a:xfrm flipH="1">
                <a:off x="4104" y="2746"/>
                <a:ext cx="7" cy="11"/>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5" name="Line 10072"/>
              <p:cNvSpPr>
                <a:spLocks noChangeAspect="1" noChangeShapeType="1"/>
              </p:cNvSpPr>
              <p:nvPr/>
            </p:nvSpPr>
            <p:spPr bwMode="auto">
              <a:xfrm>
                <a:off x="4103" y="2759"/>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6" name="Oval 10073"/>
              <p:cNvSpPr>
                <a:spLocks noChangeAspect="1" noChangeArrowheads="1"/>
              </p:cNvSpPr>
              <p:nvPr/>
            </p:nvSpPr>
            <p:spPr bwMode="auto">
              <a:xfrm flipV="1">
                <a:off x="4090" y="2770"/>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7" name="Line 10074"/>
              <p:cNvSpPr>
                <a:spLocks noChangeAspect="1" noChangeShapeType="1"/>
              </p:cNvSpPr>
              <p:nvPr/>
            </p:nvSpPr>
            <p:spPr bwMode="auto">
              <a:xfrm flipH="1">
                <a:off x="3967" y="2708"/>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8" name="Line 10075"/>
              <p:cNvSpPr>
                <a:spLocks noChangeAspect="1" noChangeShapeType="1"/>
              </p:cNvSpPr>
              <p:nvPr/>
            </p:nvSpPr>
            <p:spPr bwMode="auto">
              <a:xfrm flipV="1">
                <a:off x="3992" y="2724"/>
                <a:ext cx="10" cy="15"/>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9" name="Line 10076"/>
              <p:cNvSpPr>
                <a:spLocks noChangeAspect="1" noChangeShapeType="1"/>
              </p:cNvSpPr>
              <p:nvPr/>
            </p:nvSpPr>
            <p:spPr bwMode="auto">
              <a:xfrm flipH="1" flipV="1">
                <a:off x="3993" y="2710"/>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0" name="Oval 10077"/>
              <p:cNvSpPr>
                <a:spLocks noChangeAspect="1" noChangeArrowheads="1"/>
              </p:cNvSpPr>
              <p:nvPr/>
            </p:nvSpPr>
            <p:spPr bwMode="auto">
              <a:xfrm flipH="1">
                <a:off x="3947" y="2644"/>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1" name="Line 10078"/>
              <p:cNvSpPr>
                <a:spLocks noChangeAspect="1" noChangeShapeType="1"/>
              </p:cNvSpPr>
              <p:nvPr/>
            </p:nvSpPr>
            <p:spPr bwMode="auto">
              <a:xfrm flipV="1">
                <a:off x="3996" y="2741"/>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2" name="Line 10079"/>
              <p:cNvSpPr>
                <a:spLocks noChangeAspect="1" noChangeShapeType="1"/>
              </p:cNvSpPr>
              <p:nvPr/>
            </p:nvSpPr>
            <p:spPr bwMode="auto">
              <a:xfrm flipH="1">
                <a:off x="3961" y="2746"/>
                <a:ext cx="7" cy="11"/>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3" name="Line 10080"/>
              <p:cNvSpPr>
                <a:spLocks noChangeAspect="1" noChangeShapeType="1"/>
              </p:cNvSpPr>
              <p:nvPr/>
            </p:nvSpPr>
            <p:spPr bwMode="auto">
              <a:xfrm>
                <a:off x="3960" y="2759"/>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4" name="Oval 10081"/>
              <p:cNvSpPr>
                <a:spLocks noChangeAspect="1" noChangeArrowheads="1"/>
              </p:cNvSpPr>
              <p:nvPr/>
            </p:nvSpPr>
            <p:spPr bwMode="auto">
              <a:xfrm flipV="1">
                <a:off x="3947" y="2770"/>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5" name="Line 10082"/>
              <p:cNvSpPr>
                <a:spLocks noChangeAspect="1" noChangeShapeType="1"/>
              </p:cNvSpPr>
              <p:nvPr/>
            </p:nvSpPr>
            <p:spPr bwMode="auto">
              <a:xfrm flipH="1">
                <a:off x="3896" y="2708"/>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6" name="Line 10083"/>
              <p:cNvSpPr>
                <a:spLocks noChangeAspect="1" noChangeShapeType="1"/>
              </p:cNvSpPr>
              <p:nvPr/>
            </p:nvSpPr>
            <p:spPr bwMode="auto">
              <a:xfrm flipV="1">
                <a:off x="3921" y="2724"/>
                <a:ext cx="10" cy="15"/>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7" name="Line 10084"/>
              <p:cNvSpPr>
                <a:spLocks noChangeAspect="1" noChangeShapeType="1"/>
              </p:cNvSpPr>
              <p:nvPr/>
            </p:nvSpPr>
            <p:spPr bwMode="auto">
              <a:xfrm flipH="1" flipV="1">
                <a:off x="3922" y="2710"/>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8" name="Oval 10085"/>
              <p:cNvSpPr>
                <a:spLocks noChangeAspect="1" noChangeArrowheads="1"/>
              </p:cNvSpPr>
              <p:nvPr/>
            </p:nvSpPr>
            <p:spPr bwMode="auto">
              <a:xfrm flipH="1">
                <a:off x="3876" y="2644"/>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9" name="Line 10086"/>
              <p:cNvSpPr>
                <a:spLocks noChangeAspect="1" noChangeShapeType="1"/>
              </p:cNvSpPr>
              <p:nvPr/>
            </p:nvSpPr>
            <p:spPr bwMode="auto">
              <a:xfrm flipV="1">
                <a:off x="3925" y="2741"/>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0" name="Line 10087"/>
              <p:cNvSpPr>
                <a:spLocks noChangeAspect="1" noChangeShapeType="1"/>
              </p:cNvSpPr>
              <p:nvPr/>
            </p:nvSpPr>
            <p:spPr bwMode="auto">
              <a:xfrm flipH="1">
                <a:off x="3890" y="2746"/>
                <a:ext cx="7" cy="11"/>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1" name="Line 10088"/>
              <p:cNvSpPr>
                <a:spLocks noChangeAspect="1" noChangeShapeType="1"/>
              </p:cNvSpPr>
              <p:nvPr/>
            </p:nvSpPr>
            <p:spPr bwMode="auto">
              <a:xfrm>
                <a:off x="3889" y="2759"/>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2" name="Oval 10089"/>
              <p:cNvSpPr>
                <a:spLocks noChangeAspect="1" noChangeArrowheads="1"/>
              </p:cNvSpPr>
              <p:nvPr/>
            </p:nvSpPr>
            <p:spPr bwMode="auto">
              <a:xfrm flipV="1">
                <a:off x="3876" y="2770"/>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3" name="Line 10090"/>
              <p:cNvSpPr>
                <a:spLocks noChangeAspect="1" noChangeShapeType="1"/>
              </p:cNvSpPr>
              <p:nvPr/>
            </p:nvSpPr>
            <p:spPr bwMode="auto">
              <a:xfrm flipH="1">
                <a:off x="3824" y="2708"/>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4" name="Line 10091"/>
              <p:cNvSpPr>
                <a:spLocks noChangeAspect="1" noChangeShapeType="1"/>
              </p:cNvSpPr>
              <p:nvPr/>
            </p:nvSpPr>
            <p:spPr bwMode="auto">
              <a:xfrm flipV="1">
                <a:off x="3849" y="2724"/>
                <a:ext cx="10" cy="15"/>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5" name="Line 10092"/>
              <p:cNvSpPr>
                <a:spLocks noChangeAspect="1" noChangeShapeType="1"/>
              </p:cNvSpPr>
              <p:nvPr/>
            </p:nvSpPr>
            <p:spPr bwMode="auto">
              <a:xfrm flipH="1" flipV="1">
                <a:off x="3850" y="2710"/>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6" name="Oval 10093"/>
              <p:cNvSpPr>
                <a:spLocks noChangeAspect="1" noChangeArrowheads="1"/>
              </p:cNvSpPr>
              <p:nvPr/>
            </p:nvSpPr>
            <p:spPr bwMode="auto">
              <a:xfrm flipH="1">
                <a:off x="3804" y="2644"/>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7" name="Line 10094"/>
              <p:cNvSpPr>
                <a:spLocks noChangeAspect="1" noChangeShapeType="1"/>
              </p:cNvSpPr>
              <p:nvPr/>
            </p:nvSpPr>
            <p:spPr bwMode="auto">
              <a:xfrm flipV="1">
                <a:off x="3853" y="2741"/>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8" name="Line 10095"/>
              <p:cNvSpPr>
                <a:spLocks noChangeAspect="1" noChangeShapeType="1"/>
              </p:cNvSpPr>
              <p:nvPr/>
            </p:nvSpPr>
            <p:spPr bwMode="auto">
              <a:xfrm flipH="1">
                <a:off x="3818" y="2746"/>
                <a:ext cx="7" cy="11"/>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9" name="Line 10096"/>
              <p:cNvSpPr>
                <a:spLocks noChangeAspect="1" noChangeShapeType="1"/>
              </p:cNvSpPr>
              <p:nvPr/>
            </p:nvSpPr>
            <p:spPr bwMode="auto">
              <a:xfrm>
                <a:off x="3817" y="2759"/>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0" name="Oval 10097"/>
              <p:cNvSpPr>
                <a:spLocks noChangeAspect="1" noChangeArrowheads="1"/>
              </p:cNvSpPr>
              <p:nvPr/>
            </p:nvSpPr>
            <p:spPr bwMode="auto">
              <a:xfrm flipV="1">
                <a:off x="3804" y="2770"/>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1" name="Line 10098"/>
              <p:cNvSpPr>
                <a:spLocks noChangeAspect="1" noChangeShapeType="1"/>
              </p:cNvSpPr>
              <p:nvPr/>
            </p:nvSpPr>
            <p:spPr bwMode="auto">
              <a:xfrm>
                <a:off x="436" y="2708"/>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2" name="Line 10099"/>
              <p:cNvSpPr>
                <a:spLocks noChangeAspect="1" noChangeShapeType="1"/>
              </p:cNvSpPr>
              <p:nvPr/>
            </p:nvSpPr>
            <p:spPr bwMode="auto">
              <a:xfrm flipH="1" flipV="1">
                <a:off x="401" y="2724"/>
                <a:ext cx="10" cy="15"/>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3" name="Line 10100"/>
              <p:cNvSpPr>
                <a:spLocks noChangeAspect="1" noChangeShapeType="1"/>
              </p:cNvSpPr>
              <p:nvPr/>
            </p:nvSpPr>
            <p:spPr bwMode="auto">
              <a:xfrm flipV="1">
                <a:off x="400" y="2710"/>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4" name="Oval 10101"/>
              <p:cNvSpPr>
                <a:spLocks noChangeAspect="1" noChangeArrowheads="1"/>
              </p:cNvSpPr>
              <p:nvPr/>
            </p:nvSpPr>
            <p:spPr bwMode="auto">
              <a:xfrm>
                <a:off x="387" y="2644"/>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5" name="Line 10102"/>
              <p:cNvSpPr>
                <a:spLocks noChangeAspect="1" noChangeShapeType="1"/>
              </p:cNvSpPr>
              <p:nvPr/>
            </p:nvSpPr>
            <p:spPr bwMode="auto">
              <a:xfrm flipH="1" flipV="1">
                <a:off x="407" y="2741"/>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6" name="Line 10103"/>
              <p:cNvSpPr>
                <a:spLocks noChangeAspect="1" noChangeShapeType="1"/>
              </p:cNvSpPr>
              <p:nvPr/>
            </p:nvSpPr>
            <p:spPr bwMode="auto">
              <a:xfrm>
                <a:off x="435" y="2746"/>
                <a:ext cx="7" cy="11"/>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7" name="Line 10104"/>
              <p:cNvSpPr>
                <a:spLocks noChangeAspect="1" noChangeShapeType="1"/>
              </p:cNvSpPr>
              <p:nvPr/>
            </p:nvSpPr>
            <p:spPr bwMode="auto">
              <a:xfrm flipH="1">
                <a:off x="433" y="2759"/>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8" name="Oval 10105"/>
              <p:cNvSpPr>
                <a:spLocks noChangeAspect="1" noChangeArrowheads="1"/>
              </p:cNvSpPr>
              <p:nvPr/>
            </p:nvSpPr>
            <p:spPr bwMode="auto">
              <a:xfrm flipH="1" flipV="1">
                <a:off x="387" y="2770"/>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9" name="Line 10106"/>
              <p:cNvSpPr>
                <a:spLocks noChangeAspect="1" noChangeShapeType="1"/>
              </p:cNvSpPr>
              <p:nvPr/>
            </p:nvSpPr>
            <p:spPr bwMode="auto">
              <a:xfrm>
                <a:off x="507" y="2708"/>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0" name="Line 10107"/>
              <p:cNvSpPr>
                <a:spLocks noChangeAspect="1" noChangeShapeType="1"/>
              </p:cNvSpPr>
              <p:nvPr/>
            </p:nvSpPr>
            <p:spPr bwMode="auto">
              <a:xfrm flipH="1" flipV="1">
                <a:off x="472" y="2724"/>
                <a:ext cx="10" cy="15"/>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1" name="Line 10108"/>
              <p:cNvSpPr>
                <a:spLocks noChangeAspect="1" noChangeShapeType="1"/>
              </p:cNvSpPr>
              <p:nvPr/>
            </p:nvSpPr>
            <p:spPr bwMode="auto">
              <a:xfrm flipV="1">
                <a:off x="471" y="2710"/>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2" name="Oval 10109"/>
              <p:cNvSpPr>
                <a:spLocks noChangeAspect="1" noChangeArrowheads="1"/>
              </p:cNvSpPr>
              <p:nvPr/>
            </p:nvSpPr>
            <p:spPr bwMode="auto">
              <a:xfrm>
                <a:off x="458" y="2644"/>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3" name="Line 10110"/>
              <p:cNvSpPr>
                <a:spLocks noChangeAspect="1" noChangeShapeType="1"/>
              </p:cNvSpPr>
              <p:nvPr/>
            </p:nvSpPr>
            <p:spPr bwMode="auto">
              <a:xfrm flipH="1" flipV="1">
                <a:off x="478" y="2741"/>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4" name="Line 10111"/>
              <p:cNvSpPr>
                <a:spLocks noChangeAspect="1" noChangeShapeType="1"/>
              </p:cNvSpPr>
              <p:nvPr/>
            </p:nvSpPr>
            <p:spPr bwMode="auto">
              <a:xfrm>
                <a:off x="506" y="2746"/>
                <a:ext cx="7" cy="11"/>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5" name="Line 10112"/>
              <p:cNvSpPr>
                <a:spLocks noChangeAspect="1" noChangeShapeType="1"/>
              </p:cNvSpPr>
              <p:nvPr/>
            </p:nvSpPr>
            <p:spPr bwMode="auto">
              <a:xfrm flipH="1">
                <a:off x="504" y="2759"/>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6" name="Oval 10113"/>
              <p:cNvSpPr>
                <a:spLocks noChangeAspect="1" noChangeArrowheads="1"/>
              </p:cNvSpPr>
              <p:nvPr/>
            </p:nvSpPr>
            <p:spPr bwMode="auto">
              <a:xfrm flipH="1" flipV="1">
                <a:off x="458" y="2770"/>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7" name="Line 10114"/>
              <p:cNvSpPr>
                <a:spLocks noChangeAspect="1" noChangeShapeType="1"/>
              </p:cNvSpPr>
              <p:nvPr/>
            </p:nvSpPr>
            <p:spPr bwMode="auto">
              <a:xfrm>
                <a:off x="649" y="2708"/>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8" name="Line 10115"/>
              <p:cNvSpPr>
                <a:spLocks noChangeAspect="1" noChangeShapeType="1"/>
              </p:cNvSpPr>
              <p:nvPr/>
            </p:nvSpPr>
            <p:spPr bwMode="auto">
              <a:xfrm flipH="1" flipV="1">
                <a:off x="614" y="2724"/>
                <a:ext cx="10" cy="15"/>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9" name="Line 10116"/>
              <p:cNvSpPr>
                <a:spLocks noChangeAspect="1" noChangeShapeType="1"/>
              </p:cNvSpPr>
              <p:nvPr/>
            </p:nvSpPr>
            <p:spPr bwMode="auto">
              <a:xfrm flipV="1">
                <a:off x="613" y="2710"/>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0" name="Oval 10117"/>
              <p:cNvSpPr>
                <a:spLocks noChangeAspect="1" noChangeArrowheads="1"/>
              </p:cNvSpPr>
              <p:nvPr/>
            </p:nvSpPr>
            <p:spPr bwMode="auto">
              <a:xfrm>
                <a:off x="600" y="2644"/>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1" name="Line 10118"/>
              <p:cNvSpPr>
                <a:spLocks noChangeAspect="1" noChangeShapeType="1"/>
              </p:cNvSpPr>
              <p:nvPr/>
            </p:nvSpPr>
            <p:spPr bwMode="auto">
              <a:xfrm flipH="1" flipV="1">
                <a:off x="620" y="2741"/>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2" name="Line 10119"/>
              <p:cNvSpPr>
                <a:spLocks noChangeAspect="1" noChangeShapeType="1"/>
              </p:cNvSpPr>
              <p:nvPr/>
            </p:nvSpPr>
            <p:spPr bwMode="auto">
              <a:xfrm>
                <a:off x="648" y="2746"/>
                <a:ext cx="7" cy="11"/>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3" name="Line 10120"/>
              <p:cNvSpPr>
                <a:spLocks noChangeAspect="1" noChangeShapeType="1"/>
              </p:cNvSpPr>
              <p:nvPr/>
            </p:nvSpPr>
            <p:spPr bwMode="auto">
              <a:xfrm flipH="1">
                <a:off x="646" y="2759"/>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4" name="Oval 10121"/>
              <p:cNvSpPr>
                <a:spLocks noChangeAspect="1" noChangeArrowheads="1"/>
              </p:cNvSpPr>
              <p:nvPr/>
            </p:nvSpPr>
            <p:spPr bwMode="auto">
              <a:xfrm flipH="1" flipV="1">
                <a:off x="600" y="2770"/>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5" name="Line 10122"/>
              <p:cNvSpPr>
                <a:spLocks noChangeAspect="1" noChangeShapeType="1"/>
              </p:cNvSpPr>
              <p:nvPr/>
            </p:nvSpPr>
            <p:spPr bwMode="auto">
              <a:xfrm>
                <a:off x="792" y="2708"/>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6" name="Line 10123"/>
              <p:cNvSpPr>
                <a:spLocks noChangeAspect="1" noChangeShapeType="1"/>
              </p:cNvSpPr>
              <p:nvPr/>
            </p:nvSpPr>
            <p:spPr bwMode="auto">
              <a:xfrm flipH="1" flipV="1">
                <a:off x="757" y="2724"/>
                <a:ext cx="10" cy="15"/>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7" name="Line 10124"/>
              <p:cNvSpPr>
                <a:spLocks noChangeAspect="1" noChangeShapeType="1"/>
              </p:cNvSpPr>
              <p:nvPr/>
            </p:nvSpPr>
            <p:spPr bwMode="auto">
              <a:xfrm flipV="1">
                <a:off x="756" y="2710"/>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8" name="Oval 10125"/>
              <p:cNvSpPr>
                <a:spLocks noChangeAspect="1" noChangeArrowheads="1"/>
              </p:cNvSpPr>
              <p:nvPr/>
            </p:nvSpPr>
            <p:spPr bwMode="auto">
              <a:xfrm>
                <a:off x="743" y="2644"/>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9" name="Line 10126"/>
              <p:cNvSpPr>
                <a:spLocks noChangeAspect="1" noChangeShapeType="1"/>
              </p:cNvSpPr>
              <p:nvPr/>
            </p:nvSpPr>
            <p:spPr bwMode="auto">
              <a:xfrm flipH="1" flipV="1">
                <a:off x="763" y="2741"/>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0" name="Line 10127"/>
              <p:cNvSpPr>
                <a:spLocks noChangeAspect="1" noChangeShapeType="1"/>
              </p:cNvSpPr>
              <p:nvPr/>
            </p:nvSpPr>
            <p:spPr bwMode="auto">
              <a:xfrm>
                <a:off x="791" y="2746"/>
                <a:ext cx="7" cy="11"/>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1" name="Line 10128"/>
              <p:cNvSpPr>
                <a:spLocks noChangeAspect="1" noChangeShapeType="1"/>
              </p:cNvSpPr>
              <p:nvPr/>
            </p:nvSpPr>
            <p:spPr bwMode="auto">
              <a:xfrm flipH="1">
                <a:off x="789" y="2759"/>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2" name="Oval 10129"/>
              <p:cNvSpPr>
                <a:spLocks noChangeAspect="1" noChangeArrowheads="1"/>
              </p:cNvSpPr>
              <p:nvPr/>
            </p:nvSpPr>
            <p:spPr bwMode="auto">
              <a:xfrm flipH="1" flipV="1">
                <a:off x="743" y="2770"/>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3" name="Line 10130"/>
              <p:cNvSpPr>
                <a:spLocks noChangeAspect="1" noChangeShapeType="1"/>
              </p:cNvSpPr>
              <p:nvPr/>
            </p:nvSpPr>
            <p:spPr bwMode="auto">
              <a:xfrm>
                <a:off x="578" y="2708"/>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4" name="Line 10131"/>
              <p:cNvSpPr>
                <a:spLocks noChangeAspect="1" noChangeShapeType="1"/>
              </p:cNvSpPr>
              <p:nvPr/>
            </p:nvSpPr>
            <p:spPr bwMode="auto">
              <a:xfrm flipH="1" flipV="1">
                <a:off x="543" y="2724"/>
                <a:ext cx="10" cy="15"/>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5" name="Line 10132"/>
              <p:cNvSpPr>
                <a:spLocks noChangeAspect="1" noChangeShapeType="1"/>
              </p:cNvSpPr>
              <p:nvPr/>
            </p:nvSpPr>
            <p:spPr bwMode="auto">
              <a:xfrm flipV="1">
                <a:off x="542" y="2710"/>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6" name="Oval 10133"/>
              <p:cNvSpPr>
                <a:spLocks noChangeAspect="1" noChangeArrowheads="1"/>
              </p:cNvSpPr>
              <p:nvPr/>
            </p:nvSpPr>
            <p:spPr bwMode="auto">
              <a:xfrm>
                <a:off x="529" y="2644"/>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7" name="Line 10134"/>
              <p:cNvSpPr>
                <a:spLocks noChangeAspect="1" noChangeShapeType="1"/>
              </p:cNvSpPr>
              <p:nvPr/>
            </p:nvSpPr>
            <p:spPr bwMode="auto">
              <a:xfrm flipH="1" flipV="1">
                <a:off x="549" y="2741"/>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8" name="Line 10135"/>
              <p:cNvSpPr>
                <a:spLocks noChangeAspect="1" noChangeShapeType="1"/>
              </p:cNvSpPr>
              <p:nvPr/>
            </p:nvSpPr>
            <p:spPr bwMode="auto">
              <a:xfrm>
                <a:off x="577" y="2746"/>
                <a:ext cx="7" cy="11"/>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9" name="Line 10136"/>
              <p:cNvSpPr>
                <a:spLocks noChangeAspect="1" noChangeShapeType="1"/>
              </p:cNvSpPr>
              <p:nvPr/>
            </p:nvSpPr>
            <p:spPr bwMode="auto">
              <a:xfrm flipH="1">
                <a:off x="575" y="2759"/>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0" name="Oval 10137"/>
              <p:cNvSpPr>
                <a:spLocks noChangeAspect="1" noChangeArrowheads="1"/>
              </p:cNvSpPr>
              <p:nvPr/>
            </p:nvSpPr>
            <p:spPr bwMode="auto">
              <a:xfrm flipH="1" flipV="1">
                <a:off x="529" y="2770"/>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1" name="Line 10138"/>
              <p:cNvSpPr>
                <a:spLocks noChangeAspect="1" noChangeShapeType="1"/>
              </p:cNvSpPr>
              <p:nvPr/>
            </p:nvSpPr>
            <p:spPr bwMode="auto">
              <a:xfrm>
                <a:off x="721" y="2708"/>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2" name="Line 10139"/>
              <p:cNvSpPr>
                <a:spLocks noChangeAspect="1" noChangeShapeType="1"/>
              </p:cNvSpPr>
              <p:nvPr/>
            </p:nvSpPr>
            <p:spPr bwMode="auto">
              <a:xfrm flipH="1" flipV="1">
                <a:off x="686" y="2724"/>
                <a:ext cx="10" cy="15"/>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3" name="Line 10140"/>
              <p:cNvSpPr>
                <a:spLocks noChangeAspect="1" noChangeShapeType="1"/>
              </p:cNvSpPr>
              <p:nvPr/>
            </p:nvSpPr>
            <p:spPr bwMode="auto">
              <a:xfrm flipV="1">
                <a:off x="685" y="2710"/>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4" name="Oval 10141"/>
              <p:cNvSpPr>
                <a:spLocks noChangeAspect="1" noChangeArrowheads="1"/>
              </p:cNvSpPr>
              <p:nvPr/>
            </p:nvSpPr>
            <p:spPr bwMode="auto">
              <a:xfrm>
                <a:off x="672" y="2644"/>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5" name="Line 10142"/>
              <p:cNvSpPr>
                <a:spLocks noChangeAspect="1" noChangeShapeType="1"/>
              </p:cNvSpPr>
              <p:nvPr/>
            </p:nvSpPr>
            <p:spPr bwMode="auto">
              <a:xfrm flipH="1" flipV="1">
                <a:off x="692" y="2741"/>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6" name="Line 10143"/>
              <p:cNvSpPr>
                <a:spLocks noChangeAspect="1" noChangeShapeType="1"/>
              </p:cNvSpPr>
              <p:nvPr/>
            </p:nvSpPr>
            <p:spPr bwMode="auto">
              <a:xfrm>
                <a:off x="720" y="2746"/>
                <a:ext cx="7" cy="11"/>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7" name="Line 10144"/>
              <p:cNvSpPr>
                <a:spLocks noChangeAspect="1" noChangeShapeType="1"/>
              </p:cNvSpPr>
              <p:nvPr/>
            </p:nvSpPr>
            <p:spPr bwMode="auto">
              <a:xfrm flipH="1">
                <a:off x="718" y="2759"/>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8" name="Oval 10145"/>
              <p:cNvSpPr>
                <a:spLocks noChangeAspect="1" noChangeArrowheads="1"/>
              </p:cNvSpPr>
              <p:nvPr/>
            </p:nvSpPr>
            <p:spPr bwMode="auto">
              <a:xfrm flipH="1" flipV="1">
                <a:off x="672" y="2770"/>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9" name="Line 10146"/>
              <p:cNvSpPr>
                <a:spLocks noChangeAspect="1" noChangeShapeType="1"/>
              </p:cNvSpPr>
              <p:nvPr/>
            </p:nvSpPr>
            <p:spPr bwMode="auto">
              <a:xfrm>
                <a:off x="863" y="2708"/>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0" name="Line 10147"/>
              <p:cNvSpPr>
                <a:spLocks noChangeAspect="1" noChangeShapeType="1"/>
              </p:cNvSpPr>
              <p:nvPr/>
            </p:nvSpPr>
            <p:spPr bwMode="auto">
              <a:xfrm flipH="1" flipV="1">
                <a:off x="828" y="2724"/>
                <a:ext cx="10" cy="15"/>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1" name="Line 10148"/>
              <p:cNvSpPr>
                <a:spLocks noChangeAspect="1" noChangeShapeType="1"/>
              </p:cNvSpPr>
              <p:nvPr/>
            </p:nvSpPr>
            <p:spPr bwMode="auto">
              <a:xfrm flipV="1">
                <a:off x="827" y="2710"/>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2" name="Oval 10149"/>
              <p:cNvSpPr>
                <a:spLocks noChangeAspect="1" noChangeArrowheads="1"/>
              </p:cNvSpPr>
              <p:nvPr/>
            </p:nvSpPr>
            <p:spPr bwMode="auto">
              <a:xfrm>
                <a:off x="814" y="2644"/>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3" name="Line 10150"/>
              <p:cNvSpPr>
                <a:spLocks noChangeAspect="1" noChangeShapeType="1"/>
              </p:cNvSpPr>
              <p:nvPr/>
            </p:nvSpPr>
            <p:spPr bwMode="auto">
              <a:xfrm flipH="1" flipV="1">
                <a:off x="834" y="2741"/>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4" name="Line 10151"/>
              <p:cNvSpPr>
                <a:spLocks noChangeAspect="1" noChangeShapeType="1"/>
              </p:cNvSpPr>
              <p:nvPr/>
            </p:nvSpPr>
            <p:spPr bwMode="auto">
              <a:xfrm>
                <a:off x="862" y="2746"/>
                <a:ext cx="7" cy="11"/>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5" name="Line 10152"/>
              <p:cNvSpPr>
                <a:spLocks noChangeAspect="1" noChangeShapeType="1"/>
              </p:cNvSpPr>
              <p:nvPr/>
            </p:nvSpPr>
            <p:spPr bwMode="auto">
              <a:xfrm flipH="1">
                <a:off x="860" y="2759"/>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6" name="Oval 10153"/>
              <p:cNvSpPr>
                <a:spLocks noChangeAspect="1" noChangeArrowheads="1"/>
              </p:cNvSpPr>
              <p:nvPr/>
            </p:nvSpPr>
            <p:spPr bwMode="auto">
              <a:xfrm flipH="1" flipV="1">
                <a:off x="814" y="2770"/>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7" name="Line 10154"/>
              <p:cNvSpPr>
                <a:spLocks noChangeAspect="1" noChangeShapeType="1"/>
              </p:cNvSpPr>
              <p:nvPr/>
            </p:nvSpPr>
            <p:spPr bwMode="auto">
              <a:xfrm>
                <a:off x="1006" y="2708"/>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8" name="Line 10155"/>
              <p:cNvSpPr>
                <a:spLocks noChangeAspect="1" noChangeShapeType="1"/>
              </p:cNvSpPr>
              <p:nvPr/>
            </p:nvSpPr>
            <p:spPr bwMode="auto">
              <a:xfrm flipH="1" flipV="1">
                <a:off x="971" y="2724"/>
                <a:ext cx="10" cy="15"/>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9" name="Line 10156"/>
              <p:cNvSpPr>
                <a:spLocks noChangeAspect="1" noChangeShapeType="1"/>
              </p:cNvSpPr>
              <p:nvPr/>
            </p:nvSpPr>
            <p:spPr bwMode="auto">
              <a:xfrm flipV="1">
                <a:off x="970" y="2710"/>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00" name="Oval 10157"/>
              <p:cNvSpPr>
                <a:spLocks noChangeAspect="1" noChangeArrowheads="1"/>
              </p:cNvSpPr>
              <p:nvPr/>
            </p:nvSpPr>
            <p:spPr bwMode="auto">
              <a:xfrm>
                <a:off x="957" y="2644"/>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1" name="Line 10158"/>
              <p:cNvSpPr>
                <a:spLocks noChangeAspect="1" noChangeShapeType="1"/>
              </p:cNvSpPr>
              <p:nvPr/>
            </p:nvSpPr>
            <p:spPr bwMode="auto">
              <a:xfrm flipH="1" flipV="1">
                <a:off x="977" y="2741"/>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02" name="Line 10159"/>
              <p:cNvSpPr>
                <a:spLocks noChangeAspect="1" noChangeShapeType="1"/>
              </p:cNvSpPr>
              <p:nvPr/>
            </p:nvSpPr>
            <p:spPr bwMode="auto">
              <a:xfrm>
                <a:off x="1005" y="2746"/>
                <a:ext cx="7" cy="11"/>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03" name="Line 10160"/>
              <p:cNvSpPr>
                <a:spLocks noChangeAspect="1" noChangeShapeType="1"/>
              </p:cNvSpPr>
              <p:nvPr/>
            </p:nvSpPr>
            <p:spPr bwMode="auto">
              <a:xfrm flipH="1">
                <a:off x="1003" y="2759"/>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04" name="Oval 10161"/>
              <p:cNvSpPr>
                <a:spLocks noChangeAspect="1" noChangeArrowheads="1"/>
              </p:cNvSpPr>
              <p:nvPr/>
            </p:nvSpPr>
            <p:spPr bwMode="auto">
              <a:xfrm flipH="1" flipV="1">
                <a:off x="957" y="2770"/>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5" name="Line 10162"/>
              <p:cNvSpPr>
                <a:spLocks noChangeAspect="1" noChangeShapeType="1"/>
              </p:cNvSpPr>
              <p:nvPr/>
            </p:nvSpPr>
            <p:spPr bwMode="auto">
              <a:xfrm>
                <a:off x="934" y="2708"/>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06" name="Line 10163"/>
              <p:cNvSpPr>
                <a:spLocks noChangeAspect="1" noChangeShapeType="1"/>
              </p:cNvSpPr>
              <p:nvPr/>
            </p:nvSpPr>
            <p:spPr bwMode="auto">
              <a:xfrm flipH="1" flipV="1">
                <a:off x="899" y="2724"/>
                <a:ext cx="10" cy="15"/>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07" name="Line 10164"/>
              <p:cNvSpPr>
                <a:spLocks noChangeAspect="1" noChangeShapeType="1"/>
              </p:cNvSpPr>
              <p:nvPr/>
            </p:nvSpPr>
            <p:spPr bwMode="auto">
              <a:xfrm flipV="1">
                <a:off x="898" y="2710"/>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08" name="Oval 10165"/>
              <p:cNvSpPr>
                <a:spLocks noChangeAspect="1" noChangeArrowheads="1"/>
              </p:cNvSpPr>
              <p:nvPr/>
            </p:nvSpPr>
            <p:spPr bwMode="auto">
              <a:xfrm>
                <a:off x="885" y="2644"/>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9" name="Line 10166"/>
              <p:cNvSpPr>
                <a:spLocks noChangeAspect="1" noChangeShapeType="1"/>
              </p:cNvSpPr>
              <p:nvPr/>
            </p:nvSpPr>
            <p:spPr bwMode="auto">
              <a:xfrm flipH="1" flipV="1">
                <a:off x="905" y="2741"/>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0" name="Line 10167"/>
              <p:cNvSpPr>
                <a:spLocks noChangeAspect="1" noChangeShapeType="1"/>
              </p:cNvSpPr>
              <p:nvPr/>
            </p:nvSpPr>
            <p:spPr bwMode="auto">
              <a:xfrm>
                <a:off x="933" y="2746"/>
                <a:ext cx="7" cy="11"/>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1" name="Line 10168"/>
              <p:cNvSpPr>
                <a:spLocks noChangeAspect="1" noChangeShapeType="1"/>
              </p:cNvSpPr>
              <p:nvPr/>
            </p:nvSpPr>
            <p:spPr bwMode="auto">
              <a:xfrm flipH="1">
                <a:off x="931" y="2759"/>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2" name="Oval 10169"/>
              <p:cNvSpPr>
                <a:spLocks noChangeAspect="1" noChangeArrowheads="1"/>
              </p:cNvSpPr>
              <p:nvPr/>
            </p:nvSpPr>
            <p:spPr bwMode="auto">
              <a:xfrm flipH="1" flipV="1">
                <a:off x="885" y="2770"/>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3" name="Line 10170"/>
              <p:cNvSpPr>
                <a:spLocks noChangeAspect="1" noChangeShapeType="1"/>
              </p:cNvSpPr>
              <p:nvPr/>
            </p:nvSpPr>
            <p:spPr bwMode="auto">
              <a:xfrm>
                <a:off x="1077" y="2708"/>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4" name="Line 10171"/>
              <p:cNvSpPr>
                <a:spLocks noChangeAspect="1" noChangeShapeType="1"/>
              </p:cNvSpPr>
              <p:nvPr/>
            </p:nvSpPr>
            <p:spPr bwMode="auto">
              <a:xfrm flipH="1" flipV="1">
                <a:off x="1042" y="2724"/>
                <a:ext cx="10" cy="15"/>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5" name="Line 10172"/>
              <p:cNvSpPr>
                <a:spLocks noChangeAspect="1" noChangeShapeType="1"/>
              </p:cNvSpPr>
              <p:nvPr/>
            </p:nvSpPr>
            <p:spPr bwMode="auto">
              <a:xfrm flipV="1">
                <a:off x="1041" y="2710"/>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6" name="Oval 10173"/>
              <p:cNvSpPr>
                <a:spLocks noChangeAspect="1" noChangeArrowheads="1"/>
              </p:cNvSpPr>
              <p:nvPr/>
            </p:nvSpPr>
            <p:spPr bwMode="auto">
              <a:xfrm>
                <a:off x="1028" y="2644"/>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 name="Line 10174"/>
              <p:cNvSpPr>
                <a:spLocks noChangeAspect="1" noChangeShapeType="1"/>
              </p:cNvSpPr>
              <p:nvPr/>
            </p:nvSpPr>
            <p:spPr bwMode="auto">
              <a:xfrm flipH="1" flipV="1">
                <a:off x="1048" y="2741"/>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8" name="Line 10175"/>
              <p:cNvSpPr>
                <a:spLocks noChangeAspect="1" noChangeShapeType="1"/>
              </p:cNvSpPr>
              <p:nvPr/>
            </p:nvSpPr>
            <p:spPr bwMode="auto">
              <a:xfrm>
                <a:off x="1076" y="2746"/>
                <a:ext cx="7" cy="11"/>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9" name="Line 10176"/>
              <p:cNvSpPr>
                <a:spLocks noChangeAspect="1" noChangeShapeType="1"/>
              </p:cNvSpPr>
              <p:nvPr/>
            </p:nvSpPr>
            <p:spPr bwMode="auto">
              <a:xfrm flipH="1">
                <a:off x="1074" y="2759"/>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0" name="Oval 10177"/>
              <p:cNvSpPr>
                <a:spLocks noChangeAspect="1" noChangeArrowheads="1"/>
              </p:cNvSpPr>
              <p:nvPr/>
            </p:nvSpPr>
            <p:spPr bwMode="auto">
              <a:xfrm flipH="1" flipV="1">
                <a:off x="1028" y="2770"/>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1" name="Line 10178"/>
              <p:cNvSpPr>
                <a:spLocks noChangeAspect="1" noChangeShapeType="1"/>
              </p:cNvSpPr>
              <p:nvPr/>
            </p:nvSpPr>
            <p:spPr bwMode="auto">
              <a:xfrm>
                <a:off x="1148" y="2708"/>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2" name="Line 10179"/>
              <p:cNvSpPr>
                <a:spLocks noChangeAspect="1" noChangeShapeType="1"/>
              </p:cNvSpPr>
              <p:nvPr/>
            </p:nvSpPr>
            <p:spPr bwMode="auto">
              <a:xfrm flipH="1" flipV="1">
                <a:off x="1113" y="2724"/>
                <a:ext cx="10" cy="15"/>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3" name="Line 10180"/>
              <p:cNvSpPr>
                <a:spLocks noChangeAspect="1" noChangeShapeType="1"/>
              </p:cNvSpPr>
              <p:nvPr/>
            </p:nvSpPr>
            <p:spPr bwMode="auto">
              <a:xfrm flipV="1">
                <a:off x="1112" y="2710"/>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4" name="Oval 10181"/>
              <p:cNvSpPr>
                <a:spLocks noChangeAspect="1" noChangeArrowheads="1"/>
              </p:cNvSpPr>
              <p:nvPr/>
            </p:nvSpPr>
            <p:spPr bwMode="auto">
              <a:xfrm>
                <a:off x="1099" y="2644"/>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5" name="Line 10182"/>
              <p:cNvSpPr>
                <a:spLocks noChangeAspect="1" noChangeShapeType="1"/>
              </p:cNvSpPr>
              <p:nvPr/>
            </p:nvSpPr>
            <p:spPr bwMode="auto">
              <a:xfrm flipH="1" flipV="1">
                <a:off x="1119" y="2741"/>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6" name="Line 10183"/>
              <p:cNvSpPr>
                <a:spLocks noChangeAspect="1" noChangeShapeType="1"/>
              </p:cNvSpPr>
              <p:nvPr/>
            </p:nvSpPr>
            <p:spPr bwMode="auto">
              <a:xfrm>
                <a:off x="1147" y="2746"/>
                <a:ext cx="7" cy="11"/>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7" name="Line 10184"/>
              <p:cNvSpPr>
                <a:spLocks noChangeAspect="1" noChangeShapeType="1"/>
              </p:cNvSpPr>
              <p:nvPr/>
            </p:nvSpPr>
            <p:spPr bwMode="auto">
              <a:xfrm flipH="1">
                <a:off x="1145" y="2759"/>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8" name="Oval 10185"/>
              <p:cNvSpPr>
                <a:spLocks noChangeAspect="1" noChangeArrowheads="1"/>
              </p:cNvSpPr>
              <p:nvPr/>
            </p:nvSpPr>
            <p:spPr bwMode="auto">
              <a:xfrm flipH="1" flipV="1">
                <a:off x="1099" y="2770"/>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9" name="Line 10186"/>
              <p:cNvSpPr>
                <a:spLocks noChangeAspect="1" noChangeShapeType="1"/>
              </p:cNvSpPr>
              <p:nvPr/>
            </p:nvSpPr>
            <p:spPr bwMode="auto">
              <a:xfrm>
                <a:off x="1220" y="2708"/>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0" name="Line 10187"/>
              <p:cNvSpPr>
                <a:spLocks noChangeAspect="1" noChangeShapeType="1"/>
              </p:cNvSpPr>
              <p:nvPr/>
            </p:nvSpPr>
            <p:spPr bwMode="auto">
              <a:xfrm flipH="1" flipV="1">
                <a:off x="1185" y="2724"/>
                <a:ext cx="10" cy="15"/>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1" name="Line 10188"/>
              <p:cNvSpPr>
                <a:spLocks noChangeAspect="1" noChangeShapeType="1"/>
              </p:cNvSpPr>
              <p:nvPr/>
            </p:nvSpPr>
            <p:spPr bwMode="auto">
              <a:xfrm flipV="1">
                <a:off x="1184" y="2710"/>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2" name="Oval 10189"/>
              <p:cNvSpPr>
                <a:spLocks noChangeAspect="1" noChangeArrowheads="1"/>
              </p:cNvSpPr>
              <p:nvPr/>
            </p:nvSpPr>
            <p:spPr bwMode="auto">
              <a:xfrm>
                <a:off x="1171" y="2644"/>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3" name="Line 10190"/>
              <p:cNvSpPr>
                <a:spLocks noChangeAspect="1" noChangeShapeType="1"/>
              </p:cNvSpPr>
              <p:nvPr/>
            </p:nvSpPr>
            <p:spPr bwMode="auto">
              <a:xfrm flipH="1" flipV="1">
                <a:off x="1191" y="2741"/>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4" name="Line 10191"/>
              <p:cNvSpPr>
                <a:spLocks noChangeAspect="1" noChangeShapeType="1"/>
              </p:cNvSpPr>
              <p:nvPr/>
            </p:nvSpPr>
            <p:spPr bwMode="auto">
              <a:xfrm>
                <a:off x="1219" y="2746"/>
                <a:ext cx="7" cy="11"/>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5" name="Line 10192"/>
              <p:cNvSpPr>
                <a:spLocks noChangeAspect="1" noChangeShapeType="1"/>
              </p:cNvSpPr>
              <p:nvPr/>
            </p:nvSpPr>
            <p:spPr bwMode="auto">
              <a:xfrm flipH="1">
                <a:off x="1217" y="2759"/>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6" name="Oval 10193"/>
              <p:cNvSpPr>
                <a:spLocks noChangeAspect="1" noChangeArrowheads="1"/>
              </p:cNvSpPr>
              <p:nvPr/>
            </p:nvSpPr>
            <p:spPr bwMode="auto">
              <a:xfrm flipH="1" flipV="1">
                <a:off x="1171" y="2770"/>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7" name="Line 10194"/>
              <p:cNvSpPr>
                <a:spLocks noChangeAspect="1" noChangeShapeType="1"/>
              </p:cNvSpPr>
              <p:nvPr/>
            </p:nvSpPr>
            <p:spPr bwMode="auto">
              <a:xfrm>
                <a:off x="4708" y="2708"/>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8" name="Line 10195"/>
              <p:cNvSpPr>
                <a:spLocks noChangeAspect="1" noChangeShapeType="1"/>
              </p:cNvSpPr>
              <p:nvPr/>
            </p:nvSpPr>
            <p:spPr bwMode="auto">
              <a:xfrm flipH="1" flipV="1">
                <a:off x="4673" y="2724"/>
                <a:ext cx="10" cy="15"/>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9" name="Line 10196"/>
              <p:cNvSpPr>
                <a:spLocks noChangeAspect="1" noChangeShapeType="1"/>
              </p:cNvSpPr>
              <p:nvPr/>
            </p:nvSpPr>
            <p:spPr bwMode="auto">
              <a:xfrm flipV="1">
                <a:off x="4672" y="2710"/>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0" name="Oval 10197"/>
              <p:cNvSpPr>
                <a:spLocks noChangeAspect="1" noChangeArrowheads="1"/>
              </p:cNvSpPr>
              <p:nvPr/>
            </p:nvSpPr>
            <p:spPr bwMode="auto">
              <a:xfrm>
                <a:off x="4659" y="2644"/>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1" name="Line 10198"/>
              <p:cNvSpPr>
                <a:spLocks noChangeAspect="1" noChangeShapeType="1"/>
              </p:cNvSpPr>
              <p:nvPr/>
            </p:nvSpPr>
            <p:spPr bwMode="auto">
              <a:xfrm flipH="1" flipV="1">
                <a:off x="4679" y="2741"/>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2" name="Line 10199"/>
              <p:cNvSpPr>
                <a:spLocks noChangeAspect="1" noChangeShapeType="1"/>
              </p:cNvSpPr>
              <p:nvPr/>
            </p:nvSpPr>
            <p:spPr bwMode="auto">
              <a:xfrm>
                <a:off x="4707" y="2746"/>
                <a:ext cx="7" cy="11"/>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3" name="Line 10200"/>
              <p:cNvSpPr>
                <a:spLocks noChangeAspect="1" noChangeShapeType="1"/>
              </p:cNvSpPr>
              <p:nvPr/>
            </p:nvSpPr>
            <p:spPr bwMode="auto">
              <a:xfrm flipH="1">
                <a:off x="4705" y="2759"/>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4" name="Oval 10201"/>
              <p:cNvSpPr>
                <a:spLocks noChangeAspect="1" noChangeArrowheads="1"/>
              </p:cNvSpPr>
              <p:nvPr/>
            </p:nvSpPr>
            <p:spPr bwMode="auto">
              <a:xfrm flipH="1" flipV="1">
                <a:off x="4659" y="2770"/>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5" name="Line 10202"/>
              <p:cNvSpPr>
                <a:spLocks noChangeAspect="1" noChangeShapeType="1"/>
              </p:cNvSpPr>
              <p:nvPr/>
            </p:nvSpPr>
            <p:spPr bwMode="auto">
              <a:xfrm>
                <a:off x="4779" y="2708"/>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6" name="Line 10203"/>
              <p:cNvSpPr>
                <a:spLocks noChangeAspect="1" noChangeShapeType="1"/>
              </p:cNvSpPr>
              <p:nvPr/>
            </p:nvSpPr>
            <p:spPr bwMode="auto">
              <a:xfrm flipH="1" flipV="1">
                <a:off x="4744" y="2724"/>
                <a:ext cx="10" cy="15"/>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7" name="Line 10204"/>
              <p:cNvSpPr>
                <a:spLocks noChangeAspect="1" noChangeShapeType="1"/>
              </p:cNvSpPr>
              <p:nvPr/>
            </p:nvSpPr>
            <p:spPr bwMode="auto">
              <a:xfrm flipV="1">
                <a:off x="4743" y="2710"/>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8" name="Oval 10205"/>
              <p:cNvSpPr>
                <a:spLocks noChangeAspect="1" noChangeArrowheads="1"/>
              </p:cNvSpPr>
              <p:nvPr/>
            </p:nvSpPr>
            <p:spPr bwMode="auto">
              <a:xfrm>
                <a:off x="4730" y="2644"/>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9" name="Line 10206"/>
              <p:cNvSpPr>
                <a:spLocks noChangeAspect="1" noChangeShapeType="1"/>
              </p:cNvSpPr>
              <p:nvPr/>
            </p:nvSpPr>
            <p:spPr bwMode="auto">
              <a:xfrm flipH="1" flipV="1">
                <a:off x="4750" y="2741"/>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0" name="Line 10207"/>
              <p:cNvSpPr>
                <a:spLocks noChangeAspect="1" noChangeShapeType="1"/>
              </p:cNvSpPr>
              <p:nvPr/>
            </p:nvSpPr>
            <p:spPr bwMode="auto">
              <a:xfrm>
                <a:off x="4778" y="2746"/>
                <a:ext cx="7" cy="11"/>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1" name="Line 10208"/>
              <p:cNvSpPr>
                <a:spLocks noChangeAspect="1" noChangeShapeType="1"/>
              </p:cNvSpPr>
              <p:nvPr/>
            </p:nvSpPr>
            <p:spPr bwMode="auto">
              <a:xfrm flipH="1">
                <a:off x="4776" y="2759"/>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2" name="Oval 10209"/>
              <p:cNvSpPr>
                <a:spLocks noChangeAspect="1" noChangeArrowheads="1"/>
              </p:cNvSpPr>
              <p:nvPr/>
            </p:nvSpPr>
            <p:spPr bwMode="auto">
              <a:xfrm flipH="1" flipV="1">
                <a:off x="4730" y="2770"/>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3" name="Line 10210"/>
              <p:cNvSpPr>
                <a:spLocks noChangeAspect="1" noChangeShapeType="1"/>
              </p:cNvSpPr>
              <p:nvPr/>
            </p:nvSpPr>
            <p:spPr bwMode="auto">
              <a:xfrm>
                <a:off x="4921" y="2708"/>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4" name="Line 10211"/>
              <p:cNvSpPr>
                <a:spLocks noChangeAspect="1" noChangeShapeType="1"/>
              </p:cNvSpPr>
              <p:nvPr/>
            </p:nvSpPr>
            <p:spPr bwMode="auto">
              <a:xfrm flipH="1" flipV="1">
                <a:off x="4886" y="2724"/>
                <a:ext cx="10" cy="15"/>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5" name="Line 10212"/>
              <p:cNvSpPr>
                <a:spLocks noChangeAspect="1" noChangeShapeType="1"/>
              </p:cNvSpPr>
              <p:nvPr/>
            </p:nvSpPr>
            <p:spPr bwMode="auto">
              <a:xfrm flipV="1">
                <a:off x="4885" y="2710"/>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6" name="Oval 10213"/>
              <p:cNvSpPr>
                <a:spLocks noChangeAspect="1" noChangeArrowheads="1"/>
              </p:cNvSpPr>
              <p:nvPr/>
            </p:nvSpPr>
            <p:spPr bwMode="auto">
              <a:xfrm>
                <a:off x="4872" y="2644"/>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7" name="Line 10214"/>
              <p:cNvSpPr>
                <a:spLocks noChangeAspect="1" noChangeShapeType="1"/>
              </p:cNvSpPr>
              <p:nvPr/>
            </p:nvSpPr>
            <p:spPr bwMode="auto">
              <a:xfrm flipH="1" flipV="1">
                <a:off x="4892" y="2741"/>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8" name="Line 10215"/>
              <p:cNvSpPr>
                <a:spLocks noChangeAspect="1" noChangeShapeType="1"/>
              </p:cNvSpPr>
              <p:nvPr/>
            </p:nvSpPr>
            <p:spPr bwMode="auto">
              <a:xfrm>
                <a:off x="4920" y="2746"/>
                <a:ext cx="7" cy="11"/>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9" name="Line 10216"/>
              <p:cNvSpPr>
                <a:spLocks noChangeAspect="1" noChangeShapeType="1"/>
              </p:cNvSpPr>
              <p:nvPr/>
            </p:nvSpPr>
            <p:spPr bwMode="auto">
              <a:xfrm flipH="1">
                <a:off x="4918" y="2759"/>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0" name="Oval 10217"/>
              <p:cNvSpPr>
                <a:spLocks noChangeAspect="1" noChangeArrowheads="1"/>
              </p:cNvSpPr>
              <p:nvPr/>
            </p:nvSpPr>
            <p:spPr bwMode="auto">
              <a:xfrm flipH="1" flipV="1">
                <a:off x="4872" y="2770"/>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1" name="Line 10218"/>
              <p:cNvSpPr>
                <a:spLocks noChangeAspect="1" noChangeShapeType="1"/>
              </p:cNvSpPr>
              <p:nvPr/>
            </p:nvSpPr>
            <p:spPr bwMode="auto">
              <a:xfrm>
                <a:off x="5064" y="2708"/>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2" name="Line 10219"/>
              <p:cNvSpPr>
                <a:spLocks noChangeAspect="1" noChangeShapeType="1"/>
              </p:cNvSpPr>
              <p:nvPr/>
            </p:nvSpPr>
            <p:spPr bwMode="auto">
              <a:xfrm flipH="1" flipV="1">
                <a:off x="5029" y="2724"/>
                <a:ext cx="10" cy="15"/>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3" name="Line 10220"/>
              <p:cNvSpPr>
                <a:spLocks noChangeAspect="1" noChangeShapeType="1"/>
              </p:cNvSpPr>
              <p:nvPr/>
            </p:nvSpPr>
            <p:spPr bwMode="auto">
              <a:xfrm flipV="1">
                <a:off x="5028" y="2710"/>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4" name="Oval 10221"/>
              <p:cNvSpPr>
                <a:spLocks noChangeAspect="1" noChangeArrowheads="1"/>
              </p:cNvSpPr>
              <p:nvPr/>
            </p:nvSpPr>
            <p:spPr bwMode="auto">
              <a:xfrm>
                <a:off x="5015" y="2644"/>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5" name="Line 10222"/>
              <p:cNvSpPr>
                <a:spLocks noChangeAspect="1" noChangeShapeType="1"/>
              </p:cNvSpPr>
              <p:nvPr/>
            </p:nvSpPr>
            <p:spPr bwMode="auto">
              <a:xfrm flipH="1" flipV="1">
                <a:off x="5035" y="2741"/>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6" name="Line 10223"/>
              <p:cNvSpPr>
                <a:spLocks noChangeAspect="1" noChangeShapeType="1"/>
              </p:cNvSpPr>
              <p:nvPr/>
            </p:nvSpPr>
            <p:spPr bwMode="auto">
              <a:xfrm>
                <a:off x="5063" y="2746"/>
                <a:ext cx="7" cy="11"/>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7" name="Line 10224"/>
              <p:cNvSpPr>
                <a:spLocks noChangeAspect="1" noChangeShapeType="1"/>
              </p:cNvSpPr>
              <p:nvPr/>
            </p:nvSpPr>
            <p:spPr bwMode="auto">
              <a:xfrm flipH="1">
                <a:off x="5061" y="2759"/>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8" name="Oval 10225"/>
              <p:cNvSpPr>
                <a:spLocks noChangeAspect="1" noChangeArrowheads="1"/>
              </p:cNvSpPr>
              <p:nvPr/>
            </p:nvSpPr>
            <p:spPr bwMode="auto">
              <a:xfrm flipH="1" flipV="1">
                <a:off x="5015" y="2770"/>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9" name="Line 10226"/>
              <p:cNvSpPr>
                <a:spLocks noChangeAspect="1" noChangeShapeType="1"/>
              </p:cNvSpPr>
              <p:nvPr/>
            </p:nvSpPr>
            <p:spPr bwMode="auto">
              <a:xfrm>
                <a:off x="4850" y="2708"/>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0" name="Line 10227"/>
              <p:cNvSpPr>
                <a:spLocks noChangeAspect="1" noChangeShapeType="1"/>
              </p:cNvSpPr>
              <p:nvPr/>
            </p:nvSpPr>
            <p:spPr bwMode="auto">
              <a:xfrm flipH="1" flipV="1">
                <a:off x="4815" y="2724"/>
                <a:ext cx="10" cy="15"/>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1" name="Line 10228"/>
              <p:cNvSpPr>
                <a:spLocks noChangeAspect="1" noChangeShapeType="1"/>
              </p:cNvSpPr>
              <p:nvPr/>
            </p:nvSpPr>
            <p:spPr bwMode="auto">
              <a:xfrm flipV="1">
                <a:off x="4814" y="2710"/>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2" name="Oval 10229"/>
              <p:cNvSpPr>
                <a:spLocks noChangeAspect="1" noChangeArrowheads="1"/>
              </p:cNvSpPr>
              <p:nvPr/>
            </p:nvSpPr>
            <p:spPr bwMode="auto">
              <a:xfrm>
                <a:off x="4801" y="2644"/>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3" name="Line 10230"/>
              <p:cNvSpPr>
                <a:spLocks noChangeAspect="1" noChangeShapeType="1"/>
              </p:cNvSpPr>
              <p:nvPr/>
            </p:nvSpPr>
            <p:spPr bwMode="auto">
              <a:xfrm flipH="1" flipV="1">
                <a:off x="4821" y="2741"/>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4" name="Line 10231"/>
              <p:cNvSpPr>
                <a:spLocks noChangeAspect="1" noChangeShapeType="1"/>
              </p:cNvSpPr>
              <p:nvPr/>
            </p:nvSpPr>
            <p:spPr bwMode="auto">
              <a:xfrm>
                <a:off x="4849" y="2746"/>
                <a:ext cx="7" cy="11"/>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5" name="Line 10232"/>
              <p:cNvSpPr>
                <a:spLocks noChangeAspect="1" noChangeShapeType="1"/>
              </p:cNvSpPr>
              <p:nvPr/>
            </p:nvSpPr>
            <p:spPr bwMode="auto">
              <a:xfrm flipH="1">
                <a:off x="4847" y="2759"/>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6" name="Oval 10233"/>
              <p:cNvSpPr>
                <a:spLocks noChangeAspect="1" noChangeArrowheads="1"/>
              </p:cNvSpPr>
              <p:nvPr/>
            </p:nvSpPr>
            <p:spPr bwMode="auto">
              <a:xfrm flipH="1" flipV="1">
                <a:off x="4801" y="2770"/>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7" name="Line 10234"/>
              <p:cNvSpPr>
                <a:spLocks noChangeAspect="1" noChangeShapeType="1"/>
              </p:cNvSpPr>
              <p:nvPr/>
            </p:nvSpPr>
            <p:spPr bwMode="auto">
              <a:xfrm>
                <a:off x="4993" y="2708"/>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8" name="Line 10235"/>
              <p:cNvSpPr>
                <a:spLocks noChangeAspect="1" noChangeShapeType="1"/>
              </p:cNvSpPr>
              <p:nvPr/>
            </p:nvSpPr>
            <p:spPr bwMode="auto">
              <a:xfrm flipH="1" flipV="1">
                <a:off x="4958" y="2724"/>
                <a:ext cx="10" cy="15"/>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9" name="Line 10236"/>
              <p:cNvSpPr>
                <a:spLocks noChangeAspect="1" noChangeShapeType="1"/>
              </p:cNvSpPr>
              <p:nvPr/>
            </p:nvSpPr>
            <p:spPr bwMode="auto">
              <a:xfrm flipV="1">
                <a:off x="4957" y="2710"/>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80" name="Oval 10237"/>
              <p:cNvSpPr>
                <a:spLocks noChangeAspect="1" noChangeArrowheads="1"/>
              </p:cNvSpPr>
              <p:nvPr/>
            </p:nvSpPr>
            <p:spPr bwMode="auto">
              <a:xfrm>
                <a:off x="4944" y="2644"/>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1" name="Line 10238"/>
              <p:cNvSpPr>
                <a:spLocks noChangeAspect="1" noChangeShapeType="1"/>
              </p:cNvSpPr>
              <p:nvPr/>
            </p:nvSpPr>
            <p:spPr bwMode="auto">
              <a:xfrm flipH="1" flipV="1">
                <a:off x="4964" y="2741"/>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82" name="Line 10239"/>
              <p:cNvSpPr>
                <a:spLocks noChangeAspect="1" noChangeShapeType="1"/>
              </p:cNvSpPr>
              <p:nvPr/>
            </p:nvSpPr>
            <p:spPr bwMode="auto">
              <a:xfrm>
                <a:off x="4992" y="2746"/>
                <a:ext cx="7" cy="11"/>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83" name="Line 10240"/>
              <p:cNvSpPr>
                <a:spLocks noChangeAspect="1" noChangeShapeType="1"/>
              </p:cNvSpPr>
              <p:nvPr/>
            </p:nvSpPr>
            <p:spPr bwMode="auto">
              <a:xfrm flipH="1">
                <a:off x="4990" y="2759"/>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84" name="Oval 10241"/>
              <p:cNvSpPr>
                <a:spLocks noChangeAspect="1" noChangeArrowheads="1"/>
              </p:cNvSpPr>
              <p:nvPr/>
            </p:nvSpPr>
            <p:spPr bwMode="auto">
              <a:xfrm flipH="1" flipV="1">
                <a:off x="4944" y="2770"/>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5" name="Line 10242"/>
              <p:cNvSpPr>
                <a:spLocks noChangeAspect="1" noChangeShapeType="1"/>
              </p:cNvSpPr>
              <p:nvPr/>
            </p:nvSpPr>
            <p:spPr bwMode="auto">
              <a:xfrm>
                <a:off x="5135" y="2708"/>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86" name="Line 10243"/>
              <p:cNvSpPr>
                <a:spLocks noChangeAspect="1" noChangeShapeType="1"/>
              </p:cNvSpPr>
              <p:nvPr/>
            </p:nvSpPr>
            <p:spPr bwMode="auto">
              <a:xfrm flipH="1" flipV="1">
                <a:off x="5100" y="2724"/>
                <a:ext cx="10" cy="15"/>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87" name="Line 10244"/>
              <p:cNvSpPr>
                <a:spLocks noChangeAspect="1" noChangeShapeType="1"/>
              </p:cNvSpPr>
              <p:nvPr/>
            </p:nvSpPr>
            <p:spPr bwMode="auto">
              <a:xfrm flipV="1">
                <a:off x="5099" y="2710"/>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88" name="Oval 10245"/>
              <p:cNvSpPr>
                <a:spLocks noChangeAspect="1" noChangeArrowheads="1"/>
              </p:cNvSpPr>
              <p:nvPr/>
            </p:nvSpPr>
            <p:spPr bwMode="auto">
              <a:xfrm>
                <a:off x="5086" y="2644"/>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9" name="Line 10246"/>
              <p:cNvSpPr>
                <a:spLocks noChangeAspect="1" noChangeShapeType="1"/>
              </p:cNvSpPr>
              <p:nvPr/>
            </p:nvSpPr>
            <p:spPr bwMode="auto">
              <a:xfrm flipH="1" flipV="1">
                <a:off x="5106" y="2741"/>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0" name="Line 10247"/>
              <p:cNvSpPr>
                <a:spLocks noChangeAspect="1" noChangeShapeType="1"/>
              </p:cNvSpPr>
              <p:nvPr/>
            </p:nvSpPr>
            <p:spPr bwMode="auto">
              <a:xfrm>
                <a:off x="5134" y="2746"/>
                <a:ext cx="7" cy="11"/>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1" name="Line 10248"/>
              <p:cNvSpPr>
                <a:spLocks noChangeAspect="1" noChangeShapeType="1"/>
              </p:cNvSpPr>
              <p:nvPr/>
            </p:nvSpPr>
            <p:spPr bwMode="auto">
              <a:xfrm flipH="1">
                <a:off x="5132" y="2759"/>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2" name="Oval 10249"/>
              <p:cNvSpPr>
                <a:spLocks noChangeAspect="1" noChangeArrowheads="1"/>
              </p:cNvSpPr>
              <p:nvPr/>
            </p:nvSpPr>
            <p:spPr bwMode="auto">
              <a:xfrm flipH="1" flipV="1">
                <a:off x="5086" y="2770"/>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3" name="Line 10250"/>
              <p:cNvSpPr>
                <a:spLocks noChangeAspect="1" noChangeShapeType="1"/>
              </p:cNvSpPr>
              <p:nvPr/>
            </p:nvSpPr>
            <p:spPr bwMode="auto">
              <a:xfrm>
                <a:off x="5278" y="2708"/>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4" name="Line 10251"/>
              <p:cNvSpPr>
                <a:spLocks noChangeAspect="1" noChangeShapeType="1"/>
              </p:cNvSpPr>
              <p:nvPr/>
            </p:nvSpPr>
            <p:spPr bwMode="auto">
              <a:xfrm flipH="1" flipV="1">
                <a:off x="5243" y="2724"/>
                <a:ext cx="10" cy="15"/>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5" name="Line 10252"/>
              <p:cNvSpPr>
                <a:spLocks noChangeAspect="1" noChangeShapeType="1"/>
              </p:cNvSpPr>
              <p:nvPr/>
            </p:nvSpPr>
            <p:spPr bwMode="auto">
              <a:xfrm flipV="1">
                <a:off x="5242" y="2710"/>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6" name="Oval 10253"/>
              <p:cNvSpPr>
                <a:spLocks noChangeAspect="1" noChangeArrowheads="1"/>
              </p:cNvSpPr>
              <p:nvPr/>
            </p:nvSpPr>
            <p:spPr bwMode="auto">
              <a:xfrm>
                <a:off x="5229" y="2644"/>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7" name="Line 10254"/>
              <p:cNvSpPr>
                <a:spLocks noChangeAspect="1" noChangeShapeType="1"/>
              </p:cNvSpPr>
              <p:nvPr/>
            </p:nvSpPr>
            <p:spPr bwMode="auto">
              <a:xfrm flipH="1" flipV="1">
                <a:off x="5249" y="2741"/>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8" name="Line 10255"/>
              <p:cNvSpPr>
                <a:spLocks noChangeAspect="1" noChangeShapeType="1"/>
              </p:cNvSpPr>
              <p:nvPr/>
            </p:nvSpPr>
            <p:spPr bwMode="auto">
              <a:xfrm>
                <a:off x="5277" y="2746"/>
                <a:ext cx="7" cy="11"/>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9" name="Line 10256"/>
              <p:cNvSpPr>
                <a:spLocks noChangeAspect="1" noChangeShapeType="1"/>
              </p:cNvSpPr>
              <p:nvPr/>
            </p:nvSpPr>
            <p:spPr bwMode="auto">
              <a:xfrm flipH="1">
                <a:off x="5275" y="2759"/>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0" name="Oval 10257"/>
              <p:cNvSpPr>
                <a:spLocks noChangeAspect="1" noChangeArrowheads="1"/>
              </p:cNvSpPr>
              <p:nvPr/>
            </p:nvSpPr>
            <p:spPr bwMode="auto">
              <a:xfrm flipH="1" flipV="1">
                <a:off x="5229" y="2770"/>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1" name="Line 10258"/>
              <p:cNvSpPr>
                <a:spLocks noChangeAspect="1" noChangeShapeType="1"/>
              </p:cNvSpPr>
              <p:nvPr/>
            </p:nvSpPr>
            <p:spPr bwMode="auto">
              <a:xfrm>
                <a:off x="5206" y="2708"/>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2" name="Line 10259"/>
              <p:cNvSpPr>
                <a:spLocks noChangeAspect="1" noChangeShapeType="1"/>
              </p:cNvSpPr>
              <p:nvPr/>
            </p:nvSpPr>
            <p:spPr bwMode="auto">
              <a:xfrm flipH="1" flipV="1">
                <a:off x="5171" y="2724"/>
                <a:ext cx="10" cy="15"/>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3" name="Line 10260"/>
              <p:cNvSpPr>
                <a:spLocks noChangeAspect="1" noChangeShapeType="1"/>
              </p:cNvSpPr>
              <p:nvPr/>
            </p:nvSpPr>
            <p:spPr bwMode="auto">
              <a:xfrm flipV="1">
                <a:off x="5170" y="2710"/>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4" name="Oval 10261"/>
              <p:cNvSpPr>
                <a:spLocks noChangeAspect="1" noChangeArrowheads="1"/>
              </p:cNvSpPr>
              <p:nvPr/>
            </p:nvSpPr>
            <p:spPr bwMode="auto">
              <a:xfrm>
                <a:off x="5157" y="2644"/>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5" name="Line 10262"/>
              <p:cNvSpPr>
                <a:spLocks noChangeAspect="1" noChangeShapeType="1"/>
              </p:cNvSpPr>
              <p:nvPr/>
            </p:nvSpPr>
            <p:spPr bwMode="auto">
              <a:xfrm flipH="1" flipV="1">
                <a:off x="5177" y="2741"/>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6" name="Line 10263"/>
              <p:cNvSpPr>
                <a:spLocks noChangeAspect="1" noChangeShapeType="1"/>
              </p:cNvSpPr>
              <p:nvPr/>
            </p:nvSpPr>
            <p:spPr bwMode="auto">
              <a:xfrm>
                <a:off x="5205" y="2746"/>
                <a:ext cx="7" cy="11"/>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7" name="Line 10264"/>
              <p:cNvSpPr>
                <a:spLocks noChangeAspect="1" noChangeShapeType="1"/>
              </p:cNvSpPr>
              <p:nvPr/>
            </p:nvSpPr>
            <p:spPr bwMode="auto">
              <a:xfrm flipH="1">
                <a:off x="5203" y="2759"/>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8" name="Oval 10265"/>
              <p:cNvSpPr>
                <a:spLocks noChangeAspect="1" noChangeArrowheads="1"/>
              </p:cNvSpPr>
              <p:nvPr/>
            </p:nvSpPr>
            <p:spPr bwMode="auto">
              <a:xfrm flipH="1" flipV="1">
                <a:off x="5157" y="2770"/>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9" name="Line 10266"/>
              <p:cNvSpPr>
                <a:spLocks noChangeAspect="1" noChangeShapeType="1"/>
              </p:cNvSpPr>
              <p:nvPr/>
            </p:nvSpPr>
            <p:spPr bwMode="auto">
              <a:xfrm>
                <a:off x="5349" y="2708"/>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10" name="Line 10267"/>
              <p:cNvSpPr>
                <a:spLocks noChangeAspect="1" noChangeShapeType="1"/>
              </p:cNvSpPr>
              <p:nvPr/>
            </p:nvSpPr>
            <p:spPr bwMode="auto">
              <a:xfrm flipH="1" flipV="1">
                <a:off x="5314" y="2724"/>
                <a:ext cx="10" cy="15"/>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11" name="Line 10268"/>
              <p:cNvSpPr>
                <a:spLocks noChangeAspect="1" noChangeShapeType="1"/>
              </p:cNvSpPr>
              <p:nvPr/>
            </p:nvSpPr>
            <p:spPr bwMode="auto">
              <a:xfrm flipV="1">
                <a:off x="5313" y="2710"/>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12" name="Oval 10269"/>
              <p:cNvSpPr>
                <a:spLocks noChangeAspect="1" noChangeArrowheads="1"/>
              </p:cNvSpPr>
              <p:nvPr/>
            </p:nvSpPr>
            <p:spPr bwMode="auto">
              <a:xfrm>
                <a:off x="5300" y="2644"/>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3" name="Line 10270"/>
              <p:cNvSpPr>
                <a:spLocks noChangeAspect="1" noChangeShapeType="1"/>
              </p:cNvSpPr>
              <p:nvPr/>
            </p:nvSpPr>
            <p:spPr bwMode="auto">
              <a:xfrm flipH="1" flipV="1">
                <a:off x="5320" y="2741"/>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14" name="Line 10271"/>
              <p:cNvSpPr>
                <a:spLocks noChangeAspect="1" noChangeShapeType="1"/>
              </p:cNvSpPr>
              <p:nvPr/>
            </p:nvSpPr>
            <p:spPr bwMode="auto">
              <a:xfrm>
                <a:off x="5348" y="2746"/>
                <a:ext cx="7" cy="11"/>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15" name="Line 10272"/>
              <p:cNvSpPr>
                <a:spLocks noChangeAspect="1" noChangeShapeType="1"/>
              </p:cNvSpPr>
              <p:nvPr/>
            </p:nvSpPr>
            <p:spPr bwMode="auto">
              <a:xfrm flipH="1">
                <a:off x="5346" y="2759"/>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16" name="Oval 10273"/>
              <p:cNvSpPr>
                <a:spLocks noChangeAspect="1" noChangeArrowheads="1"/>
              </p:cNvSpPr>
              <p:nvPr/>
            </p:nvSpPr>
            <p:spPr bwMode="auto">
              <a:xfrm flipH="1" flipV="1">
                <a:off x="5300" y="2770"/>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7" name="Line 10274"/>
              <p:cNvSpPr>
                <a:spLocks noChangeAspect="1" noChangeShapeType="1"/>
              </p:cNvSpPr>
              <p:nvPr/>
            </p:nvSpPr>
            <p:spPr bwMode="auto">
              <a:xfrm>
                <a:off x="5420" y="2708"/>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18" name="Line 10275"/>
              <p:cNvSpPr>
                <a:spLocks noChangeAspect="1" noChangeShapeType="1"/>
              </p:cNvSpPr>
              <p:nvPr/>
            </p:nvSpPr>
            <p:spPr bwMode="auto">
              <a:xfrm flipH="1" flipV="1">
                <a:off x="5385" y="2724"/>
                <a:ext cx="10" cy="15"/>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19" name="Line 10276"/>
              <p:cNvSpPr>
                <a:spLocks noChangeAspect="1" noChangeShapeType="1"/>
              </p:cNvSpPr>
              <p:nvPr/>
            </p:nvSpPr>
            <p:spPr bwMode="auto">
              <a:xfrm flipV="1">
                <a:off x="5384" y="2710"/>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0" name="Oval 10277"/>
              <p:cNvSpPr>
                <a:spLocks noChangeAspect="1" noChangeArrowheads="1"/>
              </p:cNvSpPr>
              <p:nvPr/>
            </p:nvSpPr>
            <p:spPr bwMode="auto">
              <a:xfrm>
                <a:off x="5371" y="2644"/>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1" name="Line 10278"/>
              <p:cNvSpPr>
                <a:spLocks noChangeAspect="1" noChangeShapeType="1"/>
              </p:cNvSpPr>
              <p:nvPr/>
            </p:nvSpPr>
            <p:spPr bwMode="auto">
              <a:xfrm flipH="1" flipV="1">
                <a:off x="5391" y="2741"/>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2" name="Line 10279"/>
              <p:cNvSpPr>
                <a:spLocks noChangeAspect="1" noChangeShapeType="1"/>
              </p:cNvSpPr>
              <p:nvPr/>
            </p:nvSpPr>
            <p:spPr bwMode="auto">
              <a:xfrm>
                <a:off x="5419" y="2746"/>
                <a:ext cx="7" cy="11"/>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3" name="Line 10280"/>
              <p:cNvSpPr>
                <a:spLocks noChangeAspect="1" noChangeShapeType="1"/>
              </p:cNvSpPr>
              <p:nvPr/>
            </p:nvSpPr>
            <p:spPr bwMode="auto">
              <a:xfrm flipH="1">
                <a:off x="5417" y="2759"/>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4" name="Oval 10281"/>
              <p:cNvSpPr>
                <a:spLocks noChangeAspect="1" noChangeArrowheads="1"/>
              </p:cNvSpPr>
              <p:nvPr/>
            </p:nvSpPr>
            <p:spPr bwMode="auto">
              <a:xfrm flipH="1" flipV="1">
                <a:off x="5371" y="2770"/>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5" name="Line 10282"/>
              <p:cNvSpPr>
                <a:spLocks noChangeAspect="1" noChangeShapeType="1"/>
              </p:cNvSpPr>
              <p:nvPr/>
            </p:nvSpPr>
            <p:spPr bwMode="auto">
              <a:xfrm>
                <a:off x="5492" y="2708"/>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6" name="Line 10283"/>
              <p:cNvSpPr>
                <a:spLocks noChangeAspect="1" noChangeShapeType="1"/>
              </p:cNvSpPr>
              <p:nvPr/>
            </p:nvSpPr>
            <p:spPr bwMode="auto">
              <a:xfrm flipH="1" flipV="1">
                <a:off x="5457" y="2724"/>
                <a:ext cx="10" cy="15"/>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7" name="Line 10284"/>
              <p:cNvSpPr>
                <a:spLocks noChangeAspect="1" noChangeShapeType="1"/>
              </p:cNvSpPr>
              <p:nvPr/>
            </p:nvSpPr>
            <p:spPr bwMode="auto">
              <a:xfrm flipV="1">
                <a:off x="5456" y="2710"/>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8" name="Oval 10285"/>
              <p:cNvSpPr>
                <a:spLocks noChangeAspect="1" noChangeArrowheads="1"/>
              </p:cNvSpPr>
              <p:nvPr/>
            </p:nvSpPr>
            <p:spPr bwMode="auto">
              <a:xfrm>
                <a:off x="5443" y="2644"/>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9" name="Line 10286"/>
              <p:cNvSpPr>
                <a:spLocks noChangeAspect="1" noChangeShapeType="1"/>
              </p:cNvSpPr>
              <p:nvPr/>
            </p:nvSpPr>
            <p:spPr bwMode="auto">
              <a:xfrm flipH="1" flipV="1">
                <a:off x="5463" y="2741"/>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30" name="Line 10287"/>
              <p:cNvSpPr>
                <a:spLocks noChangeAspect="1" noChangeShapeType="1"/>
              </p:cNvSpPr>
              <p:nvPr/>
            </p:nvSpPr>
            <p:spPr bwMode="auto">
              <a:xfrm>
                <a:off x="5491" y="2746"/>
                <a:ext cx="7" cy="11"/>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31" name="Line 10288"/>
              <p:cNvSpPr>
                <a:spLocks noChangeAspect="1" noChangeShapeType="1"/>
              </p:cNvSpPr>
              <p:nvPr/>
            </p:nvSpPr>
            <p:spPr bwMode="auto">
              <a:xfrm flipH="1">
                <a:off x="5489" y="2759"/>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32" name="Oval 10289"/>
              <p:cNvSpPr>
                <a:spLocks noChangeAspect="1" noChangeArrowheads="1"/>
              </p:cNvSpPr>
              <p:nvPr/>
            </p:nvSpPr>
            <p:spPr bwMode="auto">
              <a:xfrm flipH="1" flipV="1">
                <a:off x="5443" y="2770"/>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3" name="TextBox 22"/>
            <p:cNvSpPr txBox="1"/>
            <p:nvPr/>
          </p:nvSpPr>
          <p:spPr>
            <a:xfrm>
              <a:off x="484929" y="12406"/>
              <a:ext cx="515526" cy="276999"/>
            </a:xfrm>
            <a:prstGeom prst="rect">
              <a:avLst/>
            </a:prstGeom>
            <a:noFill/>
          </p:spPr>
          <p:txBody>
            <a:bodyPr wrap="none" rtlCol="0">
              <a:spAutoFit/>
            </a:bodyPr>
            <a:lstStyle/>
            <a:p>
              <a:r>
                <a:rPr lang="en-US" sz="1200" dirty="0" smtClean="0">
                  <a:latin typeface="Arial Black" panose="020B0A04020102020204" pitchFamily="34" charset="0"/>
                </a:rPr>
                <a:t>ATP</a:t>
              </a:r>
              <a:endParaRPr lang="en-US" sz="1200" dirty="0">
                <a:latin typeface="Arial Black" panose="020B0A04020102020204" pitchFamily="34" charset="0"/>
              </a:endParaRPr>
            </a:p>
          </p:txBody>
        </p:sp>
        <p:sp>
          <p:nvSpPr>
            <p:cNvPr id="24" name="TextBox 23"/>
            <p:cNvSpPr txBox="1"/>
            <p:nvPr/>
          </p:nvSpPr>
          <p:spPr>
            <a:xfrm>
              <a:off x="1372275" y="382045"/>
              <a:ext cx="733086" cy="276999"/>
            </a:xfrm>
            <a:prstGeom prst="rect">
              <a:avLst/>
            </a:prstGeom>
            <a:noFill/>
          </p:spPr>
          <p:txBody>
            <a:bodyPr wrap="none" rtlCol="0">
              <a:spAutoFit/>
            </a:bodyPr>
            <a:lstStyle/>
            <a:p>
              <a:r>
                <a:rPr lang="en-US" sz="1200" dirty="0" smtClean="0">
                  <a:latin typeface="Arial Black" panose="020B0A04020102020204" pitchFamily="34" charset="0"/>
                </a:rPr>
                <a:t>Toxins</a:t>
              </a:r>
              <a:endParaRPr lang="en-US" sz="1200" dirty="0">
                <a:latin typeface="Arial Black" panose="020B0A04020102020204" pitchFamily="34" charset="0"/>
              </a:endParaRPr>
            </a:p>
          </p:txBody>
        </p:sp>
        <p:sp>
          <p:nvSpPr>
            <p:cNvPr id="25" name="TextBox 24"/>
            <p:cNvSpPr txBox="1"/>
            <p:nvPr/>
          </p:nvSpPr>
          <p:spPr>
            <a:xfrm>
              <a:off x="44190" y="393495"/>
              <a:ext cx="769570" cy="276999"/>
            </a:xfrm>
            <a:prstGeom prst="rect">
              <a:avLst/>
            </a:prstGeom>
            <a:noFill/>
          </p:spPr>
          <p:txBody>
            <a:bodyPr wrap="none" rtlCol="0">
              <a:spAutoFit/>
            </a:bodyPr>
            <a:lstStyle/>
            <a:p>
              <a:r>
                <a:rPr lang="en-US" sz="1200" dirty="0" smtClean="0">
                  <a:latin typeface="Arial Black" panose="020B0A04020102020204" pitchFamily="34" charset="0"/>
                </a:rPr>
                <a:t>DAMPs</a:t>
              </a:r>
              <a:endParaRPr lang="en-US" sz="1200" dirty="0">
                <a:latin typeface="Arial Black" panose="020B0A04020102020204" pitchFamily="34" charset="0"/>
              </a:endParaRPr>
            </a:p>
          </p:txBody>
        </p:sp>
        <p:sp>
          <p:nvSpPr>
            <p:cNvPr id="26" name="TextBox 25"/>
            <p:cNvSpPr txBox="1"/>
            <p:nvPr/>
          </p:nvSpPr>
          <p:spPr>
            <a:xfrm>
              <a:off x="990600" y="2049"/>
              <a:ext cx="889282" cy="276999"/>
            </a:xfrm>
            <a:prstGeom prst="rect">
              <a:avLst/>
            </a:prstGeom>
            <a:noFill/>
          </p:spPr>
          <p:txBody>
            <a:bodyPr wrap="none" rtlCol="0">
              <a:spAutoFit/>
            </a:bodyPr>
            <a:lstStyle/>
            <a:p>
              <a:r>
                <a:rPr lang="en-US" sz="1200" dirty="0" smtClean="0">
                  <a:latin typeface="Arial Black" panose="020B0A04020102020204" pitchFamily="34" charset="0"/>
                </a:rPr>
                <a:t>Crystals</a:t>
              </a:r>
              <a:endParaRPr lang="en-US" sz="1200" dirty="0">
                <a:latin typeface="Arial Black" panose="020B0A04020102020204" pitchFamily="34" charset="0"/>
              </a:endParaRPr>
            </a:p>
          </p:txBody>
        </p:sp>
        <p:sp>
          <p:nvSpPr>
            <p:cNvPr id="27" name="TextBox 26"/>
            <p:cNvSpPr txBox="1"/>
            <p:nvPr/>
          </p:nvSpPr>
          <p:spPr>
            <a:xfrm>
              <a:off x="2210355" y="50760"/>
              <a:ext cx="526106" cy="276999"/>
            </a:xfrm>
            <a:prstGeom prst="rect">
              <a:avLst/>
            </a:prstGeom>
            <a:noFill/>
          </p:spPr>
          <p:txBody>
            <a:bodyPr wrap="none" rtlCol="0">
              <a:spAutoFit/>
            </a:bodyPr>
            <a:lstStyle/>
            <a:p>
              <a:r>
                <a:rPr lang="en-US" sz="1200" dirty="0" smtClean="0">
                  <a:latin typeface="Arial Black" panose="020B0A04020102020204" pitchFamily="34" charset="0"/>
                </a:rPr>
                <a:t>TNF</a:t>
              </a:r>
              <a:endParaRPr lang="en-US" sz="1200" dirty="0">
                <a:latin typeface="Arial Black" panose="020B0A04020102020204" pitchFamily="34" charset="0"/>
              </a:endParaRPr>
            </a:p>
          </p:txBody>
        </p:sp>
        <p:sp>
          <p:nvSpPr>
            <p:cNvPr id="28" name="TextBox 27"/>
            <p:cNvSpPr txBox="1"/>
            <p:nvPr/>
          </p:nvSpPr>
          <p:spPr>
            <a:xfrm>
              <a:off x="3426138" y="21534"/>
              <a:ext cx="508473" cy="276999"/>
            </a:xfrm>
            <a:prstGeom prst="rect">
              <a:avLst/>
            </a:prstGeom>
            <a:noFill/>
          </p:spPr>
          <p:txBody>
            <a:bodyPr wrap="none" rtlCol="0">
              <a:spAutoFit/>
            </a:bodyPr>
            <a:lstStyle/>
            <a:p>
              <a:r>
                <a:rPr lang="en-US" sz="1200" dirty="0" smtClean="0">
                  <a:latin typeface="Arial Black" panose="020B0A04020102020204" pitchFamily="34" charset="0"/>
                </a:rPr>
                <a:t>LPS</a:t>
              </a:r>
              <a:endParaRPr lang="en-US" sz="1200" dirty="0">
                <a:latin typeface="Arial Black" panose="020B0A04020102020204" pitchFamily="34" charset="0"/>
              </a:endParaRPr>
            </a:p>
          </p:txBody>
        </p:sp>
        <p:sp>
          <p:nvSpPr>
            <p:cNvPr id="29" name="TextBox 28"/>
            <p:cNvSpPr txBox="1"/>
            <p:nvPr/>
          </p:nvSpPr>
          <p:spPr>
            <a:xfrm>
              <a:off x="3941147" y="18399"/>
              <a:ext cx="769185" cy="276999"/>
            </a:xfrm>
            <a:prstGeom prst="rect">
              <a:avLst/>
            </a:prstGeom>
            <a:noFill/>
          </p:spPr>
          <p:txBody>
            <a:bodyPr wrap="none" rtlCol="0">
              <a:spAutoFit/>
            </a:bodyPr>
            <a:lstStyle/>
            <a:p>
              <a:r>
                <a:rPr lang="en-US" sz="1200" dirty="0" err="1" smtClean="0">
                  <a:latin typeface="Arial Black" panose="020B0A04020102020204" pitchFamily="34" charset="0"/>
                </a:rPr>
                <a:t>polyI:C</a:t>
              </a:r>
              <a:endParaRPr lang="en-US" sz="1200" dirty="0">
                <a:latin typeface="Arial Black" panose="020B0A04020102020204" pitchFamily="34" charset="0"/>
              </a:endParaRPr>
            </a:p>
          </p:txBody>
        </p:sp>
        <p:sp>
          <p:nvSpPr>
            <p:cNvPr id="30" name="TextBox 29"/>
            <p:cNvSpPr txBox="1"/>
            <p:nvPr/>
          </p:nvSpPr>
          <p:spPr>
            <a:xfrm>
              <a:off x="5790032" y="5619"/>
              <a:ext cx="625492" cy="276999"/>
            </a:xfrm>
            <a:prstGeom prst="rect">
              <a:avLst/>
            </a:prstGeom>
            <a:noFill/>
          </p:spPr>
          <p:txBody>
            <a:bodyPr wrap="none" rtlCol="0">
              <a:spAutoFit/>
            </a:bodyPr>
            <a:lstStyle/>
            <a:p>
              <a:r>
                <a:rPr lang="en-US" sz="1200" dirty="0" smtClean="0">
                  <a:latin typeface="Arial Black" panose="020B0A04020102020204" pitchFamily="34" charset="0"/>
                </a:rPr>
                <a:t>IFN-</a:t>
              </a:r>
              <a:r>
                <a:rPr lang="el-GR" sz="1200" dirty="0" smtClean="0">
                  <a:latin typeface="Arial Black" panose="020B0A04020102020204" pitchFamily="34" charset="0"/>
                </a:rPr>
                <a:t>β</a:t>
              </a:r>
              <a:endParaRPr lang="en-US" sz="1200" dirty="0">
                <a:latin typeface="Arial Black" panose="020B0A04020102020204" pitchFamily="34" charset="0"/>
              </a:endParaRPr>
            </a:p>
          </p:txBody>
        </p:sp>
        <p:sp>
          <p:nvSpPr>
            <p:cNvPr id="31" name="TextBox 30"/>
            <p:cNvSpPr txBox="1"/>
            <p:nvPr/>
          </p:nvSpPr>
          <p:spPr>
            <a:xfrm>
              <a:off x="6453624" y="-274"/>
              <a:ext cx="620683" cy="276999"/>
            </a:xfrm>
            <a:prstGeom prst="rect">
              <a:avLst/>
            </a:prstGeom>
            <a:noFill/>
          </p:spPr>
          <p:txBody>
            <a:bodyPr wrap="none" rtlCol="0">
              <a:spAutoFit/>
            </a:bodyPr>
            <a:lstStyle/>
            <a:p>
              <a:r>
                <a:rPr lang="en-US" sz="1200" dirty="0" smtClean="0">
                  <a:latin typeface="Arial Black" panose="020B0A04020102020204" pitchFamily="34" charset="0"/>
                </a:rPr>
                <a:t>IFN-</a:t>
              </a:r>
              <a:r>
                <a:rPr lang="el-GR" sz="1200" dirty="0" smtClean="0">
                  <a:latin typeface="Arial Black" panose="020B0A04020102020204" pitchFamily="34" charset="0"/>
                </a:rPr>
                <a:t>γ</a:t>
              </a:r>
              <a:endParaRPr lang="en-US" sz="1200" dirty="0">
                <a:latin typeface="Arial Black" panose="020B0A04020102020204" pitchFamily="34" charset="0"/>
              </a:endParaRPr>
            </a:p>
          </p:txBody>
        </p:sp>
        <p:cxnSp>
          <p:nvCxnSpPr>
            <p:cNvPr id="32" name="Straight Arrow Connector 31"/>
            <p:cNvCxnSpPr/>
            <p:nvPr/>
          </p:nvCxnSpPr>
          <p:spPr>
            <a:xfrm flipH="1">
              <a:off x="1135471" y="564356"/>
              <a:ext cx="312329" cy="178193"/>
            </a:xfrm>
            <a:prstGeom prst="straightConnector1">
              <a:avLst/>
            </a:prstGeom>
            <a:ln w="25400" cap="sq" cmpd="sng">
              <a:solidFill>
                <a:schemeClr val="tx1"/>
              </a:solidFill>
              <a:beve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H="1">
              <a:off x="1056292" y="228655"/>
              <a:ext cx="158358" cy="467386"/>
            </a:xfrm>
            <a:prstGeom prst="straightConnector1">
              <a:avLst/>
            </a:prstGeom>
            <a:ln w="25400" cap="sq" cmpd="sng">
              <a:solidFill>
                <a:schemeClr val="tx1"/>
              </a:solidFill>
              <a:beve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815164" y="289363"/>
              <a:ext cx="158800" cy="416353"/>
            </a:xfrm>
            <a:prstGeom prst="straightConnector1">
              <a:avLst/>
            </a:prstGeom>
            <a:ln w="25400" cap="sq" cmpd="sng">
              <a:solidFill>
                <a:schemeClr val="tx1"/>
              </a:solidFill>
              <a:beve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520600" y="642917"/>
              <a:ext cx="331060" cy="89097"/>
            </a:xfrm>
            <a:prstGeom prst="straightConnector1">
              <a:avLst/>
            </a:prstGeom>
            <a:ln w="25400" cap="sq" cmpd="sng">
              <a:solidFill>
                <a:schemeClr val="tx1"/>
              </a:solidFill>
              <a:beve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2485312" y="264620"/>
              <a:ext cx="1" cy="267375"/>
            </a:xfrm>
            <a:prstGeom prst="straightConnector1">
              <a:avLst/>
            </a:prstGeom>
            <a:ln w="25400" cap="sq" cmpd="sng">
              <a:solidFill>
                <a:schemeClr val="tx1"/>
              </a:solidFill>
              <a:beve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3680375" y="230274"/>
              <a:ext cx="1" cy="267375"/>
            </a:xfrm>
            <a:prstGeom prst="straightConnector1">
              <a:avLst/>
            </a:prstGeom>
            <a:ln w="25400" cap="sq" cmpd="sng">
              <a:solidFill>
                <a:schemeClr val="tx1"/>
              </a:solidFill>
              <a:beve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4266291" y="237780"/>
              <a:ext cx="1" cy="267375"/>
            </a:xfrm>
            <a:prstGeom prst="straightConnector1">
              <a:avLst/>
            </a:prstGeom>
            <a:ln w="25400" cap="sq" cmpd="sng">
              <a:solidFill>
                <a:schemeClr val="tx1"/>
              </a:solidFill>
              <a:beve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6066709" y="228655"/>
              <a:ext cx="1" cy="267375"/>
            </a:xfrm>
            <a:prstGeom prst="straightConnector1">
              <a:avLst/>
            </a:prstGeom>
            <a:ln w="25400" cap="sq" cmpd="sng">
              <a:solidFill>
                <a:schemeClr val="tx1"/>
              </a:solidFill>
              <a:beve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6750953" y="228655"/>
              <a:ext cx="1" cy="267375"/>
            </a:xfrm>
            <a:prstGeom prst="straightConnector1">
              <a:avLst/>
            </a:prstGeom>
            <a:ln w="25400" cap="sq" cmpd="sng">
              <a:solidFill>
                <a:schemeClr val="tx1"/>
              </a:solidFill>
              <a:bevel/>
              <a:tailEnd type="arrow"/>
            </a:ln>
          </p:spPr>
          <p:style>
            <a:lnRef idx="1">
              <a:schemeClr val="accent1"/>
            </a:lnRef>
            <a:fillRef idx="0">
              <a:schemeClr val="accent1"/>
            </a:fillRef>
            <a:effectRef idx="0">
              <a:schemeClr val="accent1"/>
            </a:effectRef>
            <a:fontRef idx="minor">
              <a:schemeClr val="tx1"/>
            </a:fontRef>
          </p:style>
        </p:cxnSp>
        <p:grpSp>
          <p:nvGrpSpPr>
            <p:cNvPr id="41" name="Group 431"/>
            <p:cNvGrpSpPr>
              <a:grpSpLocks/>
            </p:cNvGrpSpPr>
            <p:nvPr/>
          </p:nvGrpSpPr>
          <p:grpSpPr bwMode="auto">
            <a:xfrm rot="18444570">
              <a:off x="-72901" y="2152813"/>
              <a:ext cx="1298740" cy="547652"/>
              <a:chOff x="3222" y="2819"/>
              <a:chExt cx="1307" cy="443"/>
            </a:xfrm>
          </p:grpSpPr>
          <p:sp>
            <p:nvSpPr>
              <p:cNvPr id="255" name="Freeform 429"/>
              <p:cNvSpPr>
                <a:spLocks noChangeAspect="1"/>
              </p:cNvSpPr>
              <p:nvPr/>
            </p:nvSpPr>
            <p:spPr bwMode="auto">
              <a:xfrm>
                <a:off x="3222" y="2819"/>
                <a:ext cx="1307" cy="443"/>
              </a:xfrm>
              <a:custGeom>
                <a:avLst/>
                <a:gdLst>
                  <a:gd name="T0" fmla="*/ 111 w 3503"/>
                  <a:gd name="T1" fmla="*/ 327 h 1187"/>
                  <a:gd name="T2" fmla="*/ 633 w 3503"/>
                  <a:gd name="T3" fmla="*/ 45 h 1187"/>
                  <a:gd name="T4" fmla="*/ 1749 w 3503"/>
                  <a:gd name="T5" fmla="*/ 261 h 1187"/>
                  <a:gd name="T6" fmla="*/ 3021 w 3503"/>
                  <a:gd name="T7" fmla="*/ 45 h 1187"/>
                  <a:gd name="T8" fmla="*/ 3501 w 3503"/>
                  <a:gd name="T9" fmla="*/ 531 h 1187"/>
                  <a:gd name="T10" fmla="*/ 3033 w 3503"/>
                  <a:gd name="T11" fmla="*/ 1089 h 1187"/>
                  <a:gd name="T12" fmla="*/ 1389 w 3503"/>
                  <a:gd name="T13" fmla="*/ 1119 h 1187"/>
                  <a:gd name="T14" fmla="*/ 213 w 3503"/>
                  <a:gd name="T15" fmla="*/ 1035 h 1187"/>
                  <a:gd name="T16" fmla="*/ 111 w 3503"/>
                  <a:gd name="T17" fmla="*/ 327 h 1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03" h="1187">
                    <a:moveTo>
                      <a:pt x="111" y="327"/>
                    </a:moveTo>
                    <a:cubicBezTo>
                      <a:pt x="181" y="162"/>
                      <a:pt x="360" y="56"/>
                      <a:pt x="633" y="45"/>
                    </a:cubicBezTo>
                    <a:cubicBezTo>
                      <a:pt x="906" y="34"/>
                      <a:pt x="1351" y="261"/>
                      <a:pt x="1749" y="261"/>
                    </a:cubicBezTo>
                    <a:cubicBezTo>
                      <a:pt x="2147" y="261"/>
                      <a:pt x="2729" y="0"/>
                      <a:pt x="3021" y="45"/>
                    </a:cubicBezTo>
                    <a:cubicBezTo>
                      <a:pt x="3313" y="90"/>
                      <a:pt x="3499" y="357"/>
                      <a:pt x="3501" y="531"/>
                    </a:cubicBezTo>
                    <a:cubicBezTo>
                      <a:pt x="3503" y="705"/>
                      <a:pt x="3385" y="991"/>
                      <a:pt x="3033" y="1089"/>
                    </a:cubicBezTo>
                    <a:cubicBezTo>
                      <a:pt x="2681" y="1187"/>
                      <a:pt x="1859" y="1128"/>
                      <a:pt x="1389" y="1119"/>
                    </a:cubicBezTo>
                    <a:cubicBezTo>
                      <a:pt x="919" y="1110"/>
                      <a:pt x="426" y="1167"/>
                      <a:pt x="213" y="1035"/>
                    </a:cubicBezTo>
                    <a:cubicBezTo>
                      <a:pt x="0" y="903"/>
                      <a:pt x="41" y="492"/>
                      <a:pt x="111" y="327"/>
                    </a:cubicBezTo>
                    <a:close/>
                  </a:path>
                </a:pathLst>
              </a:custGeom>
              <a:gradFill rotWithShape="1">
                <a:gsLst>
                  <a:gs pos="0">
                    <a:srgbClr val="DDDDDD">
                      <a:gamma/>
                      <a:shade val="39216"/>
                      <a:invGamma/>
                    </a:srgbClr>
                  </a:gs>
                  <a:gs pos="50000">
                    <a:srgbClr val="DDDDDD"/>
                  </a:gs>
                  <a:gs pos="100000">
                    <a:srgbClr val="DDDDDD">
                      <a:gamma/>
                      <a:shade val="39216"/>
                      <a:invGamma/>
                    </a:srgbClr>
                  </a:gs>
                </a:gsLst>
                <a:lin ang="5400000" scaled="1"/>
              </a:gradFill>
              <a:ln w="9525" cap="flat" cmpd="sng">
                <a:solidFill>
                  <a:srgbClr val="86727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 name="Freeform 430"/>
              <p:cNvSpPr>
                <a:spLocks noChangeAspect="1"/>
              </p:cNvSpPr>
              <p:nvPr/>
            </p:nvSpPr>
            <p:spPr bwMode="auto">
              <a:xfrm>
                <a:off x="3261" y="2857"/>
                <a:ext cx="1233" cy="377"/>
              </a:xfrm>
              <a:custGeom>
                <a:avLst/>
                <a:gdLst>
                  <a:gd name="T0" fmla="*/ 120 w 3303"/>
                  <a:gd name="T1" fmla="*/ 183 h 1009"/>
                  <a:gd name="T2" fmla="*/ 186 w 3303"/>
                  <a:gd name="T3" fmla="*/ 129 h 1009"/>
                  <a:gd name="T4" fmla="*/ 300 w 3303"/>
                  <a:gd name="T5" fmla="*/ 297 h 1009"/>
                  <a:gd name="T6" fmla="*/ 330 w 3303"/>
                  <a:gd name="T7" fmla="*/ 249 h 1009"/>
                  <a:gd name="T8" fmla="*/ 312 w 3303"/>
                  <a:gd name="T9" fmla="*/ 63 h 1009"/>
                  <a:gd name="T10" fmla="*/ 582 w 3303"/>
                  <a:gd name="T11" fmla="*/ 45 h 1009"/>
                  <a:gd name="T12" fmla="*/ 666 w 3303"/>
                  <a:gd name="T13" fmla="*/ 333 h 1009"/>
                  <a:gd name="T14" fmla="*/ 612 w 3303"/>
                  <a:gd name="T15" fmla="*/ 645 h 1009"/>
                  <a:gd name="T16" fmla="*/ 732 w 3303"/>
                  <a:gd name="T17" fmla="*/ 693 h 1009"/>
                  <a:gd name="T18" fmla="*/ 738 w 3303"/>
                  <a:gd name="T19" fmla="*/ 429 h 1009"/>
                  <a:gd name="T20" fmla="*/ 744 w 3303"/>
                  <a:gd name="T21" fmla="*/ 69 h 1009"/>
                  <a:gd name="T22" fmla="*/ 1236 w 3303"/>
                  <a:gd name="T23" fmla="*/ 201 h 1009"/>
                  <a:gd name="T24" fmla="*/ 1350 w 3303"/>
                  <a:gd name="T25" fmla="*/ 555 h 1009"/>
                  <a:gd name="T26" fmla="*/ 1470 w 3303"/>
                  <a:gd name="T27" fmla="*/ 729 h 1009"/>
                  <a:gd name="T28" fmla="*/ 1590 w 3303"/>
                  <a:gd name="T29" fmla="*/ 735 h 1009"/>
                  <a:gd name="T30" fmla="*/ 1482 w 3303"/>
                  <a:gd name="T31" fmla="*/ 549 h 1009"/>
                  <a:gd name="T32" fmla="*/ 1386 w 3303"/>
                  <a:gd name="T33" fmla="*/ 243 h 1009"/>
                  <a:gd name="T34" fmla="*/ 1644 w 3303"/>
                  <a:gd name="T35" fmla="*/ 249 h 1009"/>
                  <a:gd name="T36" fmla="*/ 1962 w 3303"/>
                  <a:gd name="T37" fmla="*/ 279 h 1009"/>
                  <a:gd name="T38" fmla="*/ 2142 w 3303"/>
                  <a:gd name="T39" fmla="*/ 675 h 1009"/>
                  <a:gd name="T40" fmla="*/ 2250 w 3303"/>
                  <a:gd name="T41" fmla="*/ 765 h 1009"/>
                  <a:gd name="T42" fmla="*/ 2298 w 3303"/>
                  <a:gd name="T43" fmla="*/ 669 h 1009"/>
                  <a:gd name="T44" fmla="*/ 2124 w 3303"/>
                  <a:gd name="T45" fmla="*/ 219 h 1009"/>
                  <a:gd name="T46" fmla="*/ 2790 w 3303"/>
                  <a:gd name="T47" fmla="*/ 51 h 1009"/>
                  <a:gd name="T48" fmla="*/ 2772 w 3303"/>
                  <a:gd name="T49" fmla="*/ 303 h 1009"/>
                  <a:gd name="T50" fmla="*/ 2856 w 3303"/>
                  <a:gd name="T51" fmla="*/ 321 h 1009"/>
                  <a:gd name="T52" fmla="*/ 2982 w 3303"/>
                  <a:gd name="T53" fmla="*/ 81 h 1009"/>
                  <a:gd name="T54" fmla="*/ 3258 w 3303"/>
                  <a:gd name="T55" fmla="*/ 297 h 1009"/>
                  <a:gd name="T56" fmla="*/ 3252 w 3303"/>
                  <a:gd name="T57" fmla="*/ 597 h 1009"/>
                  <a:gd name="T58" fmla="*/ 2964 w 3303"/>
                  <a:gd name="T59" fmla="*/ 561 h 1009"/>
                  <a:gd name="T60" fmla="*/ 2910 w 3303"/>
                  <a:gd name="T61" fmla="*/ 633 h 1009"/>
                  <a:gd name="T62" fmla="*/ 3192 w 3303"/>
                  <a:gd name="T63" fmla="*/ 735 h 1009"/>
                  <a:gd name="T64" fmla="*/ 2772 w 3303"/>
                  <a:gd name="T65" fmla="*/ 909 h 1009"/>
                  <a:gd name="T66" fmla="*/ 2628 w 3303"/>
                  <a:gd name="T67" fmla="*/ 315 h 1009"/>
                  <a:gd name="T68" fmla="*/ 2454 w 3303"/>
                  <a:gd name="T69" fmla="*/ 273 h 1009"/>
                  <a:gd name="T70" fmla="*/ 2580 w 3303"/>
                  <a:gd name="T71" fmla="*/ 525 h 1009"/>
                  <a:gd name="T72" fmla="*/ 2586 w 3303"/>
                  <a:gd name="T73" fmla="*/ 921 h 1009"/>
                  <a:gd name="T74" fmla="*/ 2022 w 3303"/>
                  <a:gd name="T75" fmla="*/ 933 h 1009"/>
                  <a:gd name="T76" fmla="*/ 1896 w 3303"/>
                  <a:gd name="T77" fmla="*/ 591 h 1009"/>
                  <a:gd name="T78" fmla="*/ 1734 w 3303"/>
                  <a:gd name="T79" fmla="*/ 369 h 1009"/>
                  <a:gd name="T80" fmla="*/ 1662 w 3303"/>
                  <a:gd name="T81" fmla="*/ 447 h 1009"/>
                  <a:gd name="T82" fmla="*/ 1800 w 3303"/>
                  <a:gd name="T83" fmla="*/ 585 h 1009"/>
                  <a:gd name="T84" fmla="*/ 1854 w 3303"/>
                  <a:gd name="T85" fmla="*/ 951 h 1009"/>
                  <a:gd name="T86" fmla="*/ 1296 w 3303"/>
                  <a:gd name="T87" fmla="*/ 933 h 1009"/>
                  <a:gd name="T88" fmla="*/ 1164 w 3303"/>
                  <a:gd name="T89" fmla="*/ 525 h 1009"/>
                  <a:gd name="T90" fmla="*/ 966 w 3303"/>
                  <a:gd name="T91" fmla="*/ 297 h 1009"/>
                  <a:gd name="T92" fmla="*/ 894 w 3303"/>
                  <a:gd name="T93" fmla="*/ 387 h 1009"/>
                  <a:gd name="T94" fmla="*/ 1044 w 3303"/>
                  <a:gd name="T95" fmla="*/ 543 h 1009"/>
                  <a:gd name="T96" fmla="*/ 1104 w 3303"/>
                  <a:gd name="T97" fmla="*/ 939 h 1009"/>
                  <a:gd name="T98" fmla="*/ 708 w 3303"/>
                  <a:gd name="T99" fmla="*/ 951 h 1009"/>
                  <a:gd name="T100" fmla="*/ 660 w 3303"/>
                  <a:gd name="T101" fmla="*/ 867 h 1009"/>
                  <a:gd name="T102" fmla="*/ 594 w 3303"/>
                  <a:gd name="T103" fmla="*/ 957 h 1009"/>
                  <a:gd name="T104" fmla="*/ 348 w 3303"/>
                  <a:gd name="T105" fmla="*/ 933 h 1009"/>
                  <a:gd name="T106" fmla="*/ 60 w 3303"/>
                  <a:gd name="T107" fmla="*/ 699 h 1009"/>
                  <a:gd name="T108" fmla="*/ 138 w 3303"/>
                  <a:gd name="T109" fmla="*/ 633 h 1009"/>
                  <a:gd name="T110" fmla="*/ 378 w 3303"/>
                  <a:gd name="T111" fmla="*/ 603 h 1009"/>
                  <a:gd name="T112" fmla="*/ 372 w 3303"/>
                  <a:gd name="T113" fmla="*/ 507 h 1009"/>
                  <a:gd name="T114" fmla="*/ 42 w 3303"/>
                  <a:gd name="T115" fmla="*/ 531 h 1009"/>
                  <a:gd name="T116" fmla="*/ 120 w 3303"/>
                  <a:gd name="T117" fmla="*/ 183 h 10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303" h="1009">
                    <a:moveTo>
                      <a:pt x="120" y="183"/>
                    </a:moveTo>
                    <a:cubicBezTo>
                      <a:pt x="144" y="116"/>
                      <a:pt x="156" y="110"/>
                      <a:pt x="186" y="129"/>
                    </a:cubicBezTo>
                    <a:cubicBezTo>
                      <a:pt x="216" y="148"/>
                      <a:pt x="276" y="277"/>
                      <a:pt x="300" y="297"/>
                    </a:cubicBezTo>
                    <a:cubicBezTo>
                      <a:pt x="324" y="317"/>
                      <a:pt x="328" y="288"/>
                      <a:pt x="330" y="249"/>
                    </a:cubicBezTo>
                    <a:cubicBezTo>
                      <a:pt x="332" y="210"/>
                      <a:pt x="270" y="97"/>
                      <a:pt x="312" y="63"/>
                    </a:cubicBezTo>
                    <a:cubicBezTo>
                      <a:pt x="354" y="29"/>
                      <a:pt x="523" y="0"/>
                      <a:pt x="582" y="45"/>
                    </a:cubicBezTo>
                    <a:cubicBezTo>
                      <a:pt x="641" y="90"/>
                      <a:pt x="661" y="233"/>
                      <a:pt x="666" y="333"/>
                    </a:cubicBezTo>
                    <a:cubicBezTo>
                      <a:pt x="671" y="433"/>
                      <a:pt x="601" y="585"/>
                      <a:pt x="612" y="645"/>
                    </a:cubicBezTo>
                    <a:cubicBezTo>
                      <a:pt x="623" y="705"/>
                      <a:pt x="711" y="729"/>
                      <a:pt x="732" y="693"/>
                    </a:cubicBezTo>
                    <a:cubicBezTo>
                      <a:pt x="753" y="657"/>
                      <a:pt x="736" y="533"/>
                      <a:pt x="738" y="429"/>
                    </a:cubicBezTo>
                    <a:cubicBezTo>
                      <a:pt x="740" y="325"/>
                      <a:pt x="661" y="107"/>
                      <a:pt x="744" y="69"/>
                    </a:cubicBezTo>
                    <a:cubicBezTo>
                      <a:pt x="827" y="31"/>
                      <a:pt x="1135" y="120"/>
                      <a:pt x="1236" y="201"/>
                    </a:cubicBezTo>
                    <a:cubicBezTo>
                      <a:pt x="1337" y="282"/>
                      <a:pt x="1311" y="467"/>
                      <a:pt x="1350" y="555"/>
                    </a:cubicBezTo>
                    <a:cubicBezTo>
                      <a:pt x="1389" y="643"/>
                      <a:pt x="1430" y="699"/>
                      <a:pt x="1470" y="729"/>
                    </a:cubicBezTo>
                    <a:cubicBezTo>
                      <a:pt x="1510" y="759"/>
                      <a:pt x="1588" y="765"/>
                      <a:pt x="1590" y="735"/>
                    </a:cubicBezTo>
                    <a:cubicBezTo>
                      <a:pt x="1592" y="705"/>
                      <a:pt x="1516" y="631"/>
                      <a:pt x="1482" y="549"/>
                    </a:cubicBezTo>
                    <a:cubicBezTo>
                      <a:pt x="1448" y="467"/>
                      <a:pt x="1359" y="293"/>
                      <a:pt x="1386" y="243"/>
                    </a:cubicBezTo>
                    <a:cubicBezTo>
                      <a:pt x="1413" y="193"/>
                      <a:pt x="1548" y="243"/>
                      <a:pt x="1644" y="249"/>
                    </a:cubicBezTo>
                    <a:cubicBezTo>
                      <a:pt x="1740" y="255"/>
                      <a:pt x="1879" y="208"/>
                      <a:pt x="1962" y="279"/>
                    </a:cubicBezTo>
                    <a:cubicBezTo>
                      <a:pt x="2045" y="350"/>
                      <a:pt x="2094" y="594"/>
                      <a:pt x="2142" y="675"/>
                    </a:cubicBezTo>
                    <a:cubicBezTo>
                      <a:pt x="2190" y="756"/>
                      <a:pt x="2224" y="766"/>
                      <a:pt x="2250" y="765"/>
                    </a:cubicBezTo>
                    <a:cubicBezTo>
                      <a:pt x="2276" y="764"/>
                      <a:pt x="2319" y="760"/>
                      <a:pt x="2298" y="669"/>
                    </a:cubicBezTo>
                    <a:cubicBezTo>
                      <a:pt x="2277" y="578"/>
                      <a:pt x="2042" y="322"/>
                      <a:pt x="2124" y="219"/>
                    </a:cubicBezTo>
                    <a:cubicBezTo>
                      <a:pt x="2206" y="116"/>
                      <a:pt x="2682" y="37"/>
                      <a:pt x="2790" y="51"/>
                    </a:cubicBezTo>
                    <a:cubicBezTo>
                      <a:pt x="2898" y="65"/>
                      <a:pt x="2761" y="258"/>
                      <a:pt x="2772" y="303"/>
                    </a:cubicBezTo>
                    <a:cubicBezTo>
                      <a:pt x="2783" y="348"/>
                      <a:pt x="2821" y="358"/>
                      <a:pt x="2856" y="321"/>
                    </a:cubicBezTo>
                    <a:cubicBezTo>
                      <a:pt x="2891" y="284"/>
                      <a:pt x="2915" y="85"/>
                      <a:pt x="2982" y="81"/>
                    </a:cubicBezTo>
                    <a:cubicBezTo>
                      <a:pt x="3049" y="77"/>
                      <a:pt x="3213" y="211"/>
                      <a:pt x="3258" y="297"/>
                    </a:cubicBezTo>
                    <a:cubicBezTo>
                      <a:pt x="3303" y="383"/>
                      <a:pt x="3301" y="553"/>
                      <a:pt x="3252" y="597"/>
                    </a:cubicBezTo>
                    <a:cubicBezTo>
                      <a:pt x="3203" y="641"/>
                      <a:pt x="3021" y="555"/>
                      <a:pt x="2964" y="561"/>
                    </a:cubicBezTo>
                    <a:cubicBezTo>
                      <a:pt x="2907" y="567"/>
                      <a:pt x="2872" y="604"/>
                      <a:pt x="2910" y="633"/>
                    </a:cubicBezTo>
                    <a:cubicBezTo>
                      <a:pt x="2948" y="662"/>
                      <a:pt x="3215" y="689"/>
                      <a:pt x="3192" y="735"/>
                    </a:cubicBezTo>
                    <a:cubicBezTo>
                      <a:pt x="3169" y="781"/>
                      <a:pt x="2866" y="979"/>
                      <a:pt x="2772" y="909"/>
                    </a:cubicBezTo>
                    <a:cubicBezTo>
                      <a:pt x="2678" y="839"/>
                      <a:pt x="2681" y="421"/>
                      <a:pt x="2628" y="315"/>
                    </a:cubicBezTo>
                    <a:cubicBezTo>
                      <a:pt x="2575" y="209"/>
                      <a:pt x="2462" y="238"/>
                      <a:pt x="2454" y="273"/>
                    </a:cubicBezTo>
                    <a:cubicBezTo>
                      <a:pt x="2446" y="308"/>
                      <a:pt x="2558" y="417"/>
                      <a:pt x="2580" y="525"/>
                    </a:cubicBezTo>
                    <a:cubicBezTo>
                      <a:pt x="2602" y="633"/>
                      <a:pt x="2679" y="853"/>
                      <a:pt x="2586" y="921"/>
                    </a:cubicBezTo>
                    <a:cubicBezTo>
                      <a:pt x="2493" y="989"/>
                      <a:pt x="2137" y="988"/>
                      <a:pt x="2022" y="933"/>
                    </a:cubicBezTo>
                    <a:cubicBezTo>
                      <a:pt x="1907" y="878"/>
                      <a:pt x="1944" y="685"/>
                      <a:pt x="1896" y="591"/>
                    </a:cubicBezTo>
                    <a:cubicBezTo>
                      <a:pt x="1848" y="497"/>
                      <a:pt x="1773" y="393"/>
                      <a:pt x="1734" y="369"/>
                    </a:cubicBezTo>
                    <a:cubicBezTo>
                      <a:pt x="1695" y="345"/>
                      <a:pt x="1651" y="411"/>
                      <a:pt x="1662" y="447"/>
                    </a:cubicBezTo>
                    <a:cubicBezTo>
                      <a:pt x="1673" y="483"/>
                      <a:pt x="1768" y="501"/>
                      <a:pt x="1800" y="585"/>
                    </a:cubicBezTo>
                    <a:cubicBezTo>
                      <a:pt x="1832" y="669"/>
                      <a:pt x="1938" y="893"/>
                      <a:pt x="1854" y="951"/>
                    </a:cubicBezTo>
                    <a:cubicBezTo>
                      <a:pt x="1770" y="1009"/>
                      <a:pt x="1411" y="1004"/>
                      <a:pt x="1296" y="933"/>
                    </a:cubicBezTo>
                    <a:cubicBezTo>
                      <a:pt x="1181" y="862"/>
                      <a:pt x="1219" y="631"/>
                      <a:pt x="1164" y="525"/>
                    </a:cubicBezTo>
                    <a:cubicBezTo>
                      <a:pt x="1109" y="419"/>
                      <a:pt x="1011" y="320"/>
                      <a:pt x="966" y="297"/>
                    </a:cubicBezTo>
                    <a:cubicBezTo>
                      <a:pt x="921" y="274"/>
                      <a:pt x="881" y="346"/>
                      <a:pt x="894" y="387"/>
                    </a:cubicBezTo>
                    <a:cubicBezTo>
                      <a:pt x="907" y="428"/>
                      <a:pt x="1009" y="451"/>
                      <a:pt x="1044" y="543"/>
                    </a:cubicBezTo>
                    <a:cubicBezTo>
                      <a:pt x="1079" y="635"/>
                      <a:pt x="1160" y="871"/>
                      <a:pt x="1104" y="939"/>
                    </a:cubicBezTo>
                    <a:cubicBezTo>
                      <a:pt x="1048" y="1007"/>
                      <a:pt x="782" y="963"/>
                      <a:pt x="708" y="951"/>
                    </a:cubicBezTo>
                    <a:cubicBezTo>
                      <a:pt x="634" y="939"/>
                      <a:pt x="679" y="866"/>
                      <a:pt x="660" y="867"/>
                    </a:cubicBezTo>
                    <a:cubicBezTo>
                      <a:pt x="641" y="868"/>
                      <a:pt x="646" y="946"/>
                      <a:pt x="594" y="957"/>
                    </a:cubicBezTo>
                    <a:cubicBezTo>
                      <a:pt x="542" y="968"/>
                      <a:pt x="437" y="976"/>
                      <a:pt x="348" y="933"/>
                    </a:cubicBezTo>
                    <a:cubicBezTo>
                      <a:pt x="259" y="890"/>
                      <a:pt x="95" y="749"/>
                      <a:pt x="60" y="699"/>
                    </a:cubicBezTo>
                    <a:cubicBezTo>
                      <a:pt x="25" y="649"/>
                      <a:pt x="85" y="649"/>
                      <a:pt x="138" y="633"/>
                    </a:cubicBezTo>
                    <a:cubicBezTo>
                      <a:pt x="191" y="617"/>
                      <a:pt x="339" y="624"/>
                      <a:pt x="378" y="603"/>
                    </a:cubicBezTo>
                    <a:cubicBezTo>
                      <a:pt x="417" y="582"/>
                      <a:pt x="428" y="519"/>
                      <a:pt x="372" y="507"/>
                    </a:cubicBezTo>
                    <a:cubicBezTo>
                      <a:pt x="316" y="495"/>
                      <a:pt x="84" y="585"/>
                      <a:pt x="42" y="531"/>
                    </a:cubicBezTo>
                    <a:cubicBezTo>
                      <a:pt x="0" y="477"/>
                      <a:pt x="105" y="243"/>
                      <a:pt x="120" y="183"/>
                    </a:cubicBezTo>
                    <a:close/>
                  </a:path>
                </a:pathLst>
              </a:custGeom>
              <a:gradFill rotWithShape="1">
                <a:gsLst>
                  <a:gs pos="0">
                    <a:srgbClr val="800000">
                      <a:gamma/>
                      <a:shade val="66667"/>
                      <a:invGamma/>
                    </a:srgbClr>
                  </a:gs>
                  <a:gs pos="50000">
                    <a:srgbClr val="800000"/>
                  </a:gs>
                  <a:gs pos="100000">
                    <a:srgbClr val="800000">
                      <a:gamma/>
                      <a:shade val="66667"/>
                      <a:invGamma/>
                    </a:srgbClr>
                  </a:gs>
                </a:gsLst>
                <a:lin ang="5400000" scaled="1"/>
              </a:gradFill>
              <a:ln w="9525" cap="flat" cmpd="sng">
                <a:solidFill>
                  <a:srgbClr val="86727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2" name="Group 41"/>
            <p:cNvGrpSpPr/>
            <p:nvPr/>
          </p:nvGrpSpPr>
          <p:grpSpPr>
            <a:xfrm>
              <a:off x="2250311" y="2255163"/>
              <a:ext cx="2151898" cy="382547"/>
              <a:chOff x="4060814" y="2640095"/>
              <a:chExt cx="2151898" cy="382547"/>
            </a:xfrm>
          </p:grpSpPr>
          <p:sp>
            <p:nvSpPr>
              <p:cNvPr id="245" name="Oval 10354"/>
              <p:cNvSpPr>
                <a:spLocks noChangeArrowheads="1"/>
              </p:cNvSpPr>
              <p:nvPr/>
            </p:nvSpPr>
            <p:spPr bwMode="auto">
              <a:xfrm rot="5400000">
                <a:off x="5496298" y="2760704"/>
                <a:ext cx="371475" cy="152400"/>
              </a:xfrm>
              <a:prstGeom prst="ellipse">
                <a:avLst/>
              </a:prstGeom>
              <a:solidFill>
                <a:srgbClr val="7030A0"/>
              </a:solidFill>
              <a:ln>
                <a:noFill/>
              </a:ln>
              <a:effectLst/>
              <a:scene3d>
                <a:camera prst="orthographicFront"/>
                <a:lightRig rig="threePt" dir="t"/>
              </a:scene3d>
              <a:sp3d>
                <a:bevelT w="165100" prst="coolSlant"/>
              </a:sp3d>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 name="Oval 10356"/>
              <p:cNvSpPr>
                <a:spLocks noChangeArrowheads="1"/>
              </p:cNvSpPr>
              <p:nvPr/>
            </p:nvSpPr>
            <p:spPr bwMode="auto">
              <a:xfrm rot="5400000">
                <a:off x="5191498" y="2760703"/>
                <a:ext cx="371475" cy="152400"/>
              </a:xfrm>
              <a:prstGeom prst="ellipse">
                <a:avLst/>
              </a:prstGeom>
              <a:solidFill>
                <a:srgbClr val="7030A0"/>
              </a:solidFill>
              <a:ln>
                <a:noFill/>
              </a:ln>
              <a:effectLst/>
              <a:scene3d>
                <a:camera prst="orthographicFront"/>
                <a:lightRig rig="threePt" dir="t"/>
              </a:scene3d>
              <a:sp3d>
                <a:bevelT w="165100" prst="coolSlant"/>
              </a:sp3d>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7" name="Oval 10358"/>
              <p:cNvSpPr>
                <a:spLocks noChangeArrowheads="1"/>
              </p:cNvSpPr>
              <p:nvPr/>
            </p:nvSpPr>
            <p:spPr bwMode="auto">
              <a:xfrm rot="5400000">
                <a:off x="5039098" y="2760681"/>
                <a:ext cx="371475" cy="152400"/>
              </a:xfrm>
              <a:prstGeom prst="ellipse">
                <a:avLst/>
              </a:prstGeom>
              <a:solidFill>
                <a:srgbClr val="7030A0"/>
              </a:solidFill>
              <a:ln>
                <a:noFill/>
              </a:ln>
              <a:effectLst/>
              <a:scene3d>
                <a:camera prst="orthographicFront"/>
                <a:lightRig rig="threePt" dir="t"/>
              </a:scene3d>
              <a:sp3d>
                <a:bevelT w="165100" prst="coolSlant"/>
              </a:sp3d>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8" name="Oval 10359"/>
              <p:cNvSpPr>
                <a:spLocks noChangeArrowheads="1"/>
              </p:cNvSpPr>
              <p:nvPr/>
            </p:nvSpPr>
            <p:spPr bwMode="auto">
              <a:xfrm rot="5400000">
                <a:off x="5648697" y="2760705"/>
                <a:ext cx="371475" cy="152400"/>
              </a:xfrm>
              <a:prstGeom prst="ellipse">
                <a:avLst/>
              </a:prstGeom>
              <a:solidFill>
                <a:srgbClr val="7030A0"/>
              </a:solidFill>
              <a:ln>
                <a:noFill/>
              </a:ln>
              <a:effectLst/>
              <a:scene3d>
                <a:camera prst="orthographicFront"/>
                <a:lightRig rig="threePt" dir="t"/>
              </a:scene3d>
              <a:sp3d>
                <a:bevelT w="165100" prst="coolSlant"/>
              </a:sp3d>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9" name="AutoShape 10361"/>
              <p:cNvSpPr>
                <a:spLocks noChangeArrowheads="1"/>
              </p:cNvSpPr>
              <p:nvPr/>
            </p:nvSpPr>
            <p:spPr bwMode="auto">
              <a:xfrm rot="5400000">
                <a:off x="4111614" y="2638443"/>
                <a:ext cx="273050" cy="374650"/>
              </a:xfrm>
              <a:prstGeom prst="roundRect">
                <a:avLst>
                  <a:gd name="adj" fmla="val 44667"/>
                </a:avLst>
              </a:prstGeom>
              <a:solidFill>
                <a:srgbClr val="FF0000"/>
              </a:solidFill>
              <a:ln>
                <a:noFill/>
              </a:ln>
              <a:effectLst/>
              <a:scene3d>
                <a:camera prst="orthographicFront"/>
                <a:lightRig rig="threePt" dir="t"/>
              </a:scene3d>
              <a:sp3d>
                <a:bevelT w="165100" prst="coolSlant"/>
              </a:sp3d>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0" name="Rectangle 249"/>
              <p:cNvSpPr/>
              <p:nvPr/>
            </p:nvSpPr>
            <p:spPr>
              <a:xfrm>
                <a:off x="4435912" y="2718431"/>
                <a:ext cx="560324" cy="236941"/>
              </a:xfrm>
              <a:prstGeom prst="rect">
                <a:avLst/>
              </a:prstGeom>
              <a:solidFill>
                <a:srgbClr val="FFFF00"/>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Oval 10360"/>
              <p:cNvSpPr>
                <a:spLocks noChangeArrowheads="1"/>
              </p:cNvSpPr>
              <p:nvPr/>
            </p:nvSpPr>
            <p:spPr bwMode="auto">
              <a:xfrm rot="5400000">
                <a:off x="4886698" y="2760702"/>
                <a:ext cx="371475" cy="152400"/>
              </a:xfrm>
              <a:prstGeom prst="ellipse">
                <a:avLst/>
              </a:prstGeom>
              <a:solidFill>
                <a:srgbClr val="7030A0"/>
              </a:solidFill>
              <a:ln>
                <a:noFill/>
              </a:ln>
              <a:effectLst/>
              <a:scene3d>
                <a:camera prst="orthographicFront"/>
                <a:lightRig rig="threePt" dir="t"/>
              </a:scene3d>
              <a:sp3d>
                <a:bevelT w="165100" prst="coolSlant"/>
              </a:sp3d>
            </p:spPr>
            <p:txBody>
              <a:bodyPr wrap="none" anchor="ctr"/>
              <a:lstStyle/>
              <a:p>
                <a:endParaRPr lang="en-US"/>
              </a:p>
            </p:txBody>
          </p:sp>
          <p:sp>
            <p:nvSpPr>
              <p:cNvPr id="252" name="Oval 10360"/>
              <p:cNvSpPr>
                <a:spLocks noChangeArrowheads="1"/>
              </p:cNvSpPr>
              <p:nvPr/>
            </p:nvSpPr>
            <p:spPr bwMode="auto">
              <a:xfrm rot="5400000">
                <a:off x="5343898" y="2760681"/>
                <a:ext cx="371475" cy="152400"/>
              </a:xfrm>
              <a:prstGeom prst="ellipse">
                <a:avLst/>
              </a:prstGeom>
              <a:solidFill>
                <a:srgbClr val="7030A0"/>
              </a:solidFill>
              <a:ln>
                <a:noFill/>
              </a:ln>
              <a:effectLst/>
              <a:scene3d>
                <a:camera prst="orthographicFront"/>
                <a:lightRig rig="threePt" dir="t"/>
              </a:scene3d>
              <a:sp3d>
                <a:bevelT w="165100" prst="coolSlant"/>
              </a:sp3d>
            </p:spPr>
            <p:txBody>
              <a:bodyPr wrap="none" anchor="ctr"/>
              <a:lstStyle/>
              <a:p>
                <a:endParaRPr lang="en-US"/>
              </a:p>
            </p:txBody>
          </p:sp>
          <p:sp>
            <p:nvSpPr>
              <p:cNvPr id="253" name="Oval 10360"/>
              <p:cNvSpPr>
                <a:spLocks noChangeArrowheads="1"/>
              </p:cNvSpPr>
              <p:nvPr/>
            </p:nvSpPr>
            <p:spPr bwMode="auto">
              <a:xfrm rot="5400000">
                <a:off x="5801098" y="2760681"/>
                <a:ext cx="371475" cy="152400"/>
              </a:xfrm>
              <a:prstGeom prst="ellipse">
                <a:avLst/>
              </a:prstGeom>
              <a:solidFill>
                <a:srgbClr val="7030A0"/>
              </a:solidFill>
              <a:ln>
                <a:noFill/>
              </a:ln>
              <a:effectLst/>
              <a:scene3d>
                <a:camera prst="orthographicFront"/>
                <a:lightRig rig="threePt" dir="t"/>
              </a:scene3d>
              <a:sp3d>
                <a:bevelT w="165100" prst="coolSlant"/>
              </a:sp3d>
            </p:spPr>
            <p:txBody>
              <a:bodyPr wrap="none" anchor="ctr"/>
              <a:lstStyle/>
              <a:p>
                <a:endParaRPr lang="en-US"/>
              </a:p>
            </p:txBody>
          </p:sp>
          <p:sp>
            <p:nvSpPr>
              <p:cNvPr id="254" name="Oval 10360"/>
              <p:cNvSpPr>
                <a:spLocks noChangeArrowheads="1"/>
              </p:cNvSpPr>
              <p:nvPr/>
            </p:nvSpPr>
            <p:spPr bwMode="auto">
              <a:xfrm rot="5400000">
                <a:off x="5950774" y="2749633"/>
                <a:ext cx="371475" cy="152400"/>
              </a:xfrm>
              <a:prstGeom prst="ellipse">
                <a:avLst/>
              </a:prstGeom>
              <a:solidFill>
                <a:srgbClr val="7030A0"/>
              </a:solidFill>
              <a:ln>
                <a:noFill/>
              </a:ln>
              <a:effectLst/>
              <a:scene3d>
                <a:camera prst="orthographicFront"/>
                <a:lightRig rig="threePt" dir="t"/>
              </a:scene3d>
              <a:sp3d>
                <a:bevelT w="165100" prst="coolSlant"/>
              </a:sp3d>
            </p:spPr>
            <p:txBody>
              <a:bodyPr wrap="none" anchor="ctr"/>
              <a:lstStyle/>
              <a:p>
                <a:endParaRPr lang="en-US"/>
              </a:p>
            </p:txBody>
          </p:sp>
        </p:grpSp>
        <p:sp>
          <p:nvSpPr>
            <p:cNvPr id="43" name="TextBox 42"/>
            <p:cNvSpPr txBox="1"/>
            <p:nvPr/>
          </p:nvSpPr>
          <p:spPr>
            <a:xfrm>
              <a:off x="4423559" y="2288140"/>
              <a:ext cx="748923" cy="276999"/>
            </a:xfrm>
            <a:prstGeom prst="rect">
              <a:avLst/>
            </a:prstGeom>
            <a:noFill/>
          </p:spPr>
          <p:txBody>
            <a:bodyPr wrap="none" rtlCol="0">
              <a:spAutoFit/>
            </a:bodyPr>
            <a:lstStyle/>
            <a:p>
              <a:r>
                <a:rPr lang="en-US" sz="1200" dirty="0" smtClean="0">
                  <a:latin typeface="Arial Black" panose="020B0A04020102020204" pitchFamily="34" charset="0"/>
                </a:rPr>
                <a:t>NLRP3</a:t>
              </a:r>
              <a:endParaRPr lang="en-US" sz="1200" dirty="0">
                <a:latin typeface="Arial Black" panose="020B0A04020102020204" pitchFamily="34" charset="0"/>
              </a:endParaRPr>
            </a:p>
          </p:txBody>
        </p:sp>
        <p:cxnSp>
          <p:nvCxnSpPr>
            <p:cNvPr id="44" name="Straight Arrow Connector 43"/>
            <p:cNvCxnSpPr/>
            <p:nvPr/>
          </p:nvCxnSpPr>
          <p:spPr>
            <a:xfrm>
              <a:off x="1135471" y="1524000"/>
              <a:ext cx="1114840" cy="685800"/>
            </a:xfrm>
            <a:prstGeom prst="straightConnector1">
              <a:avLst/>
            </a:prstGeom>
            <a:ln w="25400" cap="sq" cmpd="sng">
              <a:solidFill>
                <a:schemeClr val="tx1"/>
              </a:solidFill>
              <a:bevel/>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2496440" y="1562100"/>
              <a:ext cx="0" cy="609600"/>
            </a:xfrm>
            <a:prstGeom prst="straightConnector1">
              <a:avLst/>
            </a:prstGeom>
            <a:ln w="25400" cap="sq" cmpd="sng">
              <a:solidFill>
                <a:schemeClr val="tx1"/>
              </a:solidFill>
              <a:bevel/>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3680375" y="1524000"/>
              <a:ext cx="0" cy="609600"/>
            </a:xfrm>
            <a:prstGeom prst="straightConnector1">
              <a:avLst/>
            </a:prstGeom>
            <a:ln w="25400" cap="sq" cmpd="sng">
              <a:solidFill>
                <a:schemeClr val="tx1"/>
              </a:solidFill>
              <a:bevel/>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4295474" y="1524000"/>
              <a:ext cx="0" cy="609600"/>
            </a:xfrm>
            <a:prstGeom prst="straightConnector1">
              <a:avLst/>
            </a:prstGeom>
            <a:ln w="25400" cap="sq" cmpd="sng">
              <a:solidFill>
                <a:schemeClr val="tx1"/>
              </a:solidFill>
              <a:bevel/>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flipH="1">
              <a:off x="2623813" y="2743200"/>
              <a:ext cx="665380" cy="1219200"/>
            </a:xfrm>
            <a:prstGeom prst="straightConnector1">
              <a:avLst/>
            </a:prstGeom>
            <a:ln w="25400" cap="sq" cmpd="sng">
              <a:solidFill>
                <a:schemeClr val="tx1"/>
              </a:solidFill>
              <a:bevel/>
              <a:tailEnd type="arrow"/>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1212997" y="2226584"/>
              <a:ext cx="774700" cy="461665"/>
            </a:xfrm>
            <a:prstGeom prst="rect">
              <a:avLst/>
            </a:prstGeom>
            <a:noFill/>
          </p:spPr>
          <p:txBody>
            <a:bodyPr wrap="none" rtlCol="0">
              <a:spAutoFit/>
            </a:bodyPr>
            <a:lstStyle/>
            <a:p>
              <a:pPr algn="ctr"/>
              <a:r>
                <a:rPr lang="en-US" sz="1200" dirty="0" smtClean="0">
                  <a:latin typeface="Arial Black" panose="020B0A04020102020204" pitchFamily="34" charset="0"/>
                </a:rPr>
                <a:t>ROS</a:t>
              </a:r>
            </a:p>
            <a:p>
              <a:pPr algn="ctr"/>
              <a:r>
                <a:rPr lang="en-US" sz="1200" dirty="0" err="1" smtClean="0">
                  <a:latin typeface="Arial Black" panose="020B0A04020102020204" pitchFamily="34" charset="0"/>
                </a:rPr>
                <a:t>mtDNA</a:t>
              </a:r>
              <a:endParaRPr lang="en-US" sz="1200" dirty="0">
                <a:latin typeface="Arial Black" panose="020B0A04020102020204" pitchFamily="34" charset="0"/>
              </a:endParaRPr>
            </a:p>
          </p:txBody>
        </p:sp>
        <p:cxnSp>
          <p:nvCxnSpPr>
            <p:cNvPr id="50" name="Straight Arrow Connector 49"/>
            <p:cNvCxnSpPr/>
            <p:nvPr/>
          </p:nvCxnSpPr>
          <p:spPr>
            <a:xfrm>
              <a:off x="922818" y="2426639"/>
              <a:ext cx="368817" cy="0"/>
            </a:xfrm>
            <a:prstGeom prst="straightConnector1">
              <a:avLst/>
            </a:prstGeom>
            <a:ln w="25400" cap="sq" cmpd="sng">
              <a:solidFill>
                <a:schemeClr val="tx1"/>
              </a:solidFill>
              <a:bevel/>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a:off x="1857053" y="2426639"/>
              <a:ext cx="339135" cy="0"/>
            </a:xfrm>
            <a:prstGeom prst="straightConnector1">
              <a:avLst/>
            </a:prstGeom>
            <a:ln w="25400" cap="sq" cmpd="sng">
              <a:solidFill>
                <a:schemeClr val="tx1"/>
              </a:solidFill>
              <a:bevel/>
              <a:tailEnd type="arrow"/>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1393915" y="2942867"/>
              <a:ext cx="611066" cy="276999"/>
            </a:xfrm>
            <a:prstGeom prst="rect">
              <a:avLst/>
            </a:prstGeom>
            <a:noFill/>
          </p:spPr>
          <p:txBody>
            <a:bodyPr wrap="none" rtlCol="0">
              <a:spAutoFit/>
            </a:bodyPr>
            <a:lstStyle/>
            <a:p>
              <a:pPr algn="ctr"/>
              <a:r>
                <a:rPr lang="en-US" sz="1200" dirty="0" smtClean="0">
                  <a:latin typeface="Arial Black" panose="020B0A04020102020204" pitchFamily="34" charset="0"/>
                </a:rPr>
                <a:t>Ca2+</a:t>
              </a:r>
              <a:endParaRPr lang="en-US" sz="1200" dirty="0">
                <a:latin typeface="Arial Black" panose="020B0A04020102020204" pitchFamily="34" charset="0"/>
              </a:endParaRPr>
            </a:p>
          </p:txBody>
        </p:sp>
        <p:cxnSp>
          <p:nvCxnSpPr>
            <p:cNvPr id="53" name="Straight Arrow Connector 52"/>
            <p:cNvCxnSpPr/>
            <p:nvPr/>
          </p:nvCxnSpPr>
          <p:spPr>
            <a:xfrm flipV="1">
              <a:off x="1912556" y="2743200"/>
              <a:ext cx="337755" cy="265985"/>
            </a:xfrm>
            <a:prstGeom prst="straightConnector1">
              <a:avLst/>
            </a:prstGeom>
            <a:ln w="25400" cap="sq" cmpd="sng">
              <a:solidFill>
                <a:schemeClr val="tx1"/>
              </a:solidFill>
              <a:bevel/>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flipV="1">
              <a:off x="1399115" y="2932627"/>
              <a:ext cx="2411" cy="189786"/>
            </a:xfrm>
            <a:prstGeom prst="straightConnector1">
              <a:avLst/>
            </a:prstGeom>
            <a:ln w="25400" cap="sq" cmpd="sng">
              <a:solidFill>
                <a:schemeClr val="tx1"/>
              </a:solidFill>
              <a:prstDash val="solid"/>
              <a:bevel/>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2307926" y="3132296"/>
              <a:ext cx="0" cy="258604"/>
            </a:xfrm>
            <a:prstGeom prst="straightConnector1">
              <a:avLst/>
            </a:prstGeom>
            <a:ln w="25400" cap="sq" cmpd="sng">
              <a:solidFill>
                <a:schemeClr val="tx1"/>
              </a:solidFill>
              <a:prstDash val="solid"/>
              <a:bevel/>
              <a:tailEnd type="arrow"/>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2330101" y="3132296"/>
              <a:ext cx="413896" cy="276999"/>
            </a:xfrm>
            <a:prstGeom prst="rect">
              <a:avLst/>
            </a:prstGeom>
            <a:noFill/>
          </p:spPr>
          <p:txBody>
            <a:bodyPr wrap="none" rtlCol="0">
              <a:spAutoFit/>
            </a:bodyPr>
            <a:lstStyle/>
            <a:p>
              <a:pPr algn="ctr"/>
              <a:r>
                <a:rPr lang="en-US" sz="1200" dirty="0">
                  <a:latin typeface="Arial Black" panose="020B0A04020102020204" pitchFamily="34" charset="0"/>
                </a:rPr>
                <a:t>K</a:t>
              </a:r>
              <a:r>
                <a:rPr lang="en-US" sz="1200" dirty="0" smtClean="0">
                  <a:latin typeface="Arial Black" panose="020B0A04020102020204" pitchFamily="34" charset="0"/>
                </a:rPr>
                <a:t>+</a:t>
              </a:r>
              <a:endParaRPr lang="en-US" sz="1200" dirty="0">
                <a:latin typeface="Arial Black" panose="020B0A04020102020204" pitchFamily="34" charset="0"/>
              </a:endParaRPr>
            </a:p>
          </p:txBody>
        </p:sp>
        <p:cxnSp>
          <p:nvCxnSpPr>
            <p:cNvPr id="57" name="Straight Arrow Connector 56"/>
            <p:cNvCxnSpPr/>
            <p:nvPr/>
          </p:nvCxnSpPr>
          <p:spPr>
            <a:xfrm flipV="1">
              <a:off x="2487171" y="2743200"/>
              <a:ext cx="0" cy="360878"/>
            </a:xfrm>
            <a:prstGeom prst="straightConnector1">
              <a:avLst/>
            </a:prstGeom>
            <a:ln w="25400" cap="sq" cmpd="sng">
              <a:solidFill>
                <a:schemeClr val="tx1"/>
              </a:solidFill>
              <a:bevel/>
              <a:tailEnd type="arrow"/>
            </a:ln>
          </p:spPr>
          <p:style>
            <a:lnRef idx="1">
              <a:schemeClr val="accent1"/>
            </a:lnRef>
            <a:fillRef idx="0">
              <a:schemeClr val="accent1"/>
            </a:fillRef>
            <a:effectRef idx="0">
              <a:schemeClr val="accent1"/>
            </a:effectRef>
            <a:fontRef idx="minor">
              <a:schemeClr val="tx1"/>
            </a:fontRef>
          </p:style>
        </p:cxnSp>
        <p:grpSp>
          <p:nvGrpSpPr>
            <p:cNvPr id="58" name="Group 57"/>
            <p:cNvGrpSpPr/>
            <p:nvPr/>
          </p:nvGrpSpPr>
          <p:grpSpPr>
            <a:xfrm rot="5400000">
              <a:off x="824248" y="5454230"/>
              <a:ext cx="1219200" cy="216739"/>
              <a:chOff x="4060814" y="2640095"/>
              <a:chExt cx="2151898" cy="382547"/>
            </a:xfrm>
          </p:grpSpPr>
          <p:sp>
            <p:nvSpPr>
              <p:cNvPr id="235" name="Oval 10354"/>
              <p:cNvSpPr>
                <a:spLocks noChangeArrowheads="1"/>
              </p:cNvSpPr>
              <p:nvPr/>
            </p:nvSpPr>
            <p:spPr bwMode="auto">
              <a:xfrm rot="5400000">
                <a:off x="5496298" y="2760704"/>
                <a:ext cx="371475" cy="152400"/>
              </a:xfrm>
              <a:prstGeom prst="ellipse">
                <a:avLst/>
              </a:prstGeom>
              <a:solidFill>
                <a:srgbClr val="7030A0"/>
              </a:solidFill>
              <a:ln>
                <a:noFill/>
              </a:ln>
              <a:effectLst/>
              <a:scene3d>
                <a:camera prst="orthographicFront"/>
                <a:lightRig rig="threePt" dir="t"/>
              </a:scene3d>
              <a:sp3d>
                <a:bevelT w="165100" prst="coolSlant"/>
              </a:sp3d>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6" name="Oval 10356"/>
              <p:cNvSpPr>
                <a:spLocks noChangeArrowheads="1"/>
              </p:cNvSpPr>
              <p:nvPr/>
            </p:nvSpPr>
            <p:spPr bwMode="auto">
              <a:xfrm rot="5400000">
                <a:off x="5191498" y="2760703"/>
                <a:ext cx="371475" cy="152400"/>
              </a:xfrm>
              <a:prstGeom prst="ellipse">
                <a:avLst/>
              </a:prstGeom>
              <a:solidFill>
                <a:srgbClr val="7030A0"/>
              </a:solidFill>
              <a:ln>
                <a:noFill/>
              </a:ln>
              <a:effectLst/>
              <a:scene3d>
                <a:camera prst="orthographicFront"/>
                <a:lightRig rig="threePt" dir="t"/>
              </a:scene3d>
              <a:sp3d>
                <a:bevelT w="165100" prst="coolSlant"/>
              </a:sp3d>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7" name="Oval 10358"/>
              <p:cNvSpPr>
                <a:spLocks noChangeArrowheads="1"/>
              </p:cNvSpPr>
              <p:nvPr/>
            </p:nvSpPr>
            <p:spPr bwMode="auto">
              <a:xfrm rot="5400000">
                <a:off x="5039098" y="2760681"/>
                <a:ext cx="371475" cy="152400"/>
              </a:xfrm>
              <a:prstGeom prst="ellipse">
                <a:avLst/>
              </a:prstGeom>
              <a:solidFill>
                <a:srgbClr val="7030A0"/>
              </a:solidFill>
              <a:ln>
                <a:noFill/>
              </a:ln>
              <a:effectLst/>
              <a:scene3d>
                <a:camera prst="orthographicFront"/>
                <a:lightRig rig="threePt" dir="t"/>
              </a:scene3d>
              <a:sp3d>
                <a:bevelT w="165100" prst="coolSlant"/>
              </a:sp3d>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8" name="Oval 10359"/>
              <p:cNvSpPr>
                <a:spLocks noChangeArrowheads="1"/>
              </p:cNvSpPr>
              <p:nvPr/>
            </p:nvSpPr>
            <p:spPr bwMode="auto">
              <a:xfrm rot="5400000">
                <a:off x="5648697" y="2760705"/>
                <a:ext cx="371475" cy="152400"/>
              </a:xfrm>
              <a:prstGeom prst="ellipse">
                <a:avLst/>
              </a:prstGeom>
              <a:solidFill>
                <a:srgbClr val="7030A0"/>
              </a:solidFill>
              <a:ln>
                <a:noFill/>
              </a:ln>
              <a:effectLst/>
              <a:scene3d>
                <a:camera prst="orthographicFront"/>
                <a:lightRig rig="threePt" dir="t"/>
              </a:scene3d>
              <a:sp3d>
                <a:bevelT w="165100" prst="coolSlant"/>
              </a:sp3d>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9" name="AutoShape 10361"/>
              <p:cNvSpPr>
                <a:spLocks noChangeArrowheads="1"/>
              </p:cNvSpPr>
              <p:nvPr/>
            </p:nvSpPr>
            <p:spPr bwMode="auto">
              <a:xfrm rot="5400000">
                <a:off x="4111614" y="2638443"/>
                <a:ext cx="273050" cy="374650"/>
              </a:xfrm>
              <a:prstGeom prst="roundRect">
                <a:avLst>
                  <a:gd name="adj" fmla="val 44667"/>
                </a:avLst>
              </a:prstGeom>
              <a:solidFill>
                <a:srgbClr val="FF0000"/>
              </a:solidFill>
              <a:ln>
                <a:noFill/>
              </a:ln>
              <a:effectLst/>
              <a:scene3d>
                <a:camera prst="orthographicFront"/>
                <a:lightRig rig="threePt" dir="t"/>
              </a:scene3d>
              <a:sp3d>
                <a:bevelT w="165100" prst="coolSlant"/>
              </a:sp3d>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0" name="Rectangle 239"/>
              <p:cNvSpPr/>
              <p:nvPr/>
            </p:nvSpPr>
            <p:spPr>
              <a:xfrm>
                <a:off x="4435912" y="2718431"/>
                <a:ext cx="560324" cy="236941"/>
              </a:xfrm>
              <a:prstGeom prst="rect">
                <a:avLst/>
              </a:prstGeom>
              <a:solidFill>
                <a:srgbClr val="FFFF00"/>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Oval 10360"/>
              <p:cNvSpPr>
                <a:spLocks noChangeArrowheads="1"/>
              </p:cNvSpPr>
              <p:nvPr/>
            </p:nvSpPr>
            <p:spPr bwMode="auto">
              <a:xfrm rot="5400000">
                <a:off x="4886698" y="2760702"/>
                <a:ext cx="371475" cy="152400"/>
              </a:xfrm>
              <a:prstGeom prst="ellipse">
                <a:avLst/>
              </a:prstGeom>
              <a:solidFill>
                <a:srgbClr val="7030A0"/>
              </a:solidFill>
              <a:ln>
                <a:noFill/>
              </a:ln>
              <a:effectLst/>
              <a:scene3d>
                <a:camera prst="orthographicFront"/>
                <a:lightRig rig="threePt" dir="t"/>
              </a:scene3d>
              <a:sp3d>
                <a:bevelT w="165100" prst="coolSlant"/>
              </a:sp3d>
            </p:spPr>
            <p:txBody>
              <a:bodyPr wrap="none" anchor="ctr"/>
              <a:lstStyle/>
              <a:p>
                <a:endParaRPr lang="en-US"/>
              </a:p>
            </p:txBody>
          </p:sp>
          <p:sp>
            <p:nvSpPr>
              <p:cNvPr id="242" name="Oval 10360"/>
              <p:cNvSpPr>
                <a:spLocks noChangeArrowheads="1"/>
              </p:cNvSpPr>
              <p:nvPr/>
            </p:nvSpPr>
            <p:spPr bwMode="auto">
              <a:xfrm rot="5400000">
                <a:off x="5343898" y="2760681"/>
                <a:ext cx="371475" cy="152400"/>
              </a:xfrm>
              <a:prstGeom prst="ellipse">
                <a:avLst/>
              </a:prstGeom>
              <a:solidFill>
                <a:srgbClr val="7030A0"/>
              </a:solidFill>
              <a:ln>
                <a:noFill/>
              </a:ln>
              <a:effectLst/>
              <a:scene3d>
                <a:camera prst="orthographicFront"/>
                <a:lightRig rig="threePt" dir="t"/>
              </a:scene3d>
              <a:sp3d>
                <a:bevelT w="165100" prst="coolSlant"/>
              </a:sp3d>
            </p:spPr>
            <p:txBody>
              <a:bodyPr wrap="none" anchor="ctr"/>
              <a:lstStyle/>
              <a:p>
                <a:endParaRPr lang="en-US"/>
              </a:p>
            </p:txBody>
          </p:sp>
          <p:sp>
            <p:nvSpPr>
              <p:cNvPr id="243" name="Oval 10360"/>
              <p:cNvSpPr>
                <a:spLocks noChangeArrowheads="1"/>
              </p:cNvSpPr>
              <p:nvPr/>
            </p:nvSpPr>
            <p:spPr bwMode="auto">
              <a:xfrm rot="5400000">
                <a:off x="5801098" y="2760681"/>
                <a:ext cx="371475" cy="152400"/>
              </a:xfrm>
              <a:prstGeom prst="ellipse">
                <a:avLst/>
              </a:prstGeom>
              <a:solidFill>
                <a:srgbClr val="7030A0"/>
              </a:solidFill>
              <a:ln>
                <a:noFill/>
              </a:ln>
              <a:effectLst/>
              <a:scene3d>
                <a:camera prst="orthographicFront"/>
                <a:lightRig rig="threePt" dir="t"/>
              </a:scene3d>
              <a:sp3d>
                <a:bevelT w="165100" prst="coolSlant"/>
              </a:sp3d>
            </p:spPr>
            <p:txBody>
              <a:bodyPr wrap="none" anchor="ctr"/>
              <a:lstStyle/>
              <a:p>
                <a:endParaRPr lang="en-US"/>
              </a:p>
            </p:txBody>
          </p:sp>
          <p:sp>
            <p:nvSpPr>
              <p:cNvPr id="244" name="Oval 10360"/>
              <p:cNvSpPr>
                <a:spLocks noChangeArrowheads="1"/>
              </p:cNvSpPr>
              <p:nvPr/>
            </p:nvSpPr>
            <p:spPr bwMode="auto">
              <a:xfrm rot="5400000">
                <a:off x="5950774" y="2749633"/>
                <a:ext cx="371475" cy="152400"/>
              </a:xfrm>
              <a:prstGeom prst="ellipse">
                <a:avLst/>
              </a:prstGeom>
              <a:solidFill>
                <a:srgbClr val="7030A0"/>
              </a:solidFill>
              <a:ln>
                <a:noFill/>
              </a:ln>
              <a:effectLst/>
              <a:scene3d>
                <a:camera prst="orthographicFront"/>
                <a:lightRig rig="threePt" dir="t"/>
              </a:scene3d>
              <a:sp3d>
                <a:bevelT w="165100" prst="coolSlant"/>
              </a:sp3d>
            </p:spPr>
            <p:txBody>
              <a:bodyPr wrap="none" anchor="ctr"/>
              <a:lstStyle/>
              <a:p>
                <a:endParaRPr lang="en-US"/>
              </a:p>
            </p:txBody>
          </p:sp>
        </p:grpSp>
        <p:grpSp>
          <p:nvGrpSpPr>
            <p:cNvPr id="59" name="Group 58"/>
            <p:cNvGrpSpPr/>
            <p:nvPr/>
          </p:nvGrpSpPr>
          <p:grpSpPr>
            <a:xfrm>
              <a:off x="1496093" y="4800599"/>
              <a:ext cx="1219200" cy="216739"/>
              <a:chOff x="4060814" y="2640095"/>
              <a:chExt cx="2151898" cy="382547"/>
            </a:xfrm>
          </p:grpSpPr>
          <p:sp>
            <p:nvSpPr>
              <p:cNvPr id="225" name="Oval 10354"/>
              <p:cNvSpPr>
                <a:spLocks noChangeArrowheads="1"/>
              </p:cNvSpPr>
              <p:nvPr/>
            </p:nvSpPr>
            <p:spPr bwMode="auto">
              <a:xfrm rot="5400000">
                <a:off x="5496298" y="2760704"/>
                <a:ext cx="371475" cy="152400"/>
              </a:xfrm>
              <a:prstGeom prst="ellipse">
                <a:avLst/>
              </a:prstGeom>
              <a:solidFill>
                <a:srgbClr val="7030A0"/>
              </a:solidFill>
              <a:ln>
                <a:noFill/>
              </a:ln>
              <a:effectLst/>
              <a:scene3d>
                <a:camera prst="orthographicFront"/>
                <a:lightRig rig="threePt" dir="t"/>
              </a:scene3d>
              <a:sp3d>
                <a:bevelT w="165100" prst="coolSlant"/>
              </a:sp3d>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 name="Oval 10356"/>
              <p:cNvSpPr>
                <a:spLocks noChangeArrowheads="1"/>
              </p:cNvSpPr>
              <p:nvPr/>
            </p:nvSpPr>
            <p:spPr bwMode="auto">
              <a:xfrm rot="5400000">
                <a:off x="5191498" y="2760703"/>
                <a:ext cx="371475" cy="152400"/>
              </a:xfrm>
              <a:prstGeom prst="ellipse">
                <a:avLst/>
              </a:prstGeom>
              <a:solidFill>
                <a:srgbClr val="7030A0"/>
              </a:solidFill>
              <a:ln>
                <a:noFill/>
              </a:ln>
              <a:effectLst/>
              <a:scene3d>
                <a:camera prst="orthographicFront"/>
                <a:lightRig rig="threePt" dir="t"/>
              </a:scene3d>
              <a:sp3d>
                <a:bevelT w="165100" prst="coolSlant"/>
              </a:sp3d>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7" name="Oval 10358"/>
              <p:cNvSpPr>
                <a:spLocks noChangeArrowheads="1"/>
              </p:cNvSpPr>
              <p:nvPr/>
            </p:nvSpPr>
            <p:spPr bwMode="auto">
              <a:xfrm rot="5400000">
                <a:off x="5039098" y="2760681"/>
                <a:ext cx="371475" cy="152400"/>
              </a:xfrm>
              <a:prstGeom prst="ellipse">
                <a:avLst/>
              </a:prstGeom>
              <a:solidFill>
                <a:srgbClr val="7030A0"/>
              </a:solidFill>
              <a:ln>
                <a:noFill/>
              </a:ln>
              <a:effectLst/>
              <a:scene3d>
                <a:camera prst="orthographicFront"/>
                <a:lightRig rig="threePt" dir="t"/>
              </a:scene3d>
              <a:sp3d>
                <a:bevelT w="165100" prst="coolSlant"/>
              </a:sp3d>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8" name="Oval 10359"/>
              <p:cNvSpPr>
                <a:spLocks noChangeArrowheads="1"/>
              </p:cNvSpPr>
              <p:nvPr/>
            </p:nvSpPr>
            <p:spPr bwMode="auto">
              <a:xfrm rot="5400000">
                <a:off x="5648697" y="2760705"/>
                <a:ext cx="371475" cy="152400"/>
              </a:xfrm>
              <a:prstGeom prst="ellipse">
                <a:avLst/>
              </a:prstGeom>
              <a:solidFill>
                <a:srgbClr val="7030A0"/>
              </a:solidFill>
              <a:ln>
                <a:noFill/>
              </a:ln>
              <a:effectLst/>
              <a:scene3d>
                <a:camera prst="orthographicFront"/>
                <a:lightRig rig="threePt" dir="t"/>
              </a:scene3d>
              <a:sp3d>
                <a:bevelT w="165100" prst="coolSlant"/>
              </a:sp3d>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9" name="AutoShape 10361"/>
              <p:cNvSpPr>
                <a:spLocks noChangeArrowheads="1"/>
              </p:cNvSpPr>
              <p:nvPr/>
            </p:nvSpPr>
            <p:spPr bwMode="auto">
              <a:xfrm rot="5400000">
                <a:off x="4111614" y="2638443"/>
                <a:ext cx="273050" cy="374650"/>
              </a:xfrm>
              <a:prstGeom prst="roundRect">
                <a:avLst>
                  <a:gd name="adj" fmla="val 44667"/>
                </a:avLst>
              </a:prstGeom>
              <a:solidFill>
                <a:srgbClr val="FF0000"/>
              </a:solidFill>
              <a:ln>
                <a:noFill/>
              </a:ln>
              <a:effectLst/>
              <a:scene3d>
                <a:camera prst="orthographicFront"/>
                <a:lightRig rig="threePt" dir="t"/>
              </a:scene3d>
              <a:sp3d>
                <a:bevelT w="165100" prst="coolSlant"/>
              </a:sp3d>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0" name="Rectangle 229"/>
              <p:cNvSpPr/>
              <p:nvPr/>
            </p:nvSpPr>
            <p:spPr>
              <a:xfrm>
                <a:off x="4435912" y="2718431"/>
                <a:ext cx="560324" cy="236941"/>
              </a:xfrm>
              <a:prstGeom prst="rect">
                <a:avLst/>
              </a:prstGeom>
              <a:solidFill>
                <a:srgbClr val="FFFF00"/>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Oval 10360"/>
              <p:cNvSpPr>
                <a:spLocks noChangeArrowheads="1"/>
              </p:cNvSpPr>
              <p:nvPr/>
            </p:nvSpPr>
            <p:spPr bwMode="auto">
              <a:xfrm rot="5400000">
                <a:off x="4886698" y="2760702"/>
                <a:ext cx="371475" cy="152400"/>
              </a:xfrm>
              <a:prstGeom prst="ellipse">
                <a:avLst/>
              </a:prstGeom>
              <a:solidFill>
                <a:srgbClr val="7030A0"/>
              </a:solidFill>
              <a:ln>
                <a:noFill/>
              </a:ln>
              <a:effectLst/>
              <a:scene3d>
                <a:camera prst="orthographicFront"/>
                <a:lightRig rig="threePt" dir="t"/>
              </a:scene3d>
              <a:sp3d>
                <a:bevelT w="165100" prst="coolSlant"/>
              </a:sp3d>
            </p:spPr>
            <p:txBody>
              <a:bodyPr wrap="none" anchor="ctr"/>
              <a:lstStyle/>
              <a:p>
                <a:endParaRPr lang="en-US"/>
              </a:p>
            </p:txBody>
          </p:sp>
          <p:sp>
            <p:nvSpPr>
              <p:cNvPr id="232" name="Oval 10360"/>
              <p:cNvSpPr>
                <a:spLocks noChangeArrowheads="1"/>
              </p:cNvSpPr>
              <p:nvPr/>
            </p:nvSpPr>
            <p:spPr bwMode="auto">
              <a:xfrm rot="5400000">
                <a:off x="5343898" y="2760681"/>
                <a:ext cx="371475" cy="152400"/>
              </a:xfrm>
              <a:prstGeom prst="ellipse">
                <a:avLst/>
              </a:prstGeom>
              <a:solidFill>
                <a:srgbClr val="7030A0"/>
              </a:solidFill>
              <a:ln>
                <a:noFill/>
              </a:ln>
              <a:effectLst/>
              <a:scene3d>
                <a:camera prst="orthographicFront"/>
                <a:lightRig rig="threePt" dir="t"/>
              </a:scene3d>
              <a:sp3d>
                <a:bevelT w="165100" prst="coolSlant"/>
              </a:sp3d>
            </p:spPr>
            <p:txBody>
              <a:bodyPr wrap="none" anchor="ctr"/>
              <a:lstStyle/>
              <a:p>
                <a:endParaRPr lang="en-US"/>
              </a:p>
            </p:txBody>
          </p:sp>
          <p:sp>
            <p:nvSpPr>
              <p:cNvPr id="233" name="Oval 10360"/>
              <p:cNvSpPr>
                <a:spLocks noChangeArrowheads="1"/>
              </p:cNvSpPr>
              <p:nvPr/>
            </p:nvSpPr>
            <p:spPr bwMode="auto">
              <a:xfrm rot="5400000">
                <a:off x="5801098" y="2760681"/>
                <a:ext cx="371475" cy="152400"/>
              </a:xfrm>
              <a:prstGeom prst="ellipse">
                <a:avLst/>
              </a:prstGeom>
              <a:solidFill>
                <a:srgbClr val="7030A0"/>
              </a:solidFill>
              <a:ln>
                <a:noFill/>
              </a:ln>
              <a:effectLst/>
              <a:scene3d>
                <a:camera prst="orthographicFront"/>
                <a:lightRig rig="threePt" dir="t"/>
              </a:scene3d>
              <a:sp3d>
                <a:bevelT w="165100" prst="coolSlant"/>
              </a:sp3d>
            </p:spPr>
            <p:txBody>
              <a:bodyPr wrap="none" anchor="ctr"/>
              <a:lstStyle/>
              <a:p>
                <a:endParaRPr lang="en-US"/>
              </a:p>
            </p:txBody>
          </p:sp>
          <p:sp>
            <p:nvSpPr>
              <p:cNvPr id="234" name="Oval 10360"/>
              <p:cNvSpPr>
                <a:spLocks noChangeArrowheads="1"/>
              </p:cNvSpPr>
              <p:nvPr/>
            </p:nvSpPr>
            <p:spPr bwMode="auto">
              <a:xfrm rot="5400000">
                <a:off x="5950774" y="2749633"/>
                <a:ext cx="371475" cy="152400"/>
              </a:xfrm>
              <a:prstGeom prst="ellipse">
                <a:avLst/>
              </a:prstGeom>
              <a:solidFill>
                <a:srgbClr val="7030A0"/>
              </a:solidFill>
              <a:ln>
                <a:noFill/>
              </a:ln>
              <a:effectLst/>
              <a:scene3d>
                <a:camera prst="orthographicFront"/>
                <a:lightRig rig="threePt" dir="t"/>
              </a:scene3d>
              <a:sp3d>
                <a:bevelT w="165100" prst="coolSlant"/>
              </a:sp3d>
            </p:spPr>
            <p:txBody>
              <a:bodyPr wrap="none" anchor="ctr"/>
              <a:lstStyle/>
              <a:p>
                <a:endParaRPr lang="en-US"/>
              </a:p>
            </p:txBody>
          </p:sp>
        </p:grpSp>
        <p:grpSp>
          <p:nvGrpSpPr>
            <p:cNvPr id="60" name="Group 59"/>
            <p:cNvGrpSpPr/>
            <p:nvPr/>
          </p:nvGrpSpPr>
          <p:grpSpPr>
            <a:xfrm rot="10800000">
              <a:off x="175907" y="4800599"/>
              <a:ext cx="1219200" cy="216739"/>
              <a:chOff x="4060814" y="2640095"/>
              <a:chExt cx="2151898" cy="382547"/>
            </a:xfrm>
          </p:grpSpPr>
          <p:sp>
            <p:nvSpPr>
              <p:cNvPr id="215" name="Oval 10354"/>
              <p:cNvSpPr>
                <a:spLocks noChangeArrowheads="1"/>
              </p:cNvSpPr>
              <p:nvPr/>
            </p:nvSpPr>
            <p:spPr bwMode="auto">
              <a:xfrm rot="5400000">
                <a:off x="5496298" y="2760704"/>
                <a:ext cx="371475" cy="152400"/>
              </a:xfrm>
              <a:prstGeom prst="ellipse">
                <a:avLst/>
              </a:prstGeom>
              <a:solidFill>
                <a:srgbClr val="7030A0"/>
              </a:solidFill>
              <a:ln>
                <a:noFill/>
              </a:ln>
              <a:effectLst/>
              <a:scene3d>
                <a:camera prst="orthographicFront"/>
                <a:lightRig rig="threePt" dir="t"/>
              </a:scene3d>
              <a:sp3d>
                <a:bevelT w="165100" prst="coolSlant"/>
              </a:sp3d>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6" name="Oval 10356"/>
              <p:cNvSpPr>
                <a:spLocks noChangeArrowheads="1"/>
              </p:cNvSpPr>
              <p:nvPr/>
            </p:nvSpPr>
            <p:spPr bwMode="auto">
              <a:xfrm rot="5400000">
                <a:off x="5191498" y="2760703"/>
                <a:ext cx="371475" cy="152400"/>
              </a:xfrm>
              <a:prstGeom prst="ellipse">
                <a:avLst/>
              </a:prstGeom>
              <a:solidFill>
                <a:srgbClr val="7030A0"/>
              </a:solidFill>
              <a:ln>
                <a:noFill/>
              </a:ln>
              <a:effectLst/>
              <a:scene3d>
                <a:camera prst="orthographicFront"/>
                <a:lightRig rig="threePt" dir="t"/>
              </a:scene3d>
              <a:sp3d>
                <a:bevelT w="165100" prst="coolSlant"/>
              </a:sp3d>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7" name="Oval 10358"/>
              <p:cNvSpPr>
                <a:spLocks noChangeArrowheads="1"/>
              </p:cNvSpPr>
              <p:nvPr/>
            </p:nvSpPr>
            <p:spPr bwMode="auto">
              <a:xfrm rot="5400000">
                <a:off x="5039098" y="2760681"/>
                <a:ext cx="371475" cy="152400"/>
              </a:xfrm>
              <a:prstGeom prst="ellipse">
                <a:avLst/>
              </a:prstGeom>
              <a:solidFill>
                <a:srgbClr val="7030A0"/>
              </a:solidFill>
              <a:ln>
                <a:noFill/>
              </a:ln>
              <a:effectLst/>
              <a:scene3d>
                <a:camera prst="orthographicFront"/>
                <a:lightRig rig="threePt" dir="t"/>
              </a:scene3d>
              <a:sp3d>
                <a:bevelT w="165100" prst="coolSlant"/>
              </a:sp3d>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8" name="Oval 10359"/>
              <p:cNvSpPr>
                <a:spLocks noChangeArrowheads="1"/>
              </p:cNvSpPr>
              <p:nvPr/>
            </p:nvSpPr>
            <p:spPr bwMode="auto">
              <a:xfrm rot="5400000">
                <a:off x="5648697" y="2760705"/>
                <a:ext cx="371475" cy="152400"/>
              </a:xfrm>
              <a:prstGeom prst="ellipse">
                <a:avLst/>
              </a:prstGeom>
              <a:solidFill>
                <a:srgbClr val="7030A0"/>
              </a:solidFill>
              <a:ln>
                <a:noFill/>
              </a:ln>
              <a:effectLst/>
              <a:scene3d>
                <a:camera prst="orthographicFront"/>
                <a:lightRig rig="threePt" dir="t"/>
              </a:scene3d>
              <a:sp3d>
                <a:bevelT w="165100" prst="coolSlant"/>
              </a:sp3d>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9" name="AutoShape 10361"/>
              <p:cNvSpPr>
                <a:spLocks noChangeArrowheads="1"/>
              </p:cNvSpPr>
              <p:nvPr/>
            </p:nvSpPr>
            <p:spPr bwMode="auto">
              <a:xfrm rot="5400000">
                <a:off x="4111614" y="2638443"/>
                <a:ext cx="273050" cy="374650"/>
              </a:xfrm>
              <a:prstGeom prst="roundRect">
                <a:avLst>
                  <a:gd name="adj" fmla="val 44667"/>
                </a:avLst>
              </a:prstGeom>
              <a:solidFill>
                <a:srgbClr val="FF0000"/>
              </a:solidFill>
              <a:ln>
                <a:noFill/>
              </a:ln>
              <a:effectLst/>
              <a:scene3d>
                <a:camera prst="orthographicFront"/>
                <a:lightRig rig="threePt" dir="t"/>
              </a:scene3d>
              <a:sp3d>
                <a:bevelT w="165100" prst="coolSlant"/>
              </a:sp3d>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0" name="Rectangle 219"/>
              <p:cNvSpPr/>
              <p:nvPr/>
            </p:nvSpPr>
            <p:spPr>
              <a:xfrm>
                <a:off x="4435912" y="2718431"/>
                <a:ext cx="560324" cy="236941"/>
              </a:xfrm>
              <a:prstGeom prst="rect">
                <a:avLst/>
              </a:prstGeom>
              <a:solidFill>
                <a:srgbClr val="FFFF00"/>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Oval 10360"/>
              <p:cNvSpPr>
                <a:spLocks noChangeArrowheads="1"/>
              </p:cNvSpPr>
              <p:nvPr/>
            </p:nvSpPr>
            <p:spPr bwMode="auto">
              <a:xfrm rot="5400000">
                <a:off x="4886698" y="2760702"/>
                <a:ext cx="371475" cy="152400"/>
              </a:xfrm>
              <a:prstGeom prst="ellipse">
                <a:avLst/>
              </a:prstGeom>
              <a:solidFill>
                <a:srgbClr val="7030A0"/>
              </a:solidFill>
              <a:ln>
                <a:noFill/>
              </a:ln>
              <a:effectLst/>
              <a:scene3d>
                <a:camera prst="orthographicFront"/>
                <a:lightRig rig="threePt" dir="t"/>
              </a:scene3d>
              <a:sp3d>
                <a:bevelT w="165100" prst="coolSlant"/>
              </a:sp3d>
            </p:spPr>
            <p:txBody>
              <a:bodyPr wrap="none" anchor="ctr"/>
              <a:lstStyle/>
              <a:p>
                <a:endParaRPr lang="en-US"/>
              </a:p>
            </p:txBody>
          </p:sp>
          <p:sp>
            <p:nvSpPr>
              <p:cNvPr id="222" name="Oval 10360"/>
              <p:cNvSpPr>
                <a:spLocks noChangeArrowheads="1"/>
              </p:cNvSpPr>
              <p:nvPr/>
            </p:nvSpPr>
            <p:spPr bwMode="auto">
              <a:xfrm rot="5400000">
                <a:off x="5343898" y="2760681"/>
                <a:ext cx="371475" cy="152400"/>
              </a:xfrm>
              <a:prstGeom prst="ellipse">
                <a:avLst/>
              </a:prstGeom>
              <a:solidFill>
                <a:srgbClr val="7030A0"/>
              </a:solidFill>
              <a:ln>
                <a:noFill/>
              </a:ln>
              <a:effectLst/>
              <a:scene3d>
                <a:camera prst="orthographicFront"/>
                <a:lightRig rig="threePt" dir="t"/>
              </a:scene3d>
              <a:sp3d>
                <a:bevelT w="165100" prst="coolSlant"/>
              </a:sp3d>
            </p:spPr>
            <p:txBody>
              <a:bodyPr wrap="none" anchor="ctr"/>
              <a:lstStyle/>
              <a:p>
                <a:endParaRPr lang="en-US"/>
              </a:p>
            </p:txBody>
          </p:sp>
          <p:sp>
            <p:nvSpPr>
              <p:cNvPr id="223" name="Oval 10360"/>
              <p:cNvSpPr>
                <a:spLocks noChangeArrowheads="1"/>
              </p:cNvSpPr>
              <p:nvPr/>
            </p:nvSpPr>
            <p:spPr bwMode="auto">
              <a:xfrm rot="5400000">
                <a:off x="5801098" y="2760681"/>
                <a:ext cx="371475" cy="152400"/>
              </a:xfrm>
              <a:prstGeom prst="ellipse">
                <a:avLst/>
              </a:prstGeom>
              <a:solidFill>
                <a:srgbClr val="7030A0"/>
              </a:solidFill>
              <a:ln>
                <a:noFill/>
              </a:ln>
              <a:effectLst/>
              <a:scene3d>
                <a:camera prst="orthographicFront"/>
                <a:lightRig rig="threePt" dir="t"/>
              </a:scene3d>
              <a:sp3d>
                <a:bevelT w="165100" prst="coolSlant"/>
              </a:sp3d>
            </p:spPr>
            <p:txBody>
              <a:bodyPr wrap="none" anchor="ctr"/>
              <a:lstStyle/>
              <a:p>
                <a:endParaRPr lang="en-US"/>
              </a:p>
            </p:txBody>
          </p:sp>
          <p:sp>
            <p:nvSpPr>
              <p:cNvPr id="224" name="Oval 10360"/>
              <p:cNvSpPr>
                <a:spLocks noChangeArrowheads="1"/>
              </p:cNvSpPr>
              <p:nvPr/>
            </p:nvSpPr>
            <p:spPr bwMode="auto">
              <a:xfrm rot="5400000">
                <a:off x="5950774" y="2749633"/>
                <a:ext cx="371475" cy="152400"/>
              </a:xfrm>
              <a:prstGeom prst="ellipse">
                <a:avLst/>
              </a:prstGeom>
              <a:solidFill>
                <a:srgbClr val="7030A0"/>
              </a:solidFill>
              <a:ln>
                <a:noFill/>
              </a:ln>
              <a:effectLst/>
              <a:scene3d>
                <a:camera prst="orthographicFront"/>
                <a:lightRig rig="threePt" dir="t"/>
              </a:scene3d>
              <a:sp3d>
                <a:bevelT w="165100" prst="coolSlant"/>
              </a:sp3d>
            </p:spPr>
            <p:txBody>
              <a:bodyPr wrap="none" anchor="ctr"/>
              <a:lstStyle/>
              <a:p>
                <a:endParaRPr lang="en-US"/>
              </a:p>
            </p:txBody>
          </p:sp>
        </p:grpSp>
        <p:grpSp>
          <p:nvGrpSpPr>
            <p:cNvPr id="61" name="Group 60"/>
            <p:cNvGrpSpPr/>
            <p:nvPr/>
          </p:nvGrpSpPr>
          <p:grpSpPr>
            <a:xfrm rot="16200000">
              <a:off x="829944" y="4158829"/>
              <a:ext cx="1219200" cy="216739"/>
              <a:chOff x="4060814" y="2640095"/>
              <a:chExt cx="2151898" cy="382547"/>
            </a:xfrm>
          </p:grpSpPr>
          <p:sp>
            <p:nvSpPr>
              <p:cNvPr id="205" name="Oval 10354"/>
              <p:cNvSpPr>
                <a:spLocks noChangeArrowheads="1"/>
              </p:cNvSpPr>
              <p:nvPr/>
            </p:nvSpPr>
            <p:spPr bwMode="auto">
              <a:xfrm rot="5400000">
                <a:off x="5496298" y="2760704"/>
                <a:ext cx="371475" cy="152400"/>
              </a:xfrm>
              <a:prstGeom prst="ellipse">
                <a:avLst/>
              </a:prstGeom>
              <a:solidFill>
                <a:srgbClr val="7030A0"/>
              </a:solidFill>
              <a:ln>
                <a:noFill/>
              </a:ln>
              <a:effectLst/>
              <a:scene3d>
                <a:camera prst="orthographicFront"/>
                <a:lightRig rig="threePt" dir="t"/>
              </a:scene3d>
              <a:sp3d>
                <a:bevelT w="165100" prst="coolSlant"/>
              </a:sp3d>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6" name="Oval 10356"/>
              <p:cNvSpPr>
                <a:spLocks noChangeArrowheads="1"/>
              </p:cNvSpPr>
              <p:nvPr/>
            </p:nvSpPr>
            <p:spPr bwMode="auto">
              <a:xfrm rot="5400000">
                <a:off x="5191498" y="2760703"/>
                <a:ext cx="371475" cy="152400"/>
              </a:xfrm>
              <a:prstGeom prst="ellipse">
                <a:avLst/>
              </a:prstGeom>
              <a:solidFill>
                <a:srgbClr val="7030A0"/>
              </a:solidFill>
              <a:ln>
                <a:noFill/>
              </a:ln>
              <a:effectLst/>
              <a:scene3d>
                <a:camera prst="orthographicFront"/>
                <a:lightRig rig="threePt" dir="t"/>
              </a:scene3d>
              <a:sp3d>
                <a:bevelT w="165100" prst="coolSlant"/>
              </a:sp3d>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7" name="Oval 10358"/>
              <p:cNvSpPr>
                <a:spLocks noChangeArrowheads="1"/>
              </p:cNvSpPr>
              <p:nvPr/>
            </p:nvSpPr>
            <p:spPr bwMode="auto">
              <a:xfrm rot="5400000">
                <a:off x="5039098" y="2760681"/>
                <a:ext cx="371475" cy="152400"/>
              </a:xfrm>
              <a:prstGeom prst="ellipse">
                <a:avLst/>
              </a:prstGeom>
              <a:solidFill>
                <a:srgbClr val="7030A0"/>
              </a:solidFill>
              <a:ln>
                <a:noFill/>
              </a:ln>
              <a:effectLst/>
              <a:scene3d>
                <a:camera prst="orthographicFront"/>
                <a:lightRig rig="threePt" dir="t"/>
              </a:scene3d>
              <a:sp3d>
                <a:bevelT w="165100" prst="coolSlant"/>
              </a:sp3d>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8" name="Oval 10359"/>
              <p:cNvSpPr>
                <a:spLocks noChangeArrowheads="1"/>
              </p:cNvSpPr>
              <p:nvPr/>
            </p:nvSpPr>
            <p:spPr bwMode="auto">
              <a:xfrm rot="5400000">
                <a:off x="5648697" y="2760705"/>
                <a:ext cx="371475" cy="152400"/>
              </a:xfrm>
              <a:prstGeom prst="ellipse">
                <a:avLst/>
              </a:prstGeom>
              <a:solidFill>
                <a:srgbClr val="7030A0"/>
              </a:solidFill>
              <a:ln>
                <a:noFill/>
              </a:ln>
              <a:effectLst/>
              <a:scene3d>
                <a:camera prst="orthographicFront"/>
                <a:lightRig rig="threePt" dir="t"/>
              </a:scene3d>
              <a:sp3d>
                <a:bevelT w="165100" prst="coolSlant"/>
              </a:sp3d>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9" name="AutoShape 10361"/>
              <p:cNvSpPr>
                <a:spLocks noChangeArrowheads="1"/>
              </p:cNvSpPr>
              <p:nvPr/>
            </p:nvSpPr>
            <p:spPr bwMode="auto">
              <a:xfrm rot="5400000">
                <a:off x="4111614" y="2638443"/>
                <a:ext cx="273050" cy="374650"/>
              </a:xfrm>
              <a:prstGeom prst="roundRect">
                <a:avLst>
                  <a:gd name="adj" fmla="val 44667"/>
                </a:avLst>
              </a:prstGeom>
              <a:solidFill>
                <a:srgbClr val="FF0000"/>
              </a:solidFill>
              <a:ln>
                <a:noFill/>
              </a:ln>
              <a:effectLst/>
              <a:scene3d>
                <a:camera prst="orthographicFront"/>
                <a:lightRig rig="threePt" dir="t"/>
              </a:scene3d>
              <a:sp3d>
                <a:bevelT w="165100" prst="coolSlant"/>
              </a:sp3d>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0" name="Rectangle 209"/>
              <p:cNvSpPr/>
              <p:nvPr/>
            </p:nvSpPr>
            <p:spPr>
              <a:xfrm>
                <a:off x="4435912" y="2718431"/>
                <a:ext cx="560324" cy="236941"/>
              </a:xfrm>
              <a:prstGeom prst="rect">
                <a:avLst/>
              </a:prstGeom>
              <a:solidFill>
                <a:srgbClr val="FFFF00"/>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Oval 10360"/>
              <p:cNvSpPr>
                <a:spLocks noChangeArrowheads="1"/>
              </p:cNvSpPr>
              <p:nvPr/>
            </p:nvSpPr>
            <p:spPr bwMode="auto">
              <a:xfrm rot="5400000">
                <a:off x="4886698" y="2760702"/>
                <a:ext cx="371475" cy="152400"/>
              </a:xfrm>
              <a:prstGeom prst="ellipse">
                <a:avLst/>
              </a:prstGeom>
              <a:solidFill>
                <a:srgbClr val="7030A0"/>
              </a:solidFill>
              <a:ln>
                <a:noFill/>
              </a:ln>
              <a:effectLst/>
              <a:scene3d>
                <a:camera prst="orthographicFront"/>
                <a:lightRig rig="threePt" dir="t"/>
              </a:scene3d>
              <a:sp3d>
                <a:bevelT w="165100" prst="coolSlant"/>
              </a:sp3d>
            </p:spPr>
            <p:txBody>
              <a:bodyPr wrap="none" anchor="ctr"/>
              <a:lstStyle/>
              <a:p>
                <a:endParaRPr lang="en-US"/>
              </a:p>
            </p:txBody>
          </p:sp>
          <p:sp>
            <p:nvSpPr>
              <p:cNvPr id="212" name="Oval 10360"/>
              <p:cNvSpPr>
                <a:spLocks noChangeArrowheads="1"/>
              </p:cNvSpPr>
              <p:nvPr/>
            </p:nvSpPr>
            <p:spPr bwMode="auto">
              <a:xfrm rot="5400000">
                <a:off x="5343898" y="2760681"/>
                <a:ext cx="371475" cy="152400"/>
              </a:xfrm>
              <a:prstGeom prst="ellipse">
                <a:avLst/>
              </a:prstGeom>
              <a:solidFill>
                <a:srgbClr val="7030A0"/>
              </a:solidFill>
              <a:ln>
                <a:noFill/>
              </a:ln>
              <a:effectLst/>
              <a:scene3d>
                <a:camera prst="orthographicFront"/>
                <a:lightRig rig="threePt" dir="t"/>
              </a:scene3d>
              <a:sp3d>
                <a:bevelT w="165100" prst="coolSlant"/>
              </a:sp3d>
            </p:spPr>
            <p:txBody>
              <a:bodyPr wrap="none" anchor="ctr"/>
              <a:lstStyle/>
              <a:p>
                <a:endParaRPr lang="en-US"/>
              </a:p>
            </p:txBody>
          </p:sp>
          <p:sp>
            <p:nvSpPr>
              <p:cNvPr id="213" name="Oval 10360"/>
              <p:cNvSpPr>
                <a:spLocks noChangeArrowheads="1"/>
              </p:cNvSpPr>
              <p:nvPr/>
            </p:nvSpPr>
            <p:spPr bwMode="auto">
              <a:xfrm rot="5400000">
                <a:off x="5801098" y="2760681"/>
                <a:ext cx="371475" cy="152400"/>
              </a:xfrm>
              <a:prstGeom prst="ellipse">
                <a:avLst/>
              </a:prstGeom>
              <a:solidFill>
                <a:srgbClr val="7030A0"/>
              </a:solidFill>
              <a:ln>
                <a:noFill/>
              </a:ln>
              <a:effectLst/>
              <a:scene3d>
                <a:camera prst="orthographicFront"/>
                <a:lightRig rig="threePt" dir="t"/>
              </a:scene3d>
              <a:sp3d>
                <a:bevelT w="165100" prst="coolSlant"/>
              </a:sp3d>
            </p:spPr>
            <p:txBody>
              <a:bodyPr wrap="none" anchor="ctr"/>
              <a:lstStyle/>
              <a:p>
                <a:endParaRPr lang="en-US"/>
              </a:p>
            </p:txBody>
          </p:sp>
          <p:sp>
            <p:nvSpPr>
              <p:cNvPr id="214" name="Oval 10360"/>
              <p:cNvSpPr>
                <a:spLocks noChangeArrowheads="1"/>
              </p:cNvSpPr>
              <p:nvPr/>
            </p:nvSpPr>
            <p:spPr bwMode="auto">
              <a:xfrm rot="5400000">
                <a:off x="5950774" y="2749633"/>
                <a:ext cx="371475" cy="152400"/>
              </a:xfrm>
              <a:prstGeom prst="ellipse">
                <a:avLst/>
              </a:prstGeom>
              <a:solidFill>
                <a:srgbClr val="7030A0"/>
              </a:solidFill>
              <a:ln>
                <a:noFill/>
              </a:ln>
              <a:effectLst/>
              <a:scene3d>
                <a:camera prst="orthographicFront"/>
                <a:lightRig rig="threePt" dir="t"/>
              </a:scene3d>
              <a:sp3d>
                <a:bevelT w="165100" prst="coolSlant"/>
              </a:sp3d>
            </p:spPr>
            <p:txBody>
              <a:bodyPr wrap="none" anchor="ctr"/>
              <a:lstStyle/>
              <a:p>
                <a:endParaRPr lang="en-US"/>
              </a:p>
            </p:txBody>
          </p:sp>
        </p:grpSp>
        <p:grpSp>
          <p:nvGrpSpPr>
            <p:cNvPr id="62" name="Group 61"/>
            <p:cNvGrpSpPr/>
            <p:nvPr/>
          </p:nvGrpSpPr>
          <p:grpSpPr>
            <a:xfrm rot="3047385">
              <a:off x="1297916" y="5309275"/>
              <a:ext cx="1219200" cy="216739"/>
              <a:chOff x="4060814" y="2640095"/>
              <a:chExt cx="2151898" cy="382547"/>
            </a:xfrm>
          </p:grpSpPr>
          <p:sp>
            <p:nvSpPr>
              <p:cNvPr id="195" name="Oval 10354"/>
              <p:cNvSpPr>
                <a:spLocks noChangeArrowheads="1"/>
              </p:cNvSpPr>
              <p:nvPr/>
            </p:nvSpPr>
            <p:spPr bwMode="auto">
              <a:xfrm rot="5400000">
                <a:off x="5496298" y="2760704"/>
                <a:ext cx="371475" cy="152400"/>
              </a:xfrm>
              <a:prstGeom prst="ellipse">
                <a:avLst/>
              </a:prstGeom>
              <a:solidFill>
                <a:srgbClr val="7030A0"/>
              </a:solidFill>
              <a:ln>
                <a:noFill/>
              </a:ln>
              <a:effectLst/>
              <a:scene3d>
                <a:camera prst="orthographicFront"/>
                <a:lightRig rig="threePt" dir="t"/>
              </a:scene3d>
              <a:sp3d>
                <a:bevelT w="165100" prst="coolSlant"/>
              </a:sp3d>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6" name="Oval 10356"/>
              <p:cNvSpPr>
                <a:spLocks noChangeArrowheads="1"/>
              </p:cNvSpPr>
              <p:nvPr/>
            </p:nvSpPr>
            <p:spPr bwMode="auto">
              <a:xfrm rot="5400000">
                <a:off x="5191498" y="2760703"/>
                <a:ext cx="371475" cy="152400"/>
              </a:xfrm>
              <a:prstGeom prst="ellipse">
                <a:avLst/>
              </a:prstGeom>
              <a:solidFill>
                <a:srgbClr val="7030A0"/>
              </a:solidFill>
              <a:ln>
                <a:noFill/>
              </a:ln>
              <a:effectLst/>
              <a:scene3d>
                <a:camera prst="orthographicFront"/>
                <a:lightRig rig="threePt" dir="t"/>
              </a:scene3d>
              <a:sp3d>
                <a:bevelT w="165100" prst="coolSlant"/>
              </a:sp3d>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7" name="Oval 10358"/>
              <p:cNvSpPr>
                <a:spLocks noChangeArrowheads="1"/>
              </p:cNvSpPr>
              <p:nvPr/>
            </p:nvSpPr>
            <p:spPr bwMode="auto">
              <a:xfrm rot="5400000">
                <a:off x="5039098" y="2760681"/>
                <a:ext cx="371475" cy="152400"/>
              </a:xfrm>
              <a:prstGeom prst="ellipse">
                <a:avLst/>
              </a:prstGeom>
              <a:solidFill>
                <a:srgbClr val="7030A0"/>
              </a:solidFill>
              <a:ln>
                <a:noFill/>
              </a:ln>
              <a:effectLst/>
              <a:scene3d>
                <a:camera prst="orthographicFront"/>
                <a:lightRig rig="threePt" dir="t"/>
              </a:scene3d>
              <a:sp3d>
                <a:bevelT w="165100" prst="coolSlant"/>
              </a:sp3d>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8" name="Oval 10359"/>
              <p:cNvSpPr>
                <a:spLocks noChangeArrowheads="1"/>
              </p:cNvSpPr>
              <p:nvPr/>
            </p:nvSpPr>
            <p:spPr bwMode="auto">
              <a:xfrm rot="5400000">
                <a:off x="5648697" y="2760705"/>
                <a:ext cx="371475" cy="152400"/>
              </a:xfrm>
              <a:prstGeom prst="ellipse">
                <a:avLst/>
              </a:prstGeom>
              <a:solidFill>
                <a:srgbClr val="7030A0"/>
              </a:solidFill>
              <a:ln>
                <a:noFill/>
              </a:ln>
              <a:effectLst/>
              <a:scene3d>
                <a:camera prst="orthographicFront"/>
                <a:lightRig rig="threePt" dir="t"/>
              </a:scene3d>
              <a:sp3d>
                <a:bevelT w="165100" prst="coolSlant"/>
              </a:sp3d>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9" name="AutoShape 10361"/>
              <p:cNvSpPr>
                <a:spLocks noChangeArrowheads="1"/>
              </p:cNvSpPr>
              <p:nvPr/>
            </p:nvSpPr>
            <p:spPr bwMode="auto">
              <a:xfrm rot="5400000">
                <a:off x="4111614" y="2638443"/>
                <a:ext cx="273050" cy="374650"/>
              </a:xfrm>
              <a:prstGeom prst="roundRect">
                <a:avLst>
                  <a:gd name="adj" fmla="val 44667"/>
                </a:avLst>
              </a:prstGeom>
              <a:solidFill>
                <a:srgbClr val="FF0000"/>
              </a:solidFill>
              <a:ln>
                <a:noFill/>
              </a:ln>
              <a:effectLst/>
              <a:scene3d>
                <a:camera prst="orthographicFront"/>
                <a:lightRig rig="threePt" dir="t"/>
              </a:scene3d>
              <a:sp3d>
                <a:bevelT w="165100" prst="coolSlant"/>
              </a:sp3d>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0" name="Rectangle 199"/>
              <p:cNvSpPr/>
              <p:nvPr/>
            </p:nvSpPr>
            <p:spPr>
              <a:xfrm>
                <a:off x="4435912" y="2718431"/>
                <a:ext cx="560324" cy="236941"/>
              </a:xfrm>
              <a:prstGeom prst="rect">
                <a:avLst/>
              </a:prstGeom>
              <a:solidFill>
                <a:srgbClr val="FFFF00"/>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Oval 10360"/>
              <p:cNvSpPr>
                <a:spLocks noChangeArrowheads="1"/>
              </p:cNvSpPr>
              <p:nvPr/>
            </p:nvSpPr>
            <p:spPr bwMode="auto">
              <a:xfrm rot="5400000">
                <a:off x="4886698" y="2760702"/>
                <a:ext cx="371475" cy="152400"/>
              </a:xfrm>
              <a:prstGeom prst="ellipse">
                <a:avLst/>
              </a:prstGeom>
              <a:solidFill>
                <a:srgbClr val="7030A0"/>
              </a:solidFill>
              <a:ln>
                <a:noFill/>
              </a:ln>
              <a:effectLst/>
              <a:scene3d>
                <a:camera prst="orthographicFront"/>
                <a:lightRig rig="threePt" dir="t"/>
              </a:scene3d>
              <a:sp3d>
                <a:bevelT w="165100" prst="coolSlant"/>
              </a:sp3d>
            </p:spPr>
            <p:txBody>
              <a:bodyPr wrap="none" anchor="ctr"/>
              <a:lstStyle/>
              <a:p>
                <a:endParaRPr lang="en-US"/>
              </a:p>
            </p:txBody>
          </p:sp>
          <p:sp>
            <p:nvSpPr>
              <p:cNvPr id="202" name="Oval 10360"/>
              <p:cNvSpPr>
                <a:spLocks noChangeArrowheads="1"/>
              </p:cNvSpPr>
              <p:nvPr/>
            </p:nvSpPr>
            <p:spPr bwMode="auto">
              <a:xfrm rot="5400000">
                <a:off x="5343898" y="2760681"/>
                <a:ext cx="371475" cy="152400"/>
              </a:xfrm>
              <a:prstGeom prst="ellipse">
                <a:avLst/>
              </a:prstGeom>
              <a:solidFill>
                <a:srgbClr val="7030A0"/>
              </a:solidFill>
              <a:ln>
                <a:noFill/>
              </a:ln>
              <a:effectLst/>
              <a:scene3d>
                <a:camera prst="orthographicFront"/>
                <a:lightRig rig="threePt" dir="t"/>
              </a:scene3d>
              <a:sp3d>
                <a:bevelT w="165100" prst="coolSlant"/>
              </a:sp3d>
            </p:spPr>
            <p:txBody>
              <a:bodyPr wrap="none" anchor="ctr"/>
              <a:lstStyle/>
              <a:p>
                <a:endParaRPr lang="en-US"/>
              </a:p>
            </p:txBody>
          </p:sp>
          <p:sp>
            <p:nvSpPr>
              <p:cNvPr id="203" name="Oval 10360"/>
              <p:cNvSpPr>
                <a:spLocks noChangeArrowheads="1"/>
              </p:cNvSpPr>
              <p:nvPr/>
            </p:nvSpPr>
            <p:spPr bwMode="auto">
              <a:xfrm rot="5400000">
                <a:off x="5801098" y="2760681"/>
                <a:ext cx="371475" cy="152400"/>
              </a:xfrm>
              <a:prstGeom prst="ellipse">
                <a:avLst/>
              </a:prstGeom>
              <a:solidFill>
                <a:srgbClr val="7030A0"/>
              </a:solidFill>
              <a:ln>
                <a:noFill/>
              </a:ln>
              <a:effectLst/>
              <a:scene3d>
                <a:camera prst="orthographicFront"/>
                <a:lightRig rig="threePt" dir="t"/>
              </a:scene3d>
              <a:sp3d>
                <a:bevelT w="165100" prst="coolSlant"/>
              </a:sp3d>
            </p:spPr>
            <p:txBody>
              <a:bodyPr wrap="none" anchor="ctr"/>
              <a:lstStyle/>
              <a:p>
                <a:endParaRPr lang="en-US"/>
              </a:p>
            </p:txBody>
          </p:sp>
          <p:sp>
            <p:nvSpPr>
              <p:cNvPr id="204" name="Oval 10360"/>
              <p:cNvSpPr>
                <a:spLocks noChangeArrowheads="1"/>
              </p:cNvSpPr>
              <p:nvPr/>
            </p:nvSpPr>
            <p:spPr bwMode="auto">
              <a:xfrm rot="5400000">
                <a:off x="5950774" y="2749633"/>
                <a:ext cx="371475" cy="152400"/>
              </a:xfrm>
              <a:prstGeom prst="ellipse">
                <a:avLst/>
              </a:prstGeom>
              <a:solidFill>
                <a:srgbClr val="7030A0"/>
              </a:solidFill>
              <a:ln>
                <a:noFill/>
              </a:ln>
              <a:effectLst/>
              <a:scene3d>
                <a:camera prst="orthographicFront"/>
                <a:lightRig rig="threePt" dir="t"/>
              </a:scene3d>
              <a:sp3d>
                <a:bevelT w="165100" prst="coolSlant"/>
              </a:sp3d>
            </p:spPr>
            <p:txBody>
              <a:bodyPr wrap="none" anchor="ctr"/>
              <a:lstStyle/>
              <a:p>
                <a:endParaRPr lang="en-US"/>
              </a:p>
            </p:txBody>
          </p:sp>
        </p:grpSp>
        <p:grpSp>
          <p:nvGrpSpPr>
            <p:cNvPr id="63" name="Group 62"/>
            <p:cNvGrpSpPr/>
            <p:nvPr/>
          </p:nvGrpSpPr>
          <p:grpSpPr>
            <a:xfrm rot="7752338">
              <a:off x="411371" y="5309299"/>
              <a:ext cx="1219200" cy="216739"/>
              <a:chOff x="4060814" y="2640095"/>
              <a:chExt cx="2151898" cy="382547"/>
            </a:xfrm>
          </p:grpSpPr>
          <p:sp>
            <p:nvSpPr>
              <p:cNvPr id="185" name="Oval 10354"/>
              <p:cNvSpPr>
                <a:spLocks noChangeArrowheads="1"/>
              </p:cNvSpPr>
              <p:nvPr/>
            </p:nvSpPr>
            <p:spPr bwMode="auto">
              <a:xfrm rot="5400000">
                <a:off x="5496298" y="2760704"/>
                <a:ext cx="371475" cy="152400"/>
              </a:xfrm>
              <a:prstGeom prst="ellipse">
                <a:avLst/>
              </a:prstGeom>
              <a:solidFill>
                <a:srgbClr val="7030A0"/>
              </a:solidFill>
              <a:ln>
                <a:noFill/>
              </a:ln>
              <a:effectLst/>
              <a:scene3d>
                <a:camera prst="orthographicFront"/>
                <a:lightRig rig="threePt" dir="t"/>
              </a:scene3d>
              <a:sp3d>
                <a:bevelT w="165100" prst="coolSlant"/>
              </a:sp3d>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6" name="Oval 10356"/>
              <p:cNvSpPr>
                <a:spLocks noChangeArrowheads="1"/>
              </p:cNvSpPr>
              <p:nvPr/>
            </p:nvSpPr>
            <p:spPr bwMode="auto">
              <a:xfrm rot="5400000">
                <a:off x="5191498" y="2760703"/>
                <a:ext cx="371475" cy="152400"/>
              </a:xfrm>
              <a:prstGeom prst="ellipse">
                <a:avLst/>
              </a:prstGeom>
              <a:solidFill>
                <a:srgbClr val="7030A0"/>
              </a:solidFill>
              <a:ln>
                <a:noFill/>
              </a:ln>
              <a:effectLst/>
              <a:scene3d>
                <a:camera prst="orthographicFront"/>
                <a:lightRig rig="threePt" dir="t"/>
              </a:scene3d>
              <a:sp3d>
                <a:bevelT w="165100" prst="coolSlant"/>
              </a:sp3d>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7" name="Oval 10358"/>
              <p:cNvSpPr>
                <a:spLocks noChangeArrowheads="1"/>
              </p:cNvSpPr>
              <p:nvPr/>
            </p:nvSpPr>
            <p:spPr bwMode="auto">
              <a:xfrm rot="5400000">
                <a:off x="5039098" y="2760681"/>
                <a:ext cx="371475" cy="152400"/>
              </a:xfrm>
              <a:prstGeom prst="ellipse">
                <a:avLst/>
              </a:prstGeom>
              <a:solidFill>
                <a:srgbClr val="7030A0"/>
              </a:solidFill>
              <a:ln>
                <a:noFill/>
              </a:ln>
              <a:effectLst/>
              <a:scene3d>
                <a:camera prst="orthographicFront"/>
                <a:lightRig rig="threePt" dir="t"/>
              </a:scene3d>
              <a:sp3d>
                <a:bevelT w="165100" prst="coolSlant"/>
              </a:sp3d>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8" name="Oval 10359"/>
              <p:cNvSpPr>
                <a:spLocks noChangeArrowheads="1"/>
              </p:cNvSpPr>
              <p:nvPr/>
            </p:nvSpPr>
            <p:spPr bwMode="auto">
              <a:xfrm rot="5400000">
                <a:off x="5648697" y="2760705"/>
                <a:ext cx="371475" cy="152400"/>
              </a:xfrm>
              <a:prstGeom prst="ellipse">
                <a:avLst/>
              </a:prstGeom>
              <a:solidFill>
                <a:srgbClr val="7030A0"/>
              </a:solidFill>
              <a:ln>
                <a:noFill/>
              </a:ln>
              <a:effectLst/>
              <a:scene3d>
                <a:camera prst="orthographicFront"/>
                <a:lightRig rig="threePt" dir="t"/>
              </a:scene3d>
              <a:sp3d>
                <a:bevelT w="165100" prst="coolSlant"/>
              </a:sp3d>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9" name="AutoShape 10361"/>
              <p:cNvSpPr>
                <a:spLocks noChangeArrowheads="1"/>
              </p:cNvSpPr>
              <p:nvPr/>
            </p:nvSpPr>
            <p:spPr bwMode="auto">
              <a:xfrm rot="5400000">
                <a:off x="4111614" y="2638443"/>
                <a:ext cx="273050" cy="374650"/>
              </a:xfrm>
              <a:prstGeom prst="roundRect">
                <a:avLst>
                  <a:gd name="adj" fmla="val 44667"/>
                </a:avLst>
              </a:prstGeom>
              <a:solidFill>
                <a:srgbClr val="FF0000"/>
              </a:solidFill>
              <a:ln>
                <a:noFill/>
              </a:ln>
              <a:effectLst/>
              <a:scene3d>
                <a:camera prst="orthographicFront"/>
                <a:lightRig rig="threePt" dir="t"/>
              </a:scene3d>
              <a:sp3d>
                <a:bevelT w="165100" prst="coolSlant"/>
              </a:sp3d>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0" name="Rectangle 189"/>
              <p:cNvSpPr/>
              <p:nvPr/>
            </p:nvSpPr>
            <p:spPr>
              <a:xfrm>
                <a:off x="4435912" y="2718431"/>
                <a:ext cx="560324" cy="236941"/>
              </a:xfrm>
              <a:prstGeom prst="rect">
                <a:avLst/>
              </a:prstGeom>
              <a:solidFill>
                <a:srgbClr val="FFFF00"/>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Oval 10360"/>
              <p:cNvSpPr>
                <a:spLocks noChangeArrowheads="1"/>
              </p:cNvSpPr>
              <p:nvPr/>
            </p:nvSpPr>
            <p:spPr bwMode="auto">
              <a:xfrm rot="5400000">
                <a:off x="4886698" y="2760702"/>
                <a:ext cx="371475" cy="152400"/>
              </a:xfrm>
              <a:prstGeom prst="ellipse">
                <a:avLst/>
              </a:prstGeom>
              <a:solidFill>
                <a:srgbClr val="7030A0"/>
              </a:solidFill>
              <a:ln>
                <a:noFill/>
              </a:ln>
              <a:effectLst/>
              <a:scene3d>
                <a:camera prst="orthographicFront"/>
                <a:lightRig rig="threePt" dir="t"/>
              </a:scene3d>
              <a:sp3d>
                <a:bevelT w="165100" prst="coolSlant"/>
              </a:sp3d>
            </p:spPr>
            <p:txBody>
              <a:bodyPr wrap="none" anchor="ctr"/>
              <a:lstStyle/>
              <a:p>
                <a:endParaRPr lang="en-US"/>
              </a:p>
            </p:txBody>
          </p:sp>
          <p:sp>
            <p:nvSpPr>
              <p:cNvPr id="192" name="Oval 10360"/>
              <p:cNvSpPr>
                <a:spLocks noChangeArrowheads="1"/>
              </p:cNvSpPr>
              <p:nvPr/>
            </p:nvSpPr>
            <p:spPr bwMode="auto">
              <a:xfrm rot="5400000">
                <a:off x="5343898" y="2760681"/>
                <a:ext cx="371475" cy="152400"/>
              </a:xfrm>
              <a:prstGeom prst="ellipse">
                <a:avLst/>
              </a:prstGeom>
              <a:solidFill>
                <a:srgbClr val="7030A0"/>
              </a:solidFill>
              <a:ln>
                <a:noFill/>
              </a:ln>
              <a:effectLst/>
              <a:scene3d>
                <a:camera prst="orthographicFront"/>
                <a:lightRig rig="threePt" dir="t"/>
              </a:scene3d>
              <a:sp3d>
                <a:bevelT w="165100" prst="coolSlant"/>
              </a:sp3d>
            </p:spPr>
            <p:txBody>
              <a:bodyPr wrap="none" anchor="ctr"/>
              <a:lstStyle/>
              <a:p>
                <a:endParaRPr lang="en-US"/>
              </a:p>
            </p:txBody>
          </p:sp>
          <p:sp>
            <p:nvSpPr>
              <p:cNvPr id="193" name="Oval 10360"/>
              <p:cNvSpPr>
                <a:spLocks noChangeArrowheads="1"/>
              </p:cNvSpPr>
              <p:nvPr/>
            </p:nvSpPr>
            <p:spPr bwMode="auto">
              <a:xfrm rot="5400000">
                <a:off x="5801098" y="2760681"/>
                <a:ext cx="371475" cy="152400"/>
              </a:xfrm>
              <a:prstGeom prst="ellipse">
                <a:avLst/>
              </a:prstGeom>
              <a:solidFill>
                <a:srgbClr val="7030A0"/>
              </a:solidFill>
              <a:ln>
                <a:noFill/>
              </a:ln>
              <a:effectLst/>
              <a:scene3d>
                <a:camera prst="orthographicFront"/>
                <a:lightRig rig="threePt" dir="t"/>
              </a:scene3d>
              <a:sp3d>
                <a:bevelT w="165100" prst="coolSlant"/>
              </a:sp3d>
            </p:spPr>
            <p:txBody>
              <a:bodyPr wrap="none" anchor="ctr"/>
              <a:lstStyle/>
              <a:p>
                <a:endParaRPr lang="en-US"/>
              </a:p>
            </p:txBody>
          </p:sp>
          <p:sp>
            <p:nvSpPr>
              <p:cNvPr id="194" name="Oval 10360"/>
              <p:cNvSpPr>
                <a:spLocks noChangeArrowheads="1"/>
              </p:cNvSpPr>
              <p:nvPr/>
            </p:nvSpPr>
            <p:spPr bwMode="auto">
              <a:xfrm rot="5400000">
                <a:off x="5950774" y="2749633"/>
                <a:ext cx="371475" cy="152400"/>
              </a:xfrm>
              <a:prstGeom prst="ellipse">
                <a:avLst/>
              </a:prstGeom>
              <a:solidFill>
                <a:srgbClr val="7030A0"/>
              </a:solidFill>
              <a:ln>
                <a:noFill/>
              </a:ln>
              <a:effectLst/>
              <a:scene3d>
                <a:camera prst="orthographicFront"/>
                <a:lightRig rig="threePt" dir="t"/>
              </a:scene3d>
              <a:sp3d>
                <a:bevelT w="165100" prst="coolSlant"/>
              </a:sp3d>
            </p:spPr>
            <p:txBody>
              <a:bodyPr wrap="none" anchor="ctr"/>
              <a:lstStyle/>
              <a:p>
                <a:endParaRPr lang="en-US"/>
              </a:p>
            </p:txBody>
          </p:sp>
        </p:grpSp>
        <p:grpSp>
          <p:nvGrpSpPr>
            <p:cNvPr id="64" name="Group 63"/>
            <p:cNvGrpSpPr/>
            <p:nvPr/>
          </p:nvGrpSpPr>
          <p:grpSpPr>
            <a:xfrm rot="19009142">
              <a:off x="1342925" y="4350203"/>
              <a:ext cx="1219200" cy="216739"/>
              <a:chOff x="4060814" y="2640095"/>
              <a:chExt cx="2151898" cy="382547"/>
            </a:xfrm>
          </p:grpSpPr>
          <p:sp>
            <p:nvSpPr>
              <p:cNvPr id="175" name="Oval 10354"/>
              <p:cNvSpPr>
                <a:spLocks noChangeArrowheads="1"/>
              </p:cNvSpPr>
              <p:nvPr/>
            </p:nvSpPr>
            <p:spPr bwMode="auto">
              <a:xfrm rot="5400000">
                <a:off x="5496298" y="2760704"/>
                <a:ext cx="371475" cy="152400"/>
              </a:xfrm>
              <a:prstGeom prst="ellipse">
                <a:avLst/>
              </a:prstGeom>
              <a:solidFill>
                <a:srgbClr val="7030A0"/>
              </a:solidFill>
              <a:ln>
                <a:noFill/>
              </a:ln>
              <a:effectLst/>
              <a:scene3d>
                <a:camera prst="orthographicFront"/>
                <a:lightRig rig="threePt" dir="t"/>
              </a:scene3d>
              <a:sp3d>
                <a:bevelT w="165100" prst="coolSlant"/>
              </a:sp3d>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6" name="Oval 10356"/>
              <p:cNvSpPr>
                <a:spLocks noChangeArrowheads="1"/>
              </p:cNvSpPr>
              <p:nvPr/>
            </p:nvSpPr>
            <p:spPr bwMode="auto">
              <a:xfrm rot="5400000">
                <a:off x="5191498" y="2760703"/>
                <a:ext cx="371475" cy="152400"/>
              </a:xfrm>
              <a:prstGeom prst="ellipse">
                <a:avLst/>
              </a:prstGeom>
              <a:solidFill>
                <a:srgbClr val="7030A0"/>
              </a:solidFill>
              <a:ln>
                <a:noFill/>
              </a:ln>
              <a:effectLst/>
              <a:scene3d>
                <a:camera prst="orthographicFront"/>
                <a:lightRig rig="threePt" dir="t"/>
              </a:scene3d>
              <a:sp3d>
                <a:bevelT w="165100" prst="coolSlant"/>
              </a:sp3d>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7" name="Oval 10358"/>
              <p:cNvSpPr>
                <a:spLocks noChangeArrowheads="1"/>
              </p:cNvSpPr>
              <p:nvPr/>
            </p:nvSpPr>
            <p:spPr bwMode="auto">
              <a:xfrm rot="5400000">
                <a:off x="5039098" y="2760681"/>
                <a:ext cx="371475" cy="152400"/>
              </a:xfrm>
              <a:prstGeom prst="ellipse">
                <a:avLst/>
              </a:prstGeom>
              <a:solidFill>
                <a:srgbClr val="7030A0"/>
              </a:solidFill>
              <a:ln>
                <a:noFill/>
              </a:ln>
              <a:effectLst/>
              <a:scene3d>
                <a:camera prst="orthographicFront"/>
                <a:lightRig rig="threePt" dir="t"/>
              </a:scene3d>
              <a:sp3d>
                <a:bevelT w="165100" prst="coolSlant"/>
              </a:sp3d>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8" name="Oval 10359"/>
              <p:cNvSpPr>
                <a:spLocks noChangeArrowheads="1"/>
              </p:cNvSpPr>
              <p:nvPr/>
            </p:nvSpPr>
            <p:spPr bwMode="auto">
              <a:xfrm rot="5400000">
                <a:off x="5648697" y="2760705"/>
                <a:ext cx="371475" cy="152400"/>
              </a:xfrm>
              <a:prstGeom prst="ellipse">
                <a:avLst/>
              </a:prstGeom>
              <a:solidFill>
                <a:srgbClr val="7030A0"/>
              </a:solidFill>
              <a:ln>
                <a:noFill/>
              </a:ln>
              <a:effectLst/>
              <a:scene3d>
                <a:camera prst="orthographicFront"/>
                <a:lightRig rig="threePt" dir="t"/>
              </a:scene3d>
              <a:sp3d>
                <a:bevelT w="165100" prst="coolSlant"/>
              </a:sp3d>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9" name="AutoShape 10361"/>
              <p:cNvSpPr>
                <a:spLocks noChangeArrowheads="1"/>
              </p:cNvSpPr>
              <p:nvPr/>
            </p:nvSpPr>
            <p:spPr bwMode="auto">
              <a:xfrm rot="5400000">
                <a:off x="4111614" y="2638443"/>
                <a:ext cx="273050" cy="374650"/>
              </a:xfrm>
              <a:prstGeom prst="roundRect">
                <a:avLst>
                  <a:gd name="adj" fmla="val 44667"/>
                </a:avLst>
              </a:prstGeom>
              <a:solidFill>
                <a:srgbClr val="FF0000"/>
              </a:solidFill>
              <a:ln>
                <a:noFill/>
              </a:ln>
              <a:effectLst/>
              <a:scene3d>
                <a:camera prst="orthographicFront"/>
                <a:lightRig rig="threePt" dir="t"/>
              </a:scene3d>
              <a:sp3d>
                <a:bevelT w="165100" prst="coolSlant"/>
              </a:sp3d>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0" name="Rectangle 179"/>
              <p:cNvSpPr/>
              <p:nvPr/>
            </p:nvSpPr>
            <p:spPr>
              <a:xfrm>
                <a:off x="4435912" y="2718431"/>
                <a:ext cx="560324" cy="236941"/>
              </a:xfrm>
              <a:prstGeom prst="rect">
                <a:avLst/>
              </a:prstGeom>
              <a:solidFill>
                <a:srgbClr val="FFFF00"/>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0360"/>
              <p:cNvSpPr>
                <a:spLocks noChangeArrowheads="1"/>
              </p:cNvSpPr>
              <p:nvPr/>
            </p:nvSpPr>
            <p:spPr bwMode="auto">
              <a:xfrm rot="5400000">
                <a:off x="4886698" y="2760702"/>
                <a:ext cx="371475" cy="152400"/>
              </a:xfrm>
              <a:prstGeom prst="ellipse">
                <a:avLst/>
              </a:prstGeom>
              <a:solidFill>
                <a:srgbClr val="7030A0"/>
              </a:solidFill>
              <a:ln>
                <a:noFill/>
              </a:ln>
              <a:effectLst/>
              <a:scene3d>
                <a:camera prst="orthographicFront"/>
                <a:lightRig rig="threePt" dir="t"/>
              </a:scene3d>
              <a:sp3d>
                <a:bevelT w="165100" prst="coolSlant"/>
              </a:sp3d>
            </p:spPr>
            <p:txBody>
              <a:bodyPr wrap="none" anchor="ctr"/>
              <a:lstStyle/>
              <a:p>
                <a:endParaRPr lang="en-US"/>
              </a:p>
            </p:txBody>
          </p:sp>
          <p:sp>
            <p:nvSpPr>
              <p:cNvPr id="182" name="Oval 10360"/>
              <p:cNvSpPr>
                <a:spLocks noChangeArrowheads="1"/>
              </p:cNvSpPr>
              <p:nvPr/>
            </p:nvSpPr>
            <p:spPr bwMode="auto">
              <a:xfrm rot="5400000">
                <a:off x="5343898" y="2760681"/>
                <a:ext cx="371475" cy="152400"/>
              </a:xfrm>
              <a:prstGeom prst="ellipse">
                <a:avLst/>
              </a:prstGeom>
              <a:solidFill>
                <a:srgbClr val="7030A0"/>
              </a:solidFill>
              <a:ln>
                <a:noFill/>
              </a:ln>
              <a:effectLst/>
              <a:scene3d>
                <a:camera prst="orthographicFront"/>
                <a:lightRig rig="threePt" dir="t"/>
              </a:scene3d>
              <a:sp3d>
                <a:bevelT w="165100" prst="coolSlant"/>
              </a:sp3d>
            </p:spPr>
            <p:txBody>
              <a:bodyPr wrap="none" anchor="ctr"/>
              <a:lstStyle/>
              <a:p>
                <a:endParaRPr lang="en-US"/>
              </a:p>
            </p:txBody>
          </p:sp>
          <p:sp>
            <p:nvSpPr>
              <p:cNvPr id="183" name="Oval 10360"/>
              <p:cNvSpPr>
                <a:spLocks noChangeArrowheads="1"/>
              </p:cNvSpPr>
              <p:nvPr/>
            </p:nvSpPr>
            <p:spPr bwMode="auto">
              <a:xfrm rot="5400000">
                <a:off x="5801098" y="2760681"/>
                <a:ext cx="371475" cy="152400"/>
              </a:xfrm>
              <a:prstGeom prst="ellipse">
                <a:avLst/>
              </a:prstGeom>
              <a:solidFill>
                <a:srgbClr val="7030A0"/>
              </a:solidFill>
              <a:ln>
                <a:noFill/>
              </a:ln>
              <a:effectLst/>
              <a:scene3d>
                <a:camera prst="orthographicFront"/>
                <a:lightRig rig="threePt" dir="t"/>
              </a:scene3d>
              <a:sp3d>
                <a:bevelT w="165100" prst="coolSlant"/>
              </a:sp3d>
            </p:spPr>
            <p:txBody>
              <a:bodyPr wrap="none" anchor="ctr"/>
              <a:lstStyle/>
              <a:p>
                <a:endParaRPr lang="en-US"/>
              </a:p>
            </p:txBody>
          </p:sp>
          <p:sp>
            <p:nvSpPr>
              <p:cNvPr id="184" name="Oval 10360"/>
              <p:cNvSpPr>
                <a:spLocks noChangeArrowheads="1"/>
              </p:cNvSpPr>
              <p:nvPr/>
            </p:nvSpPr>
            <p:spPr bwMode="auto">
              <a:xfrm rot="5400000">
                <a:off x="5950774" y="2749633"/>
                <a:ext cx="371475" cy="152400"/>
              </a:xfrm>
              <a:prstGeom prst="ellipse">
                <a:avLst/>
              </a:prstGeom>
              <a:solidFill>
                <a:srgbClr val="7030A0"/>
              </a:solidFill>
              <a:ln>
                <a:noFill/>
              </a:ln>
              <a:effectLst/>
              <a:scene3d>
                <a:camera prst="orthographicFront"/>
                <a:lightRig rig="threePt" dir="t"/>
              </a:scene3d>
              <a:sp3d>
                <a:bevelT w="165100" prst="coolSlant"/>
              </a:sp3d>
            </p:spPr>
            <p:txBody>
              <a:bodyPr wrap="none" anchor="ctr"/>
              <a:lstStyle/>
              <a:p>
                <a:endParaRPr lang="en-US"/>
              </a:p>
            </p:txBody>
          </p:sp>
        </p:grpSp>
        <p:grpSp>
          <p:nvGrpSpPr>
            <p:cNvPr id="65" name="Group 64"/>
            <p:cNvGrpSpPr/>
            <p:nvPr/>
          </p:nvGrpSpPr>
          <p:grpSpPr>
            <a:xfrm rot="13065858">
              <a:off x="313218" y="4389227"/>
              <a:ext cx="1219200" cy="216739"/>
              <a:chOff x="4060814" y="2640095"/>
              <a:chExt cx="2151898" cy="382547"/>
            </a:xfrm>
          </p:grpSpPr>
          <p:sp>
            <p:nvSpPr>
              <p:cNvPr id="165" name="Oval 10354"/>
              <p:cNvSpPr>
                <a:spLocks noChangeArrowheads="1"/>
              </p:cNvSpPr>
              <p:nvPr/>
            </p:nvSpPr>
            <p:spPr bwMode="auto">
              <a:xfrm rot="5400000">
                <a:off x="5496298" y="2760704"/>
                <a:ext cx="371475" cy="152400"/>
              </a:xfrm>
              <a:prstGeom prst="ellipse">
                <a:avLst/>
              </a:prstGeom>
              <a:solidFill>
                <a:srgbClr val="7030A0"/>
              </a:solidFill>
              <a:ln>
                <a:noFill/>
              </a:ln>
              <a:effectLst/>
              <a:scene3d>
                <a:camera prst="orthographicFront"/>
                <a:lightRig rig="threePt" dir="t"/>
              </a:scene3d>
              <a:sp3d>
                <a:bevelT w="165100" prst="coolSlant"/>
              </a:sp3d>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6" name="Oval 10356"/>
              <p:cNvSpPr>
                <a:spLocks noChangeArrowheads="1"/>
              </p:cNvSpPr>
              <p:nvPr/>
            </p:nvSpPr>
            <p:spPr bwMode="auto">
              <a:xfrm rot="5400000">
                <a:off x="5191498" y="2760703"/>
                <a:ext cx="371475" cy="152400"/>
              </a:xfrm>
              <a:prstGeom prst="ellipse">
                <a:avLst/>
              </a:prstGeom>
              <a:solidFill>
                <a:srgbClr val="7030A0"/>
              </a:solidFill>
              <a:ln>
                <a:noFill/>
              </a:ln>
              <a:effectLst/>
              <a:scene3d>
                <a:camera prst="orthographicFront"/>
                <a:lightRig rig="threePt" dir="t"/>
              </a:scene3d>
              <a:sp3d>
                <a:bevelT w="165100" prst="coolSlant"/>
              </a:sp3d>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7" name="Oval 10358"/>
              <p:cNvSpPr>
                <a:spLocks noChangeArrowheads="1"/>
              </p:cNvSpPr>
              <p:nvPr/>
            </p:nvSpPr>
            <p:spPr bwMode="auto">
              <a:xfrm rot="5400000">
                <a:off x="5039098" y="2760681"/>
                <a:ext cx="371475" cy="152400"/>
              </a:xfrm>
              <a:prstGeom prst="ellipse">
                <a:avLst/>
              </a:prstGeom>
              <a:solidFill>
                <a:srgbClr val="7030A0"/>
              </a:solidFill>
              <a:ln>
                <a:noFill/>
              </a:ln>
              <a:effectLst/>
              <a:scene3d>
                <a:camera prst="orthographicFront"/>
                <a:lightRig rig="threePt" dir="t"/>
              </a:scene3d>
              <a:sp3d>
                <a:bevelT w="165100" prst="coolSlant"/>
              </a:sp3d>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8" name="Oval 10359"/>
              <p:cNvSpPr>
                <a:spLocks noChangeArrowheads="1"/>
              </p:cNvSpPr>
              <p:nvPr/>
            </p:nvSpPr>
            <p:spPr bwMode="auto">
              <a:xfrm rot="5400000">
                <a:off x="5648697" y="2760705"/>
                <a:ext cx="371475" cy="152400"/>
              </a:xfrm>
              <a:prstGeom prst="ellipse">
                <a:avLst/>
              </a:prstGeom>
              <a:solidFill>
                <a:srgbClr val="7030A0"/>
              </a:solidFill>
              <a:ln>
                <a:noFill/>
              </a:ln>
              <a:effectLst/>
              <a:scene3d>
                <a:camera prst="orthographicFront"/>
                <a:lightRig rig="threePt" dir="t"/>
              </a:scene3d>
              <a:sp3d>
                <a:bevelT w="165100" prst="coolSlant"/>
              </a:sp3d>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9" name="AutoShape 10361"/>
              <p:cNvSpPr>
                <a:spLocks noChangeArrowheads="1"/>
              </p:cNvSpPr>
              <p:nvPr/>
            </p:nvSpPr>
            <p:spPr bwMode="auto">
              <a:xfrm rot="5400000">
                <a:off x="4111614" y="2638443"/>
                <a:ext cx="273050" cy="374650"/>
              </a:xfrm>
              <a:prstGeom prst="roundRect">
                <a:avLst>
                  <a:gd name="adj" fmla="val 44667"/>
                </a:avLst>
              </a:prstGeom>
              <a:solidFill>
                <a:srgbClr val="FF0000"/>
              </a:solidFill>
              <a:ln>
                <a:noFill/>
              </a:ln>
              <a:effectLst/>
              <a:scene3d>
                <a:camera prst="orthographicFront"/>
                <a:lightRig rig="threePt" dir="t"/>
              </a:scene3d>
              <a:sp3d>
                <a:bevelT w="165100" prst="coolSlant"/>
              </a:sp3d>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0" name="Rectangle 169"/>
              <p:cNvSpPr/>
              <p:nvPr/>
            </p:nvSpPr>
            <p:spPr>
              <a:xfrm>
                <a:off x="4435912" y="2718431"/>
                <a:ext cx="560324" cy="236941"/>
              </a:xfrm>
              <a:prstGeom prst="rect">
                <a:avLst/>
              </a:prstGeom>
              <a:solidFill>
                <a:srgbClr val="FFFF00"/>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Oval 10360"/>
              <p:cNvSpPr>
                <a:spLocks noChangeArrowheads="1"/>
              </p:cNvSpPr>
              <p:nvPr/>
            </p:nvSpPr>
            <p:spPr bwMode="auto">
              <a:xfrm rot="5400000">
                <a:off x="4886698" y="2760702"/>
                <a:ext cx="371475" cy="152400"/>
              </a:xfrm>
              <a:prstGeom prst="ellipse">
                <a:avLst/>
              </a:prstGeom>
              <a:solidFill>
                <a:srgbClr val="7030A0"/>
              </a:solidFill>
              <a:ln>
                <a:noFill/>
              </a:ln>
              <a:effectLst/>
              <a:scene3d>
                <a:camera prst="orthographicFront"/>
                <a:lightRig rig="threePt" dir="t"/>
              </a:scene3d>
              <a:sp3d>
                <a:bevelT w="165100" prst="coolSlant"/>
              </a:sp3d>
            </p:spPr>
            <p:txBody>
              <a:bodyPr wrap="none" anchor="ctr"/>
              <a:lstStyle/>
              <a:p>
                <a:endParaRPr lang="en-US"/>
              </a:p>
            </p:txBody>
          </p:sp>
          <p:sp>
            <p:nvSpPr>
              <p:cNvPr id="172" name="Oval 10360"/>
              <p:cNvSpPr>
                <a:spLocks noChangeArrowheads="1"/>
              </p:cNvSpPr>
              <p:nvPr/>
            </p:nvSpPr>
            <p:spPr bwMode="auto">
              <a:xfrm rot="5400000">
                <a:off x="5343898" y="2760681"/>
                <a:ext cx="371475" cy="152400"/>
              </a:xfrm>
              <a:prstGeom prst="ellipse">
                <a:avLst/>
              </a:prstGeom>
              <a:solidFill>
                <a:srgbClr val="7030A0"/>
              </a:solidFill>
              <a:ln>
                <a:noFill/>
              </a:ln>
              <a:effectLst/>
              <a:scene3d>
                <a:camera prst="orthographicFront"/>
                <a:lightRig rig="threePt" dir="t"/>
              </a:scene3d>
              <a:sp3d>
                <a:bevelT w="165100" prst="coolSlant"/>
              </a:sp3d>
            </p:spPr>
            <p:txBody>
              <a:bodyPr wrap="none" anchor="ctr"/>
              <a:lstStyle/>
              <a:p>
                <a:endParaRPr lang="en-US"/>
              </a:p>
            </p:txBody>
          </p:sp>
          <p:sp>
            <p:nvSpPr>
              <p:cNvPr id="173" name="Oval 10360"/>
              <p:cNvSpPr>
                <a:spLocks noChangeArrowheads="1"/>
              </p:cNvSpPr>
              <p:nvPr/>
            </p:nvSpPr>
            <p:spPr bwMode="auto">
              <a:xfrm rot="5400000">
                <a:off x="5801098" y="2760681"/>
                <a:ext cx="371475" cy="152400"/>
              </a:xfrm>
              <a:prstGeom prst="ellipse">
                <a:avLst/>
              </a:prstGeom>
              <a:solidFill>
                <a:srgbClr val="7030A0"/>
              </a:solidFill>
              <a:ln>
                <a:noFill/>
              </a:ln>
              <a:effectLst/>
              <a:scene3d>
                <a:camera prst="orthographicFront"/>
                <a:lightRig rig="threePt" dir="t"/>
              </a:scene3d>
              <a:sp3d>
                <a:bevelT w="165100" prst="coolSlant"/>
              </a:sp3d>
            </p:spPr>
            <p:txBody>
              <a:bodyPr wrap="none" anchor="ctr"/>
              <a:lstStyle/>
              <a:p>
                <a:endParaRPr lang="en-US"/>
              </a:p>
            </p:txBody>
          </p:sp>
          <p:sp>
            <p:nvSpPr>
              <p:cNvPr id="174" name="Oval 10360"/>
              <p:cNvSpPr>
                <a:spLocks noChangeArrowheads="1"/>
              </p:cNvSpPr>
              <p:nvPr/>
            </p:nvSpPr>
            <p:spPr bwMode="auto">
              <a:xfrm rot="5400000">
                <a:off x="5950774" y="2749633"/>
                <a:ext cx="371475" cy="152400"/>
              </a:xfrm>
              <a:prstGeom prst="ellipse">
                <a:avLst/>
              </a:prstGeom>
              <a:solidFill>
                <a:srgbClr val="7030A0"/>
              </a:solidFill>
              <a:ln>
                <a:noFill/>
              </a:ln>
              <a:effectLst/>
              <a:scene3d>
                <a:camera prst="orthographicFront"/>
                <a:lightRig rig="threePt" dir="t"/>
              </a:scene3d>
              <a:sp3d>
                <a:bevelT w="165100" prst="coolSlant"/>
              </a:sp3d>
            </p:spPr>
            <p:txBody>
              <a:bodyPr wrap="none" anchor="ctr"/>
              <a:lstStyle/>
              <a:p>
                <a:endParaRPr lang="en-US"/>
              </a:p>
            </p:txBody>
          </p:sp>
        </p:grpSp>
        <p:sp>
          <p:nvSpPr>
            <p:cNvPr id="66" name="TextBox 65"/>
            <p:cNvSpPr txBox="1"/>
            <p:nvPr/>
          </p:nvSpPr>
          <p:spPr>
            <a:xfrm>
              <a:off x="933789" y="6248400"/>
              <a:ext cx="946093" cy="461665"/>
            </a:xfrm>
            <a:prstGeom prst="rect">
              <a:avLst/>
            </a:prstGeom>
            <a:noFill/>
          </p:spPr>
          <p:txBody>
            <a:bodyPr wrap="none" rtlCol="0">
              <a:spAutoFit/>
            </a:bodyPr>
            <a:lstStyle/>
            <a:p>
              <a:pPr algn="ctr"/>
              <a:r>
                <a:rPr lang="en-US" sz="1200" dirty="0" smtClean="0">
                  <a:latin typeface="Arial Black" panose="020B0A04020102020204" pitchFamily="34" charset="0"/>
                </a:rPr>
                <a:t>NLRP3</a:t>
              </a:r>
            </a:p>
            <a:p>
              <a:pPr algn="ctr"/>
              <a:r>
                <a:rPr lang="en-US" sz="1200" dirty="0" smtClean="0">
                  <a:latin typeface="Arial Black" panose="020B0A04020102020204" pitchFamily="34" charset="0"/>
                </a:rPr>
                <a:t>Oligomer</a:t>
              </a:r>
              <a:endParaRPr lang="en-US" sz="1200" dirty="0">
                <a:latin typeface="Arial Black" panose="020B0A04020102020204" pitchFamily="34" charset="0"/>
              </a:endParaRPr>
            </a:p>
          </p:txBody>
        </p:sp>
        <p:grpSp>
          <p:nvGrpSpPr>
            <p:cNvPr id="67" name="Group 66"/>
            <p:cNvGrpSpPr/>
            <p:nvPr/>
          </p:nvGrpSpPr>
          <p:grpSpPr>
            <a:xfrm>
              <a:off x="3114938" y="3462098"/>
              <a:ext cx="1471232" cy="1433809"/>
              <a:chOff x="3427554" y="4252616"/>
              <a:chExt cx="1471232" cy="1433809"/>
            </a:xfrm>
          </p:grpSpPr>
          <p:grpSp>
            <p:nvGrpSpPr>
              <p:cNvPr id="129" name="Group 128"/>
              <p:cNvGrpSpPr/>
              <p:nvPr/>
            </p:nvGrpSpPr>
            <p:grpSpPr>
              <a:xfrm rot="16200000">
                <a:off x="3832226" y="4490457"/>
                <a:ext cx="671906" cy="196224"/>
                <a:chOff x="3747286" y="4343400"/>
                <a:chExt cx="934974" cy="273050"/>
              </a:xfrm>
            </p:grpSpPr>
            <p:sp>
              <p:nvSpPr>
                <p:cNvPr id="163" name="AutoShape 10361"/>
                <p:cNvSpPr>
                  <a:spLocks noChangeArrowheads="1"/>
                </p:cNvSpPr>
                <p:nvPr/>
              </p:nvSpPr>
              <p:spPr bwMode="auto">
                <a:xfrm rot="5400000">
                  <a:off x="3798086" y="4292600"/>
                  <a:ext cx="273050" cy="374650"/>
                </a:xfrm>
                <a:prstGeom prst="roundRect">
                  <a:avLst>
                    <a:gd name="adj" fmla="val 44667"/>
                  </a:avLst>
                </a:prstGeom>
                <a:solidFill>
                  <a:srgbClr val="FF0000"/>
                </a:solidFill>
                <a:ln>
                  <a:noFill/>
                </a:ln>
                <a:effectLst/>
                <a:scene3d>
                  <a:camera prst="orthographicFront"/>
                  <a:lightRig rig="threePt" dir="t"/>
                </a:scene3d>
                <a:sp3d>
                  <a:bevelT w="165100" prst="coolSlant"/>
                </a:sp3d>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 name="Rectangle 163"/>
                <p:cNvSpPr/>
                <p:nvPr/>
              </p:nvSpPr>
              <p:spPr>
                <a:xfrm>
                  <a:off x="4121936" y="4361454"/>
                  <a:ext cx="560324" cy="236941"/>
                </a:xfrm>
                <a:prstGeom prst="rect">
                  <a:avLst/>
                </a:prstGeom>
                <a:solidFill>
                  <a:srgbClr val="FE7286"/>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0" name="Group 129"/>
              <p:cNvGrpSpPr/>
              <p:nvPr/>
            </p:nvGrpSpPr>
            <p:grpSpPr>
              <a:xfrm rot="5400000">
                <a:off x="3827900" y="5252360"/>
                <a:ext cx="671906" cy="196224"/>
                <a:chOff x="3747286" y="4343400"/>
                <a:chExt cx="934974" cy="273050"/>
              </a:xfrm>
            </p:grpSpPr>
            <p:sp>
              <p:nvSpPr>
                <p:cNvPr id="161" name="AutoShape 10361"/>
                <p:cNvSpPr>
                  <a:spLocks noChangeArrowheads="1"/>
                </p:cNvSpPr>
                <p:nvPr/>
              </p:nvSpPr>
              <p:spPr bwMode="auto">
                <a:xfrm rot="5400000">
                  <a:off x="3798086" y="4292600"/>
                  <a:ext cx="273050" cy="374650"/>
                </a:xfrm>
                <a:prstGeom prst="roundRect">
                  <a:avLst>
                    <a:gd name="adj" fmla="val 44667"/>
                  </a:avLst>
                </a:prstGeom>
                <a:solidFill>
                  <a:srgbClr val="FF0000"/>
                </a:solidFill>
                <a:ln>
                  <a:noFill/>
                </a:ln>
                <a:effectLst/>
                <a:scene3d>
                  <a:camera prst="orthographicFront"/>
                  <a:lightRig rig="threePt" dir="t"/>
                </a:scene3d>
                <a:sp3d>
                  <a:bevelT w="165100" prst="coolSlant"/>
                </a:sp3d>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2" name="Rectangle 161"/>
                <p:cNvSpPr/>
                <p:nvPr/>
              </p:nvSpPr>
              <p:spPr>
                <a:xfrm>
                  <a:off x="4121936" y="4361454"/>
                  <a:ext cx="560324" cy="236941"/>
                </a:xfrm>
                <a:prstGeom prst="rect">
                  <a:avLst/>
                </a:prstGeom>
                <a:solidFill>
                  <a:srgbClr val="FE7286"/>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1" name="Group 130"/>
              <p:cNvGrpSpPr/>
              <p:nvPr/>
            </p:nvGrpSpPr>
            <p:grpSpPr>
              <a:xfrm>
                <a:off x="4226880" y="4862216"/>
                <a:ext cx="671906" cy="196224"/>
                <a:chOff x="3747286" y="4343400"/>
                <a:chExt cx="934974" cy="273050"/>
              </a:xfrm>
            </p:grpSpPr>
            <p:sp>
              <p:nvSpPr>
                <p:cNvPr id="159" name="AutoShape 10361"/>
                <p:cNvSpPr>
                  <a:spLocks noChangeArrowheads="1"/>
                </p:cNvSpPr>
                <p:nvPr/>
              </p:nvSpPr>
              <p:spPr bwMode="auto">
                <a:xfrm rot="5400000">
                  <a:off x="3798086" y="4292600"/>
                  <a:ext cx="273050" cy="374650"/>
                </a:xfrm>
                <a:prstGeom prst="roundRect">
                  <a:avLst>
                    <a:gd name="adj" fmla="val 44667"/>
                  </a:avLst>
                </a:prstGeom>
                <a:solidFill>
                  <a:srgbClr val="FF0000"/>
                </a:solidFill>
                <a:ln>
                  <a:noFill/>
                </a:ln>
                <a:effectLst/>
                <a:scene3d>
                  <a:camera prst="orthographicFront"/>
                  <a:lightRig rig="threePt" dir="t"/>
                </a:scene3d>
                <a:sp3d>
                  <a:bevelT w="165100" prst="coolSlant"/>
                </a:sp3d>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0" name="Rectangle 159"/>
                <p:cNvSpPr/>
                <p:nvPr/>
              </p:nvSpPr>
              <p:spPr>
                <a:xfrm>
                  <a:off x="4121936" y="4361454"/>
                  <a:ext cx="560324" cy="236941"/>
                </a:xfrm>
                <a:prstGeom prst="rect">
                  <a:avLst/>
                </a:prstGeom>
                <a:solidFill>
                  <a:srgbClr val="FE7286"/>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2" name="Group 131"/>
              <p:cNvGrpSpPr/>
              <p:nvPr/>
            </p:nvGrpSpPr>
            <p:grpSpPr>
              <a:xfrm rot="10800000">
                <a:off x="3427554" y="4862216"/>
                <a:ext cx="671906" cy="196224"/>
                <a:chOff x="3747286" y="4343400"/>
                <a:chExt cx="934974" cy="273050"/>
              </a:xfrm>
            </p:grpSpPr>
            <p:sp>
              <p:nvSpPr>
                <p:cNvPr id="157" name="AutoShape 10361"/>
                <p:cNvSpPr>
                  <a:spLocks noChangeArrowheads="1"/>
                </p:cNvSpPr>
                <p:nvPr/>
              </p:nvSpPr>
              <p:spPr bwMode="auto">
                <a:xfrm rot="5400000">
                  <a:off x="3798086" y="4292600"/>
                  <a:ext cx="273050" cy="374650"/>
                </a:xfrm>
                <a:prstGeom prst="roundRect">
                  <a:avLst>
                    <a:gd name="adj" fmla="val 44667"/>
                  </a:avLst>
                </a:prstGeom>
                <a:solidFill>
                  <a:srgbClr val="FF0000"/>
                </a:solidFill>
                <a:ln>
                  <a:noFill/>
                </a:ln>
                <a:effectLst/>
                <a:scene3d>
                  <a:camera prst="orthographicFront"/>
                  <a:lightRig rig="threePt" dir="t"/>
                </a:scene3d>
                <a:sp3d>
                  <a:bevelT w="165100" prst="coolSlant"/>
                </a:sp3d>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8" name="Rectangle 157"/>
                <p:cNvSpPr/>
                <p:nvPr/>
              </p:nvSpPr>
              <p:spPr>
                <a:xfrm>
                  <a:off x="4121936" y="4361454"/>
                  <a:ext cx="560324" cy="236941"/>
                </a:xfrm>
                <a:prstGeom prst="rect">
                  <a:avLst/>
                </a:prstGeom>
                <a:solidFill>
                  <a:srgbClr val="FE7286"/>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3" name="Group 132"/>
              <p:cNvGrpSpPr/>
              <p:nvPr/>
            </p:nvGrpSpPr>
            <p:grpSpPr>
              <a:xfrm rot="18269229">
                <a:off x="4020183" y="4563168"/>
                <a:ext cx="671906" cy="196224"/>
                <a:chOff x="3747286" y="4343400"/>
                <a:chExt cx="934974" cy="273050"/>
              </a:xfrm>
            </p:grpSpPr>
            <p:sp>
              <p:nvSpPr>
                <p:cNvPr id="155" name="AutoShape 10361"/>
                <p:cNvSpPr>
                  <a:spLocks noChangeArrowheads="1"/>
                </p:cNvSpPr>
                <p:nvPr/>
              </p:nvSpPr>
              <p:spPr bwMode="auto">
                <a:xfrm rot="5400000">
                  <a:off x="3798086" y="4292600"/>
                  <a:ext cx="273050" cy="374650"/>
                </a:xfrm>
                <a:prstGeom prst="roundRect">
                  <a:avLst>
                    <a:gd name="adj" fmla="val 44667"/>
                  </a:avLst>
                </a:prstGeom>
                <a:solidFill>
                  <a:srgbClr val="FF0000"/>
                </a:solidFill>
                <a:ln>
                  <a:noFill/>
                </a:ln>
                <a:effectLst/>
                <a:scene3d>
                  <a:camera prst="orthographicFront"/>
                  <a:lightRig rig="threePt" dir="t"/>
                </a:scene3d>
                <a:sp3d>
                  <a:bevelT w="165100" prst="coolSlant"/>
                </a:sp3d>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6" name="Rectangle 155"/>
                <p:cNvSpPr/>
                <p:nvPr/>
              </p:nvSpPr>
              <p:spPr>
                <a:xfrm>
                  <a:off x="4121936" y="4361454"/>
                  <a:ext cx="560324" cy="236941"/>
                </a:xfrm>
                <a:prstGeom prst="rect">
                  <a:avLst/>
                </a:prstGeom>
                <a:solidFill>
                  <a:srgbClr val="FE7286"/>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4" name="Group 133"/>
              <p:cNvGrpSpPr/>
              <p:nvPr/>
            </p:nvGrpSpPr>
            <p:grpSpPr>
              <a:xfrm rot="19778189">
                <a:off x="4128515" y="4713778"/>
                <a:ext cx="671906" cy="196224"/>
                <a:chOff x="3747286" y="4343400"/>
                <a:chExt cx="934974" cy="273050"/>
              </a:xfrm>
            </p:grpSpPr>
            <p:sp>
              <p:nvSpPr>
                <p:cNvPr id="153" name="AutoShape 10361"/>
                <p:cNvSpPr>
                  <a:spLocks noChangeArrowheads="1"/>
                </p:cNvSpPr>
                <p:nvPr/>
              </p:nvSpPr>
              <p:spPr bwMode="auto">
                <a:xfrm rot="5400000">
                  <a:off x="3798086" y="4292600"/>
                  <a:ext cx="273050" cy="374650"/>
                </a:xfrm>
                <a:prstGeom prst="roundRect">
                  <a:avLst>
                    <a:gd name="adj" fmla="val 44667"/>
                  </a:avLst>
                </a:prstGeom>
                <a:solidFill>
                  <a:srgbClr val="FF0000"/>
                </a:solidFill>
                <a:ln>
                  <a:noFill/>
                </a:ln>
                <a:effectLst/>
                <a:scene3d>
                  <a:camera prst="orthographicFront"/>
                  <a:lightRig rig="threePt" dir="t"/>
                </a:scene3d>
                <a:sp3d>
                  <a:bevelT w="165100" prst="coolSlant"/>
                </a:sp3d>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4" name="Rectangle 153"/>
                <p:cNvSpPr/>
                <p:nvPr/>
              </p:nvSpPr>
              <p:spPr>
                <a:xfrm>
                  <a:off x="4121936" y="4361454"/>
                  <a:ext cx="560324" cy="236941"/>
                </a:xfrm>
                <a:prstGeom prst="rect">
                  <a:avLst/>
                </a:prstGeom>
                <a:solidFill>
                  <a:srgbClr val="FE7286"/>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5" name="Group 134"/>
              <p:cNvGrpSpPr/>
              <p:nvPr/>
            </p:nvGrpSpPr>
            <p:grpSpPr>
              <a:xfrm rot="1536481">
                <a:off x="4167926" y="5059362"/>
                <a:ext cx="671906" cy="196224"/>
                <a:chOff x="3747286" y="4343400"/>
                <a:chExt cx="934974" cy="273050"/>
              </a:xfrm>
            </p:grpSpPr>
            <p:sp>
              <p:nvSpPr>
                <p:cNvPr id="151" name="AutoShape 10361"/>
                <p:cNvSpPr>
                  <a:spLocks noChangeArrowheads="1"/>
                </p:cNvSpPr>
                <p:nvPr/>
              </p:nvSpPr>
              <p:spPr bwMode="auto">
                <a:xfrm rot="5400000">
                  <a:off x="3798086" y="4292600"/>
                  <a:ext cx="273050" cy="374650"/>
                </a:xfrm>
                <a:prstGeom prst="roundRect">
                  <a:avLst>
                    <a:gd name="adj" fmla="val 44667"/>
                  </a:avLst>
                </a:prstGeom>
                <a:solidFill>
                  <a:srgbClr val="FF0000"/>
                </a:solidFill>
                <a:ln>
                  <a:noFill/>
                </a:ln>
                <a:effectLst/>
                <a:scene3d>
                  <a:camera prst="orthographicFront"/>
                  <a:lightRig rig="threePt" dir="t"/>
                </a:scene3d>
                <a:sp3d>
                  <a:bevelT w="165100" prst="coolSlant"/>
                </a:sp3d>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2" name="Rectangle 151"/>
                <p:cNvSpPr/>
                <p:nvPr/>
              </p:nvSpPr>
              <p:spPr>
                <a:xfrm>
                  <a:off x="4121936" y="4361454"/>
                  <a:ext cx="560324" cy="236941"/>
                </a:xfrm>
                <a:prstGeom prst="rect">
                  <a:avLst/>
                </a:prstGeom>
                <a:solidFill>
                  <a:srgbClr val="FE7286"/>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6" name="Group 135"/>
              <p:cNvGrpSpPr/>
              <p:nvPr/>
            </p:nvGrpSpPr>
            <p:grpSpPr>
              <a:xfrm rot="3280831">
                <a:off x="4049366" y="5193030"/>
                <a:ext cx="671906" cy="196224"/>
                <a:chOff x="3747286" y="4343400"/>
                <a:chExt cx="934974" cy="273050"/>
              </a:xfrm>
            </p:grpSpPr>
            <p:sp>
              <p:nvSpPr>
                <p:cNvPr id="149" name="AutoShape 10361"/>
                <p:cNvSpPr>
                  <a:spLocks noChangeArrowheads="1"/>
                </p:cNvSpPr>
                <p:nvPr/>
              </p:nvSpPr>
              <p:spPr bwMode="auto">
                <a:xfrm rot="5400000">
                  <a:off x="3798086" y="4292600"/>
                  <a:ext cx="273050" cy="374650"/>
                </a:xfrm>
                <a:prstGeom prst="roundRect">
                  <a:avLst>
                    <a:gd name="adj" fmla="val 44667"/>
                  </a:avLst>
                </a:prstGeom>
                <a:solidFill>
                  <a:srgbClr val="FF0000"/>
                </a:solidFill>
                <a:ln>
                  <a:noFill/>
                </a:ln>
                <a:effectLst/>
                <a:scene3d>
                  <a:camera prst="orthographicFront"/>
                  <a:lightRig rig="threePt" dir="t"/>
                </a:scene3d>
                <a:sp3d>
                  <a:bevelT w="165100" prst="coolSlant"/>
                </a:sp3d>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0" name="Rectangle 149"/>
                <p:cNvSpPr/>
                <p:nvPr/>
              </p:nvSpPr>
              <p:spPr>
                <a:xfrm>
                  <a:off x="4121936" y="4361454"/>
                  <a:ext cx="560324" cy="236941"/>
                </a:xfrm>
                <a:prstGeom prst="rect">
                  <a:avLst/>
                </a:prstGeom>
                <a:solidFill>
                  <a:srgbClr val="FE7286"/>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7" name="Group 136"/>
              <p:cNvGrpSpPr/>
              <p:nvPr/>
            </p:nvGrpSpPr>
            <p:grpSpPr>
              <a:xfrm rot="13516670">
                <a:off x="3624226" y="4538447"/>
                <a:ext cx="671906" cy="196224"/>
                <a:chOff x="3747286" y="4343400"/>
                <a:chExt cx="934974" cy="273050"/>
              </a:xfrm>
            </p:grpSpPr>
            <p:sp>
              <p:nvSpPr>
                <p:cNvPr id="147" name="AutoShape 10361"/>
                <p:cNvSpPr>
                  <a:spLocks noChangeArrowheads="1"/>
                </p:cNvSpPr>
                <p:nvPr/>
              </p:nvSpPr>
              <p:spPr bwMode="auto">
                <a:xfrm rot="5400000">
                  <a:off x="3798086" y="4292600"/>
                  <a:ext cx="273050" cy="374650"/>
                </a:xfrm>
                <a:prstGeom prst="roundRect">
                  <a:avLst>
                    <a:gd name="adj" fmla="val 44667"/>
                  </a:avLst>
                </a:prstGeom>
                <a:solidFill>
                  <a:srgbClr val="FF0000"/>
                </a:solidFill>
                <a:ln>
                  <a:noFill/>
                </a:ln>
                <a:effectLst/>
                <a:scene3d>
                  <a:camera prst="orthographicFront"/>
                  <a:lightRig rig="threePt" dir="t"/>
                </a:scene3d>
                <a:sp3d>
                  <a:bevelT w="165100" prst="coolSlant"/>
                </a:sp3d>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8" name="Rectangle 147"/>
                <p:cNvSpPr/>
                <p:nvPr/>
              </p:nvSpPr>
              <p:spPr>
                <a:xfrm>
                  <a:off x="4121936" y="4361454"/>
                  <a:ext cx="560324" cy="236941"/>
                </a:xfrm>
                <a:prstGeom prst="rect">
                  <a:avLst/>
                </a:prstGeom>
                <a:solidFill>
                  <a:srgbClr val="FE7286"/>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8" name="Group 137"/>
              <p:cNvGrpSpPr/>
              <p:nvPr/>
            </p:nvGrpSpPr>
            <p:grpSpPr>
              <a:xfrm rot="12418753">
                <a:off x="3479955" y="4699149"/>
                <a:ext cx="671906" cy="196224"/>
                <a:chOff x="3747286" y="4343400"/>
                <a:chExt cx="934974" cy="273050"/>
              </a:xfrm>
            </p:grpSpPr>
            <p:sp>
              <p:nvSpPr>
                <p:cNvPr id="145" name="AutoShape 10361"/>
                <p:cNvSpPr>
                  <a:spLocks noChangeArrowheads="1"/>
                </p:cNvSpPr>
                <p:nvPr/>
              </p:nvSpPr>
              <p:spPr bwMode="auto">
                <a:xfrm rot="5400000">
                  <a:off x="3798086" y="4292600"/>
                  <a:ext cx="273050" cy="374650"/>
                </a:xfrm>
                <a:prstGeom prst="roundRect">
                  <a:avLst>
                    <a:gd name="adj" fmla="val 44667"/>
                  </a:avLst>
                </a:prstGeom>
                <a:solidFill>
                  <a:srgbClr val="FF0000"/>
                </a:solidFill>
                <a:ln>
                  <a:noFill/>
                </a:ln>
                <a:effectLst/>
                <a:scene3d>
                  <a:camera prst="orthographicFront"/>
                  <a:lightRig rig="threePt" dir="t"/>
                </a:scene3d>
                <a:sp3d>
                  <a:bevelT w="165100" prst="coolSlant"/>
                </a:sp3d>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6" name="Rectangle 145"/>
                <p:cNvSpPr/>
                <p:nvPr/>
              </p:nvSpPr>
              <p:spPr>
                <a:xfrm>
                  <a:off x="4121936" y="4361454"/>
                  <a:ext cx="560324" cy="236941"/>
                </a:xfrm>
                <a:prstGeom prst="rect">
                  <a:avLst/>
                </a:prstGeom>
                <a:solidFill>
                  <a:srgbClr val="FE7286"/>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9" name="Group 138"/>
              <p:cNvGrpSpPr/>
              <p:nvPr/>
            </p:nvGrpSpPr>
            <p:grpSpPr>
              <a:xfrm rot="7509187">
                <a:off x="3614422" y="5192701"/>
                <a:ext cx="671906" cy="196224"/>
                <a:chOff x="3747286" y="4343400"/>
                <a:chExt cx="934974" cy="273050"/>
              </a:xfrm>
            </p:grpSpPr>
            <p:sp>
              <p:nvSpPr>
                <p:cNvPr id="143" name="AutoShape 10361"/>
                <p:cNvSpPr>
                  <a:spLocks noChangeArrowheads="1"/>
                </p:cNvSpPr>
                <p:nvPr/>
              </p:nvSpPr>
              <p:spPr bwMode="auto">
                <a:xfrm rot="5400000">
                  <a:off x="3798086" y="4292600"/>
                  <a:ext cx="273050" cy="374650"/>
                </a:xfrm>
                <a:prstGeom prst="roundRect">
                  <a:avLst>
                    <a:gd name="adj" fmla="val 44667"/>
                  </a:avLst>
                </a:prstGeom>
                <a:solidFill>
                  <a:srgbClr val="FF0000"/>
                </a:solidFill>
                <a:ln>
                  <a:noFill/>
                </a:ln>
                <a:effectLst/>
                <a:scene3d>
                  <a:camera prst="orthographicFront"/>
                  <a:lightRig rig="threePt" dir="t"/>
                </a:scene3d>
                <a:sp3d>
                  <a:bevelT w="165100" prst="coolSlant"/>
                </a:sp3d>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4" name="Rectangle 143"/>
                <p:cNvSpPr/>
                <p:nvPr/>
              </p:nvSpPr>
              <p:spPr>
                <a:xfrm>
                  <a:off x="4121936" y="4361454"/>
                  <a:ext cx="560324" cy="236941"/>
                </a:xfrm>
                <a:prstGeom prst="rect">
                  <a:avLst/>
                </a:prstGeom>
                <a:solidFill>
                  <a:srgbClr val="FE7286"/>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0" name="Group 139"/>
              <p:cNvGrpSpPr/>
              <p:nvPr/>
            </p:nvGrpSpPr>
            <p:grpSpPr>
              <a:xfrm rot="8886098">
                <a:off x="3482640" y="5032222"/>
                <a:ext cx="671906" cy="196224"/>
                <a:chOff x="3747286" y="4343400"/>
                <a:chExt cx="934974" cy="273050"/>
              </a:xfrm>
            </p:grpSpPr>
            <p:sp>
              <p:nvSpPr>
                <p:cNvPr id="141" name="AutoShape 10361"/>
                <p:cNvSpPr>
                  <a:spLocks noChangeArrowheads="1"/>
                </p:cNvSpPr>
                <p:nvPr/>
              </p:nvSpPr>
              <p:spPr bwMode="auto">
                <a:xfrm rot="5400000">
                  <a:off x="3798086" y="4292600"/>
                  <a:ext cx="273050" cy="374650"/>
                </a:xfrm>
                <a:prstGeom prst="roundRect">
                  <a:avLst>
                    <a:gd name="adj" fmla="val 44667"/>
                  </a:avLst>
                </a:prstGeom>
                <a:solidFill>
                  <a:srgbClr val="FF0000"/>
                </a:solidFill>
                <a:ln>
                  <a:noFill/>
                </a:ln>
                <a:effectLst/>
                <a:scene3d>
                  <a:camera prst="orthographicFront"/>
                  <a:lightRig rig="threePt" dir="t"/>
                </a:scene3d>
                <a:sp3d>
                  <a:bevelT w="165100" prst="coolSlant"/>
                </a:sp3d>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2" name="Rectangle 141"/>
                <p:cNvSpPr/>
                <p:nvPr/>
              </p:nvSpPr>
              <p:spPr>
                <a:xfrm>
                  <a:off x="4121936" y="4361454"/>
                  <a:ext cx="560324" cy="236941"/>
                </a:xfrm>
                <a:prstGeom prst="rect">
                  <a:avLst/>
                </a:prstGeom>
                <a:solidFill>
                  <a:srgbClr val="FE7286"/>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8" name="TextBox 67"/>
            <p:cNvSpPr txBox="1"/>
            <p:nvPr/>
          </p:nvSpPr>
          <p:spPr>
            <a:xfrm>
              <a:off x="3388464" y="3214300"/>
              <a:ext cx="1105366" cy="276999"/>
            </a:xfrm>
            <a:prstGeom prst="rect">
              <a:avLst/>
            </a:prstGeom>
            <a:noFill/>
          </p:spPr>
          <p:txBody>
            <a:bodyPr wrap="none" rtlCol="0">
              <a:spAutoFit/>
            </a:bodyPr>
            <a:lstStyle/>
            <a:p>
              <a:pPr algn="ctr"/>
              <a:r>
                <a:rPr lang="en-US" sz="1200" dirty="0" smtClean="0">
                  <a:latin typeface="Arial Black" panose="020B0A04020102020204" pitchFamily="34" charset="0"/>
                </a:rPr>
                <a:t>ASC Speck</a:t>
              </a:r>
              <a:endParaRPr lang="en-US" sz="1200" dirty="0">
                <a:latin typeface="Arial Black" panose="020B0A04020102020204" pitchFamily="34" charset="0"/>
              </a:endParaRPr>
            </a:p>
          </p:txBody>
        </p:sp>
        <p:cxnSp>
          <p:nvCxnSpPr>
            <p:cNvPr id="69" name="Straight Arrow Connector 68"/>
            <p:cNvCxnSpPr/>
            <p:nvPr/>
          </p:nvCxnSpPr>
          <p:spPr>
            <a:xfrm flipV="1">
              <a:off x="2584400" y="4457700"/>
              <a:ext cx="530538" cy="228600"/>
            </a:xfrm>
            <a:prstGeom prst="straightConnector1">
              <a:avLst/>
            </a:prstGeom>
            <a:ln w="25400" cap="sq" cmpd="sng">
              <a:solidFill>
                <a:schemeClr val="tx1"/>
              </a:solidFill>
              <a:bevel/>
              <a:tailEnd type="arrow"/>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flipH="1" flipV="1">
              <a:off x="2868430" y="4572000"/>
              <a:ext cx="159458" cy="333432"/>
            </a:xfrm>
            <a:prstGeom prst="straightConnector1">
              <a:avLst/>
            </a:prstGeom>
            <a:ln w="25400" cap="sq" cmpd="sng">
              <a:solidFill>
                <a:schemeClr val="tx1"/>
              </a:solidFill>
              <a:bevel/>
              <a:tailEnd type="arrow"/>
            </a:ln>
          </p:spPr>
          <p:style>
            <a:lnRef idx="1">
              <a:schemeClr val="accent1"/>
            </a:lnRef>
            <a:fillRef idx="0">
              <a:schemeClr val="accent1"/>
            </a:fillRef>
            <a:effectRef idx="0">
              <a:schemeClr val="accent1"/>
            </a:effectRef>
            <a:fontRef idx="minor">
              <a:schemeClr val="tx1"/>
            </a:fontRef>
          </p:style>
        </p:cxnSp>
        <p:sp>
          <p:nvSpPr>
            <p:cNvPr id="71" name="TextBox 70"/>
            <p:cNvSpPr txBox="1"/>
            <p:nvPr/>
          </p:nvSpPr>
          <p:spPr>
            <a:xfrm>
              <a:off x="2779807" y="4905432"/>
              <a:ext cx="646331" cy="276999"/>
            </a:xfrm>
            <a:prstGeom prst="rect">
              <a:avLst/>
            </a:prstGeom>
            <a:noFill/>
          </p:spPr>
          <p:txBody>
            <a:bodyPr wrap="none" rtlCol="0">
              <a:spAutoFit/>
            </a:bodyPr>
            <a:lstStyle/>
            <a:p>
              <a:pPr algn="ctr"/>
              <a:r>
                <a:rPr lang="en-US" sz="1200" dirty="0" smtClean="0">
                  <a:latin typeface="Arial Black" panose="020B0A04020102020204" pitchFamily="34" charset="0"/>
                </a:rPr>
                <a:t>GBP5</a:t>
              </a:r>
              <a:endParaRPr lang="en-US" sz="1200" dirty="0">
                <a:latin typeface="Arial Black" panose="020B0A04020102020204" pitchFamily="34" charset="0"/>
              </a:endParaRPr>
            </a:p>
          </p:txBody>
        </p:sp>
        <p:grpSp>
          <p:nvGrpSpPr>
            <p:cNvPr id="72" name="Group 71"/>
            <p:cNvGrpSpPr/>
            <p:nvPr/>
          </p:nvGrpSpPr>
          <p:grpSpPr>
            <a:xfrm>
              <a:off x="3685971" y="5000881"/>
              <a:ext cx="340902" cy="773933"/>
              <a:chOff x="3770520" y="5256815"/>
              <a:chExt cx="340902" cy="773933"/>
            </a:xfrm>
          </p:grpSpPr>
          <p:sp>
            <p:nvSpPr>
              <p:cNvPr id="125" name="Rectangle 124"/>
              <p:cNvSpPr/>
              <p:nvPr/>
            </p:nvSpPr>
            <p:spPr>
              <a:xfrm rot="16200000">
                <a:off x="3654675" y="5373012"/>
                <a:ext cx="402669" cy="170275"/>
              </a:xfrm>
              <a:prstGeom prst="rect">
                <a:avLst/>
              </a:prstGeom>
              <a:solidFill>
                <a:srgbClr val="FE7286"/>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ectangle 125"/>
              <p:cNvSpPr/>
              <p:nvPr/>
            </p:nvSpPr>
            <p:spPr>
              <a:xfrm rot="16200000">
                <a:off x="3669580" y="5759530"/>
                <a:ext cx="372158" cy="170277"/>
              </a:xfrm>
              <a:prstGeom prst="rect">
                <a:avLst/>
              </a:prstGeom>
              <a:solidFill>
                <a:schemeClr val="tx2">
                  <a:lumMod val="60000"/>
                  <a:lumOff val="4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ectangle 126"/>
              <p:cNvSpPr/>
              <p:nvPr/>
            </p:nvSpPr>
            <p:spPr>
              <a:xfrm rot="16200000">
                <a:off x="3824950" y="5373012"/>
                <a:ext cx="402669" cy="170275"/>
              </a:xfrm>
              <a:prstGeom prst="rect">
                <a:avLst/>
              </a:prstGeom>
              <a:solidFill>
                <a:srgbClr val="FE7286"/>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ectangle 127"/>
              <p:cNvSpPr/>
              <p:nvPr/>
            </p:nvSpPr>
            <p:spPr>
              <a:xfrm rot="16200000">
                <a:off x="3839855" y="5759530"/>
                <a:ext cx="372158" cy="170277"/>
              </a:xfrm>
              <a:prstGeom prst="rect">
                <a:avLst/>
              </a:prstGeom>
              <a:solidFill>
                <a:schemeClr val="tx2">
                  <a:lumMod val="60000"/>
                  <a:lumOff val="4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p:cNvSpPr txBox="1"/>
            <p:nvPr/>
          </p:nvSpPr>
          <p:spPr>
            <a:xfrm>
              <a:off x="3081507" y="5740733"/>
              <a:ext cx="1386213" cy="276999"/>
            </a:xfrm>
            <a:prstGeom prst="rect">
              <a:avLst/>
            </a:prstGeom>
            <a:noFill/>
          </p:spPr>
          <p:txBody>
            <a:bodyPr wrap="none" rtlCol="0">
              <a:spAutoFit/>
            </a:bodyPr>
            <a:lstStyle/>
            <a:p>
              <a:pPr algn="ctr"/>
              <a:r>
                <a:rPr lang="en-US" sz="1200" dirty="0">
                  <a:latin typeface="Arial Black" panose="020B0A04020102020204" pitchFamily="34" charset="0"/>
                </a:rPr>
                <a:t>p</a:t>
              </a:r>
              <a:r>
                <a:rPr lang="en-US" sz="1200" dirty="0" smtClean="0">
                  <a:latin typeface="Arial Black" panose="020B0A04020102020204" pitchFamily="34" charset="0"/>
                </a:rPr>
                <a:t>ro-Caspase-1</a:t>
              </a:r>
              <a:endParaRPr lang="en-US" sz="1200" dirty="0">
                <a:latin typeface="Arial Black" panose="020B0A04020102020204" pitchFamily="34" charset="0"/>
              </a:endParaRPr>
            </a:p>
          </p:txBody>
        </p:sp>
        <p:cxnSp>
          <p:nvCxnSpPr>
            <p:cNvPr id="74" name="Straight Arrow Connector 73"/>
            <p:cNvCxnSpPr/>
            <p:nvPr/>
          </p:nvCxnSpPr>
          <p:spPr>
            <a:xfrm>
              <a:off x="4064127" y="5439861"/>
              <a:ext cx="497560" cy="0"/>
            </a:xfrm>
            <a:prstGeom prst="straightConnector1">
              <a:avLst/>
            </a:prstGeom>
            <a:ln w="25400" cap="sq" cmpd="sng">
              <a:solidFill>
                <a:schemeClr val="tx1"/>
              </a:solidFill>
              <a:bevel/>
              <a:tailEnd type="arrow"/>
            </a:ln>
          </p:spPr>
          <p:style>
            <a:lnRef idx="1">
              <a:schemeClr val="accent1"/>
            </a:lnRef>
            <a:fillRef idx="0">
              <a:schemeClr val="accent1"/>
            </a:fillRef>
            <a:effectRef idx="0">
              <a:schemeClr val="accent1"/>
            </a:effectRef>
            <a:fontRef idx="minor">
              <a:schemeClr val="tx1"/>
            </a:fontRef>
          </p:style>
        </p:cxnSp>
        <p:grpSp>
          <p:nvGrpSpPr>
            <p:cNvPr id="75" name="Group 74"/>
            <p:cNvGrpSpPr/>
            <p:nvPr/>
          </p:nvGrpSpPr>
          <p:grpSpPr>
            <a:xfrm>
              <a:off x="4609330" y="5212606"/>
              <a:ext cx="170279" cy="706223"/>
              <a:chOff x="3802964" y="5148616"/>
              <a:chExt cx="170279" cy="706223"/>
            </a:xfrm>
          </p:grpSpPr>
          <p:sp>
            <p:nvSpPr>
              <p:cNvPr id="123" name="Rectangle 122"/>
              <p:cNvSpPr/>
              <p:nvPr/>
            </p:nvSpPr>
            <p:spPr>
              <a:xfrm rot="16200000">
                <a:off x="3702024" y="5583621"/>
                <a:ext cx="372158" cy="170277"/>
              </a:xfrm>
              <a:prstGeom prst="rect">
                <a:avLst/>
              </a:prstGeom>
              <a:solidFill>
                <a:schemeClr val="tx2">
                  <a:lumMod val="60000"/>
                  <a:lumOff val="4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ectangle 123"/>
              <p:cNvSpPr/>
              <p:nvPr/>
            </p:nvSpPr>
            <p:spPr>
              <a:xfrm rot="16200000">
                <a:off x="3792509" y="5159072"/>
                <a:ext cx="191190" cy="170278"/>
              </a:xfrm>
              <a:prstGeom prst="rect">
                <a:avLst/>
              </a:prstGeom>
              <a:solidFill>
                <a:schemeClr val="tx2">
                  <a:lumMod val="60000"/>
                  <a:lumOff val="4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6" name="TextBox 75"/>
            <p:cNvSpPr txBox="1"/>
            <p:nvPr/>
          </p:nvSpPr>
          <p:spPr>
            <a:xfrm>
              <a:off x="4224463" y="4935607"/>
              <a:ext cx="1058303" cy="276999"/>
            </a:xfrm>
            <a:prstGeom prst="rect">
              <a:avLst/>
            </a:prstGeom>
            <a:noFill/>
          </p:spPr>
          <p:txBody>
            <a:bodyPr wrap="none" rtlCol="0">
              <a:spAutoFit/>
            </a:bodyPr>
            <a:lstStyle/>
            <a:p>
              <a:pPr algn="ctr"/>
              <a:r>
                <a:rPr lang="en-US" sz="1200" dirty="0" smtClean="0">
                  <a:latin typeface="Arial Black" panose="020B0A04020102020204" pitchFamily="34" charset="0"/>
                </a:rPr>
                <a:t>Caspase-1</a:t>
              </a:r>
              <a:endParaRPr lang="en-US" sz="1200" dirty="0">
                <a:latin typeface="Arial Black" panose="020B0A04020102020204" pitchFamily="34" charset="0"/>
              </a:endParaRPr>
            </a:p>
          </p:txBody>
        </p:sp>
        <p:sp>
          <p:nvSpPr>
            <p:cNvPr id="77" name="TextBox 76"/>
            <p:cNvSpPr txBox="1"/>
            <p:nvPr/>
          </p:nvSpPr>
          <p:spPr>
            <a:xfrm>
              <a:off x="4746259" y="5192838"/>
              <a:ext cx="492444" cy="276999"/>
            </a:xfrm>
            <a:prstGeom prst="rect">
              <a:avLst/>
            </a:prstGeom>
            <a:noFill/>
          </p:spPr>
          <p:txBody>
            <a:bodyPr wrap="none" rtlCol="0">
              <a:spAutoFit/>
            </a:bodyPr>
            <a:lstStyle/>
            <a:p>
              <a:pPr algn="ctr"/>
              <a:r>
                <a:rPr lang="en-US" sz="1200" dirty="0" smtClean="0">
                  <a:latin typeface="Arial Black" panose="020B0A04020102020204" pitchFamily="34" charset="0"/>
                </a:rPr>
                <a:t>p10</a:t>
              </a:r>
              <a:endParaRPr lang="en-US" sz="1200" dirty="0">
                <a:latin typeface="Arial Black" panose="020B0A04020102020204" pitchFamily="34" charset="0"/>
              </a:endParaRPr>
            </a:p>
          </p:txBody>
        </p:sp>
        <p:sp>
          <p:nvSpPr>
            <p:cNvPr id="78" name="TextBox 77"/>
            <p:cNvSpPr txBox="1"/>
            <p:nvPr/>
          </p:nvSpPr>
          <p:spPr>
            <a:xfrm>
              <a:off x="4752629" y="5613180"/>
              <a:ext cx="492444" cy="276999"/>
            </a:xfrm>
            <a:prstGeom prst="rect">
              <a:avLst/>
            </a:prstGeom>
            <a:noFill/>
          </p:spPr>
          <p:txBody>
            <a:bodyPr wrap="none" rtlCol="0">
              <a:spAutoFit/>
            </a:bodyPr>
            <a:lstStyle/>
            <a:p>
              <a:pPr algn="ctr"/>
              <a:r>
                <a:rPr lang="en-US" sz="1200" dirty="0" smtClean="0">
                  <a:latin typeface="Arial Black" panose="020B0A04020102020204" pitchFamily="34" charset="0"/>
                </a:rPr>
                <a:t>p20</a:t>
              </a:r>
              <a:endParaRPr lang="en-US" sz="1200" dirty="0">
                <a:latin typeface="Arial Black" panose="020B0A04020102020204" pitchFamily="34" charset="0"/>
              </a:endParaRPr>
            </a:p>
          </p:txBody>
        </p:sp>
        <p:sp>
          <p:nvSpPr>
            <p:cNvPr id="79" name="AutoShape 10361"/>
            <p:cNvSpPr>
              <a:spLocks noChangeArrowheads="1"/>
            </p:cNvSpPr>
            <p:nvPr/>
          </p:nvSpPr>
          <p:spPr bwMode="auto">
            <a:xfrm rot="5400000">
              <a:off x="4023927" y="5922873"/>
              <a:ext cx="273050" cy="771675"/>
            </a:xfrm>
            <a:prstGeom prst="roundRect">
              <a:avLst>
                <a:gd name="adj" fmla="val 44667"/>
              </a:avLst>
            </a:prstGeom>
            <a:solidFill>
              <a:srgbClr val="C00000"/>
            </a:solidFill>
            <a:ln>
              <a:noFill/>
            </a:ln>
            <a:effectLst/>
            <a:scene3d>
              <a:camera prst="orthographicFront"/>
              <a:lightRig rig="threePt" dir="t"/>
            </a:scene3d>
            <a:sp3d>
              <a:bevelT w="165100" prst="coolSlant"/>
            </a:sp3d>
            <a:extLst/>
          </p:spPr>
          <p:txBody>
            <a:bodyPr wrap="none" anchor="ctr"/>
            <a:lstStyle/>
            <a:p>
              <a:endParaRPr lang="en-US"/>
            </a:p>
          </p:txBody>
        </p:sp>
        <p:sp>
          <p:nvSpPr>
            <p:cNvPr id="80" name="AutoShape 10361"/>
            <p:cNvSpPr>
              <a:spLocks noChangeArrowheads="1"/>
            </p:cNvSpPr>
            <p:nvPr/>
          </p:nvSpPr>
          <p:spPr bwMode="auto">
            <a:xfrm rot="5400000">
              <a:off x="3524171" y="6171374"/>
              <a:ext cx="273050" cy="274673"/>
            </a:xfrm>
            <a:prstGeom prst="roundRect">
              <a:avLst>
                <a:gd name="adj" fmla="val 44667"/>
              </a:avLst>
            </a:prstGeom>
            <a:solidFill>
              <a:srgbClr val="C00000"/>
            </a:solidFill>
            <a:ln>
              <a:noFill/>
            </a:ln>
            <a:effectLst/>
            <a:scene3d>
              <a:camera prst="orthographicFront"/>
              <a:lightRig rig="threePt" dir="t"/>
            </a:scene3d>
            <a:sp3d>
              <a:bevelT w="165100" prst="coolSlant"/>
            </a:sp3d>
            <a:extLst/>
          </p:spPr>
          <p:txBody>
            <a:bodyPr wrap="none" anchor="ctr"/>
            <a:lstStyle/>
            <a:p>
              <a:endParaRPr lang="en-US"/>
            </a:p>
          </p:txBody>
        </p:sp>
        <p:sp>
          <p:nvSpPr>
            <p:cNvPr id="81" name="AutoShape 10361"/>
            <p:cNvSpPr>
              <a:spLocks noChangeArrowheads="1"/>
            </p:cNvSpPr>
            <p:nvPr/>
          </p:nvSpPr>
          <p:spPr bwMode="auto">
            <a:xfrm rot="5400000">
              <a:off x="4023927" y="6243548"/>
              <a:ext cx="273050" cy="771675"/>
            </a:xfrm>
            <a:prstGeom prst="roundRect">
              <a:avLst>
                <a:gd name="adj" fmla="val 44667"/>
              </a:avLst>
            </a:prstGeom>
            <a:solidFill>
              <a:srgbClr val="C00000"/>
            </a:solidFill>
            <a:ln>
              <a:noFill/>
            </a:ln>
            <a:effectLst/>
            <a:scene3d>
              <a:camera prst="orthographicFront"/>
              <a:lightRig rig="threePt" dir="t"/>
            </a:scene3d>
            <a:sp3d>
              <a:bevelT w="165100" prst="coolSlant"/>
            </a:sp3d>
            <a:extLst/>
          </p:spPr>
          <p:txBody>
            <a:bodyPr wrap="none" anchor="ctr"/>
            <a:lstStyle/>
            <a:p>
              <a:endParaRPr lang="en-US"/>
            </a:p>
          </p:txBody>
        </p:sp>
        <p:sp>
          <p:nvSpPr>
            <p:cNvPr id="82" name="AutoShape 10361"/>
            <p:cNvSpPr>
              <a:spLocks noChangeArrowheads="1"/>
            </p:cNvSpPr>
            <p:nvPr/>
          </p:nvSpPr>
          <p:spPr bwMode="auto">
            <a:xfrm rot="5400000">
              <a:off x="3524171" y="6492049"/>
              <a:ext cx="273050" cy="274673"/>
            </a:xfrm>
            <a:prstGeom prst="roundRect">
              <a:avLst>
                <a:gd name="adj" fmla="val 44667"/>
              </a:avLst>
            </a:prstGeom>
            <a:solidFill>
              <a:srgbClr val="C00000"/>
            </a:solidFill>
            <a:ln>
              <a:noFill/>
            </a:ln>
            <a:effectLst/>
            <a:scene3d>
              <a:camera prst="orthographicFront"/>
              <a:lightRig rig="threePt" dir="t"/>
            </a:scene3d>
            <a:sp3d>
              <a:bevelT w="165100" prst="coolSlant"/>
            </a:sp3d>
            <a:extLst/>
          </p:spPr>
          <p:txBody>
            <a:bodyPr wrap="none" anchor="ctr"/>
            <a:lstStyle/>
            <a:p>
              <a:endParaRPr lang="en-US"/>
            </a:p>
          </p:txBody>
        </p:sp>
        <p:sp>
          <p:nvSpPr>
            <p:cNvPr id="83" name="TextBox 82"/>
            <p:cNvSpPr txBox="1"/>
            <p:nvPr/>
          </p:nvSpPr>
          <p:spPr>
            <a:xfrm>
              <a:off x="2591095" y="6215861"/>
              <a:ext cx="927754" cy="276999"/>
            </a:xfrm>
            <a:prstGeom prst="rect">
              <a:avLst/>
            </a:prstGeom>
            <a:noFill/>
          </p:spPr>
          <p:txBody>
            <a:bodyPr wrap="none" rtlCol="0">
              <a:spAutoFit/>
            </a:bodyPr>
            <a:lstStyle/>
            <a:p>
              <a:pPr algn="ctr"/>
              <a:r>
                <a:rPr lang="en-US" sz="1200" dirty="0" smtClean="0">
                  <a:latin typeface="Arial Black" panose="020B0A04020102020204" pitchFamily="34" charset="0"/>
                </a:rPr>
                <a:t>pro-IL-1</a:t>
              </a:r>
              <a:r>
                <a:rPr lang="el-GR" sz="1200" dirty="0" smtClean="0">
                  <a:latin typeface="Arial Black" panose="020B0A04020102020204" pitchFamily="34" charset="0"/>
                </a:rPr>
                <a:t>β</a:t>
              </a:r>
              <a:endParaRPr lang="en-US" sz="1200" dirty="0">
                <a:latin typeface="Arial Black" panose="020B0A04020102020204" pitchFamily="34" charset="0"/>
              </a:endParaRPr>
            </a:p>
          </p:txBody>
        </p:sp>
        <p:sp>
          <p:nvSpPr>
            <p:cNvPr id="84" name="TextBox 83"/>
            <p:cNvSpPr txBox="1"/>
            <p:nvPr/>
          </p:nvSpPr>
          <p:spPr>
            <a:xfrm>
              <a:off x="2601924" y="6466629"/>
              <a:ext cx="930960" cy="276999"/>
            </a:xfrm>
            <a:prstGeom prst="rect">
              <a:avLst/>
            </a:prstGeom>
            <a:noFill/>
          </p:spPr>
          <p:txBody>
            <a:bodyPr wrap="none" rtlCol="0">
              <a:spAutoFit/>
            </a:bodyPr>
            <a:lstStyle/>
            <a:p>
              <a:pPr algn="ctr"/>
              <a:r>
                <a:rPr lang="en-US" sz="1200" dirty="0" smtClean="0">
                  <a:latin typeface="Arial Black" panose="020B0A04020102020204" pitchFamily="34" charset="0"/>
                </a:rPr>
                <a:t>pro-IL-1</a:t>
              </a:r>
              <a:r>
                <a:rPr lang="en-US" sz="1200" dirty="0">
                  <a:latin typeface="Arial Black" panose="020B0A04020102020204" pitchFamily="34" charset="0"/>
                </a:rPr>
                <a:t>8</a:t>
              </a:r>
            </a:p>
          </p:txBody>
        </p:sp>
        <p:sp>
          <p:nvSpPr>
            <p:cNvPr id="85" name="Curved Down Arrow 84"/>
            <p:cNvSpPr/>
            <p:nvPr/>
          </p:nvSpPr>
          <p:spPr>
            <a:xfrm rot="291015">
              <a:off x="4367294" y="5916686"/>
              <a:ext cx="805188" cy="243906"/>
            </a:xfrm>
            <a:prstGeom prst="curvedDownArrow">
              <a:avLst>
                <a:gd name="adj1" fmla="val 25000"/>
                <a:gd name="adj2" fmla="val 64057"/>
                <a:gd name="adj3" fmla="val 30556"/>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6" name="AutoShape 10361"/>
            <p:cNvSpPr>
              <a:spLocks noChangeArrowheads="1"/>
            </p:cNvSpPr>
            <p:nvPr/>
          </p:nvSpPr>
          <p:spPr bwMode="auto">
            <a:xfrm rot="5400000">
              <a:off x="5444472" y="5922873"/>
              <a:ext cx="273050" cy="771675"/>
            </a:xfrm>
            <a:prstGeom prst="roundRect">
              <a:avLst>
                <a:gd name="adj" fmla="val 44667"/>
              </a:avLst>
            </a:prstGeom>
            <a:solidFill>
              <a:srgbClr val="C00000"/>
            </a:solidFill>
            <a:ln>
              <a:noFill/>
            </a:ln>
            <a:effectLst/>
            <a:scene3d>
              <a:camera prst="orthographicFront"/>
              <a:lightRig rig="threePt" dir="t"/>
            </a:scene3d>
            <a:sp3d>
              <a:bevelT w="165100" prst="coolSlant"/>
            </a:sp3d>
            <a:extLst/>
          </p:spPr>
          <p:txBody>
            <a:bodyPr wrap="none" anchor="ctr"/>
            <a:lstStyle/>
            <a:p>
              <a:endParaRPr lang="en-US"/>
            </a:p>
          </p:txBody>
        </p:sp>
        <p:sp>
          <p:nvSpPr>
            <p:cNvPr id="87" name="AutoShape 10361"/>
            <p:cNvSpPr>
              <a:spLocks noChangeArrowheads="1"/>
            </p:cNvSpPr>
            <p:nvPr/>
          </p:nvSpPr>
          <p:spPr bwMode="auto">
            <a:xfrm rot="5400000">
              <a:off x="5458071" y="6255291"/>
              <a:ext cx="273050" cy="771675"/>
            </a:xfrm>
            <a:prstGeom prst="roundRect">
              <a:avLst>
                <a:gd name="adj" fmla="val 44667"/>
              </a:avLst>
            </a:prstGeom>
            <a:solidFill>
              <a:srgbClr val="C00000"/>
            </a:solidFill>
            <a:ln>
              <a:noFill/>
            </a:ln>
            <a:effectLst/>
            <a:scene3d>
              <a:camera prst="orthographicFront"/>
              <a:lightRig rig="threePt" dir="t"/>
            </a:scene3d>
            <a:sp3d>
              <a:bevelT w="165100" prst="coolSlant"/>
            </a:sp3d>
            <a:extLst/>
          </p:spPr>
          <p:txBody>
            <a:bodyPr wrap="none" anchor="ctr"/>
            <a:lstStyle/>
            <a:p>
              <a:endParaRPr lang="en-US"/>
            </a:p>
          </p:txBody>
        </p:sp>
        <p:sp>
          <p:nvSpPr>
            <p:cNvPr id="88" name="TextBox 87"/>
            <p:cNvSpPr txBox="1"/>
            <p:nvPr/>
          </p:nvSpPr>
          <p:spPr>
            <a:xfrm>
              <a:off x="5928213" y="6168237"/>
              <a:ext cx="599844" cy="276999"/>
            </a:xfrm>
            <a:prstGeom prst="rect">
              <a:avLst/>
            </a:prstGeom>
            <a:noFill/>
          </p:spPr>
          <p:txBody>
            <a:bodyPr wrap="none" rtlCol="0">
              <a:spAutoFit/>
            </a:bodyPr>
            <a:lstStyle/>
            <a:p>
              <a:pPr algn="ctr"/>
              <a:r>
                <a:rPr lang="en-US" sz="1200" dirty="0" smtClean="0">
                  <a:latin typeface="Arial Black" panose="020B0A04020102020204" pitchFamily="34" charset="0"/>
                </a:rPr>
                <a:t>IL-1</a:t>
              </a:r>
              <a:r>
                <a:rPr lang="el-GR" sz="1200" dirty="0" smtClean="0">
                  <a:latin typeface="Arial Black" panose="020B0A04020102020204" pitchFamily="34" charset="0"/>
                </a:rPr>
                <a:t>β</a:t>
              </a:r>
              <a:endParaRPr lang="en-US" sz="1200" dirty="0">
                <a:latin typeface="Arial Black" panose="020B0A04020102020204" pitchFamily="34" charset="0"/>
              </a:endParaRPr>
            </a:p>
          </p:txBody>
        </p:sp>
        <p:sp>
          <p:nvSpPr>
            <p:cNvPr id="89" name="TextBox 88"/>
            <p:cNvSpPr txBox="1"/>
            <p:nvPr/>
          </p:nvSpPr>
          <p:spPr>
            <a:xfrm>
              <a:off x="5935465" y="6497591"/>
              <a:ext cx="603050" cy="276999"/>
            </a:xfrm>
            <a:prstGeom prst="rect">
              <a:avLst/>
            </a:prstGeom>
            <a:noFill/>
          </p:spPr>
          <p:txBody>
            <a:bodyPr wrap="none" rtlCol="0">
              <a:spAutoFit/>
            </a:bodyPr>
            <a:lstStyle/>
            <a:p>
              <a:pPr algn="ctr"/>
              <a:r>
                <a:rPr lang="en-US" sz="1200" dirty="0" smtClean="0">
                  <a:latin typeface="Arial Black" panose="020B0A04020102020204" pitchFamily="34" charset="0"/>
                </a:rPr>
                <a:t>IL-1</a:t>
              </a:r>
              <a:r>
                <a:rPr lang="en-US" sz="1200" dirty="0">
                  <a:latin typeface="Arial Black" panose="020B0A04020102020204" pitchFamily="34" charset="0"/>
                </a:rPr>
                <a:t>8</a:t>
              </a:r>
            </a:p>
          </p:txBody>
        </p:sp>
        <p:cxnSp>
          <p:nvCxnSpPr>
            <p:cNvPr id="90" name="Straight Arrow Connector 89"/>
            <p:cNvCxnSpPr/>
            <p:nvPr/>
          </p:nvCxnSpPr>
          <p:spPr>
            <a:xfrm>
              <a:off x="6102778" y="1459706"/>
              <a:ext cx="312746" cy="492919"/>
            </a:xfrm>
            <a:prstGeom prst="straightConnector1">
              <a:avLst/>
            </a:prstGeom>
            <a:ln w="25400" cap="sq" cmpd="sng">
              <a:solidFill>
                <a:schemeClr val="tx1"/>
              </a:solidFill>
              <a:bevel/>
              <a:tailEnd type="arrow"/>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p:nvPr/>
          </p:nvCxnSpPr>
          <p:spPr>
            <a:xfrm flipH="1">
              <a:off x="6528058" y="1459706"/>
              <a:ext cx="235907" cy="492919"/>
            </a:xfrm>
            <a:prstGeom prst="straightConnector1">
              <a:avLst/>
            </a:prstGeom>
            <a:ln w="25400" cap="sq" cmpd="sng">
              <a:solidFill>
                <a:schemeClr val="tx1"/>
              </a:solidFill>
              <a:bevel/>
              <a:tailEnd type="arrow"/>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6109724" y="1995099"/>
              <a:ext cx="718274" cy="276999"/>
            </a:xfrm>
            <a:prstGeom prst="rect">
              <a:avLst/>
            </a:prstGeom>
            <a:noFill/>
          </p:spPr>
          <p:txBody>
            <a:bodyPr wrap="none" rtlCol="0">
              <a:spAutoFit/>
            </a:bodyPr>
            <a:lstStyle/>
            <a:p>
              <a:r>
                <a:rPr lang="en-US" sz="1200" dirty="0" smtClean="0">
                  <a:latin typeface="Arial Black" panose="020B0A04020102020204" pitchFamily="34" charset="0"/>
                </a:rPr>
                <a:t>STAT1</a:t>
              </a:r>
              <a:endParaRPr lang="en-US" sz="1200" dirty="0">
                <a:latin typeface="Arial Black" panose="020B0A04020102020204" pitchFamily="34" charset="0"/>
              </a:endParaRPr>
            </a:p>
          </p:txBody>
        </p:sp>
        <p:cxnSp>
          <p:nvCxnSpPr>
            <p:cNvPr id="93" name="Straight Arrow Connector 92"/>
            <p:cNvCxnSpPr/>
            <p:nvPr/>
          </p:nvCxnSpPr>
          <p:spPr>
            <a:xfrm>
              <a:off x="6481898" y="2272098"/>
              <a:ext cx="9712" cy="947768"/>
            </a:xfrm>
            <a:prstGeom prst="straightConnector1">
              <a:avLst/>
            </a:prstGeom>
            <a:ln w="25400" cap="sq" cmpd="sng">
              <a:solidFill>
                <a:schemeClr val="tx1"/>
              </a:solidFill>
              <a:bevel/>
              <a:tailEnd type="arrow"/>
            </a:ln>
          </p:spPr>
          <p:style>
            <a:lnRef idx="1">
              <a:schemeClr val="accent1"/>
            </a:lnRef>
            <a:fillRef idx="0">
              <a:schemeClr val="accent1"/>
            </a:fillRef>
            <a:effectRef idx="0">
              <a:schemeClr val="accent1"/>
            </a:effectRef>
            <a:fontRef idx="minor">
              <a:schemeClr val="tx1"/>
            </a:fontRef>
          </p:style>
        </p:cxnSp>
        <p:sp>
          <p:nvSpPr>
            <p:cNvPr id="122" name="AutoShape 150"/>
            <p:cNvSpPr>
              <a:spLocks noChangeAspect="1" noChangeArrowheads="1"/>
            </p:cNvSpPr>
            <p:nvPr/>
          </p:nvSpPr>
          <p:spPr bwMode="auto">
            <a:xfrm rot="3093700" flipH="1">
              <a:off x="8095626" y="2330260"/>
              <a:ext cx="493316" cy="183752"/>
            </a:xfrm>
            <a:prstGeom prst="roundRect">
              <a:avLst>
                <a:gd name="adj" fmla="val 46537"/>
              </a:avLst>
            </a:prstGeom>
            <a:gradFill rotWithShape="1">
              <a:gsLst>
                <a:gs pos="0">
                  <a:srgbClr val="FFEFD1">
                    <a:alpha val="88000"/>
                  </a:srgbClr>
                </a:gs>
                <a:gs pos="64999">
                  <a:srgbClr val="F0EBD5">
                    <a:alpha val="88000"/>
                  </a:srgbClr>
                </a:gs>
                <a:gs pos="100000">
                  <a:srgbClr val="D1C39F">
                    <a:alpha val="88000"/>
                  </a:srgbClr>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95" name="Group 142"/>
            <p:cNvGrpSpPr>
              <a:grpSpLocks noChangeAspect="1"/>
            </p:cNvGrpSpPr>
            <p:nvPr/>
          </p:nvGrpSpPr>
          <p:grpSpPr bwMode="auto">
            <a:xfrm rot="5400000">
              <a:off x="7871061" y="2473064"/>
              <a:ext cx="493712" cy="184150"/>
              <a:chOff x="1541" y="2003"/>
              <a:chExt cx="1243" cy="463"/>
            </a:xfrm>
          </p:grpSpPr>
          <p:sp>
            <p:nvSpPr>
              <p:cNvPr id="119" name="AutoShape 143" descr="Woven mat"/>
              <p:cNvSpPr>
                <a:spLocks noChangeAspect="1" noChangeArrowheads="1"/>
              </p:cNvSpPr>
              <p:nvPr/>
            </p:nvSpPr>
            <p:spPr bwMode="auto">
              <a:xfrm>
                <a:off x="1542" y="2004"/>
                <a:ext cx="1242" cy="462"/>
              </a:xfrm>
              <a:prstGeom prst="roundRect">
                <a:avLst>
                  <a:gd name="adj" fmla="val 46537"/>
                </a:avLst>
              </a:prstGeom>
              <a:blipFill dpi="0" rotWithShape="1">
                <a:blip r:embed="rId2"/>
                <a:srcRect/>
                <a:tile tx="0" ty="0" sx="100000" sy="100000" flip="none" algn="tl"/>
              </a:blip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0" name="AutoShape 144"/>
              <p:cNvSpPr>
                <a:spLocks noChangeAspect="1" noChangeArrowheads="1"/>
              </p:cNvSpPr>
              <p:nvPr/>
            </p:nvSpPr>
            <p:spPr bwMode="auto">
              <a:xfrm>
                <a:off x="1541" y="2003"/>
                <a:ext cx="1242" cy="462"/>
              </a:xfrm>
              <a:prstGeom prst="roundRect">
                <a:avLst>
                  <a:gd name="adj" fmla="val 46537"/>
                </a:avLst>
              </a:prstGeom>
              <a:gradFill rotWithShape="1">
                <a:gsLst>
                  <a:gs pos="0">
                    <a:srgbClr val="FFEFD1">
                      <a:alpha val="88000"/>
                    </a:srgbClr>
                  </a:gs>
                  <a:gs pos="64999">
                    <a:srgbClr val="F0EBD5">
                      <a:alpha val="88000"/>
                    </a:srgbClr>
                  </a:gs>
                  <a:gs pos="100000">
                    <a:srgbClr val="D1C39F">
                      <a:alpha val="88000"/>
                    </a:srgbClr>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96" name="Group 434"/>
            <p:cNvGrpSpPr>
              <a:grpSpLocks noChangeAspect="1"/>
            </p:cNvGrpSpPr>
            <p:nvPr/>
          </p:nvGrpSpPr>
          <p:grpSpPr bwMode="auto">
            <a:xfrm rot="-3093700">
              <a:off x="7602772" y="2481002"/>
              <a:ext cx="493713" cy="184150"/>
              <a:chOff x="1541" y="2003"/>
              <a:chExt cx="1243" cy="463"/>
            </a:xfrm>
          </p:grpSpPr>
          <p:sp>
            <p:nvSpPr>
              <p:cNvPr id="117" name="AutoShape 435" descr="Woven mat"/>
              <p:cNvSpPr>
                <a:spLocks noChangeAspect="1" noChangeArrowheads="1"/>
              </p:cNvSpPr>
              <p:nvPr/>
            </p:nvSpPr>
            <p:spPr bwMode="auto">
              <a:xfrm>
                <a:off x="1542" y="2004"/>
                <a:ext cx="1242" cy="462"/>
              </a:xfrm>
              <a:prstGeom prst="roundRect">
                <a:avLst>
                  <a:gd name="adj" fmla="val 46537"/>
                </a:avLst>
              </a:prstGeom>
              <a:blipFill dpi="0" rotWithShape="1">
                <a:blip r:embed="rId2"/>
                <a:srcRect/>
                <a:tile tx="0" ty="0" sx="100000" sy="100000" flip="none" algn="tl"/>
              </a:blip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8" name="AutoShape 436"/>
              <p:cNvSpPr>
                <a:spLocks noChangeAspect="1" noChangeArrowheads="1"/>
              </p:cNvSpPr>
              <p:nvPr/>
            </p:nvSpPr>
            <p:spPr bwMode="auto">
              <a:xfrm>
                <a:off x="1541" y="2003"/>
                <a:ext cx="1242" cy="462"/>
              </a:xfrm>
              <a:prstGeom prst="roundRect">
                <a:avLst>
                  <a:gd name="adj" fmla="val 46537"/>
                </a:avLst>
              </a:prstGeom>
              <a:gradFill rotWithShape="1">
                <a:gsLst>
                  <a:gs pos="0">
                    <a:srgbClr val="FFEFD1">
                      <a:alpha val="88000"/>
                    </a:srgbClr>
                  </a:gs>
                  <a:gs pos="64999">
                    <a:srgbClr val="F0EBD5">
                      <a:alpha val="88000"/>
                    </a:srgbClr>
                  </a:gs>
                  <a:gs pos="100000">
                    <a:srgbClr val="D1C39F">
                      <a:alpha val="88000"/>
                    </a:srgbClr>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97" name="Group 443"/>
            <p:cNvGrpSpPr>
              <a:grpSpLocks noChangeAspect="1"/>
            </p:cNvGrpSpPr>
            <p:nvPr/>
          </p:nvGrpSpPr>
          <p:grpSpPr bwMode="auto">
            <a:xfrm>
              <a:off x="7209867" y="2423058"/>
              <a:ext cx="493712" cy="184150"/>
              <a:chOff x="1541" y="2003"/>
              <a:chExt cx="1243" cy="463"/>
            </a:xfrm>
          </p:grpSpPr>
          <p:sp>
            <p:nvSpPr>
              <p:cNvPr id="115" name="AutoShape 444" descr="Woven mat"/>
              <p:cNvSpPr>
                <a:spLocks noChangeAspect="1" noChangeArrowheads="1"/>
              </p:cNvSpPr>
              <p:nvPr/>
            </p:nvSpPr>
            <p:spPr bwMode="auto">
              <a:xfrm>
                <a:off x="1542" y="2004"/>
                <a:ext cx="1242" cy="462"/>
              </a:xfrm>
              <a:prstGeom prst="roundRect">
                <a:avLst>
                  <a:gd name="adj" fmla="val 46537"/>
                </a:avLst>
              </a:prstGeom>
              <a:blipFill dpi="0" rotWithShape="1">
                <a:blip r:embed="rId2"/>
                <a:srcRect/>
                <a:tile tx="0" ty="0" sx="100000" sy="100000" flip="none" algn="tl"/>
              </a:blip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 name="AutoShape 445"/>
              <p:cNvSpPr>
                <a:spLocks noChangeAspect="1" noChangeArrowheads="1"/>
              </p:cNvSpPr>
              <p:nvPr/>
            </p:nvSpPr>
            <p:spPr bwMode="auto">
              <a:xfrm>
                <a:off x="1541" y="2003"/>
                <a:ext cx="1242" cy="462"/>
              </a:xfrm>
              <a:prstGeom prst="roundRect">
                <a:avLst>
                  <a:gd name="adj" fmla="val 46537"/>
                </a:avLst>
              </a:prstGeom>
              <a:gradFill rotWithShape="1">
                <a:gsLst>
                  <a:gs pos="0">
                    <a:srgbClr val="FFEFD1">
                      <a:alpha val="88000"/>
                    </a:srgbClr>
                  </a:gs>
                  <a:gs pos="64999">
                    <a:srgbClr val="F0EBD5">
                      <a:alpha val="88000"/>
                    </a:srgbClr>
                  </a:gs>
                  <a:gs pos="100000">
                    <a:srgbClr val="D1C39F">
                      <a:alpha val="88000"/>
                    </a:srgbClr>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98" name="Group 446"/>
            <p:cNvGrpSpPr>
              <a:grpSpLocks noChangeAspect="1"/>
            </p:cNvGrpSpPr>
            <p:nvPr/>
          </p:nvGrpSpPr>
          <p:grpSpPr bwMode="auto">
            <a:xfrm>
              <a:off x="7341629" y="2145245"/>
              <a:ext cx="493713" cy="184150"/>
              <a:chOff x="1541" y="2003"/>
              <a:chExt cx="1243" cy="463"/>
            </a:xfrm>
          </p:grpSpPr>
          <p:sp>
            <p:nvSpPr>
              <p:cNvPr id="113" name="AutoShape 447" descr="Woven mat"/>
              <p:cNvSpPr>
                <a:spLocks noChangeAspect="1" noChangeArrowheads="1"/>
              </p:cNvSpPr>
              <p:nvPr/>
            </p:nvSpPr>
            <p:spPr bwMode="auto">
              <a:xfrm>
                <a:off x="1542" y="2004"/>
                <a:ext cx="1242" cy="462"/>
              </a:xfrm>
              <a:prstGeom prst="roundRect">
                <a:avLst>
                  <a:gd name="adj" fmla="val 46537"/>
                </a:avLst>
              </a:prstGeom>
              <a:blipFill dpi="0" rotWithShape="1">
                <a:blip r:embed="rId2"/>
                <a:srcRect/>
                <a:tile tx="0" ty="0" sx="100000" sy="100000" flip="none" algn="tl"/>
              </a:blip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 name="AutoShape 448"/>
              <p:cNvSpPr>
                <a:spLocks noChangeAspect="1" noChangeArrowheads="1"/>
              </p:cNvSpPr>
              <p:nvPr/>
            </p:nvSpPr>
            <p:spPr bwMode="auto">
              <a:xfrm>
                <a:off x="1541" y="2003"/>
                <a:ext cx="1242" cy="462"/>
              </a:xfrm>
              <a:prstGeom prst="roundRect">
                <a:avLst>
                  <a:gd name="adj" fmla="val 46537"/>
                </a:avLst>
              </a:prstGeom>
              <a:gradFill rotWithShape="1">
                <a:gsLst>
                  <a:gs pos="0">
                    <a:srgbClr val="FFEFD1">
                      <a:alpha val="88000"/>
                    </a:srgbClr>
                  </a:gs>
                  <a:gs pos="64999">
                    <a:srgbClr val="F0EBD5">
                      <a:alpha val="88000"/>
                    </a:srgbClr>
                  </a:gs>
                  <a:gs pos="100000">
                    <a:srgbClr val="D1C39F">
                      <a:alpha val="88000"/>
                    </a:srgbClr>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99" name="TextBox 98"/>
            <p:cNvSpPr txBox="1"/>
            <p:nvPr/>
          </p:nvSpPr>
          <p:spPr>
            <a:xfrm>
              <a:off x="7060913" y="1211625"/>
              <a:ext cx="1720308" cy="646331"/>
            </a:xfrm>
            <a:prstGeom prst="rect">
              <a:avLst/>
            </a:prstGeom>
            <a:noFill/>
          </p:spPr>
          <p:txBody>
            <a:bodyPr wrap="square" rtlCol="0">
              <a:spAutoFit/>
            </a:bodyPr>
            <a:lstStyle/>
            <a:p>
              <a:pPr algn="ctr"/>
              <a:endParaRPr lang="en-US" sz="1200" dirty="0" smtClean="0">
                <a:latin typeface="Arial Black" panose="020B0A04020102020204" pitchFamily="34" charset="0"/>
              </a:endParaRPr>
            </a:p>
            <a:p>
              <a:pPr algn="ctr"/>
              <a:r>
                <a:rPr lang="en-US" sz="1200" dirty="0" smtClean="0">
                  <a:latin typeface="Arial Black" panose="020B0A04020102020204" pitchFamily="34" charset="0"/>
                </a:rPr>
                <a:t>Cytosolic Gram Negative Bacteria</a:t>
              </a:r>
              <a:endParaRPr lang="en-US" sz="1200" dirty="0">
                <a:latin typeface="Arial Black" panose="020B0A04020102020204" pitchFamily="34" charset="0"/>
              </a:endParaRPr>
            </a:p>
          </p:txBody>
        </p:sp>
        <p:sp>
          <p:nvSpPr>
            <p:cNvPr id="100" name="TextBox 99"/>
            <p:cNvSpPr txBox="1"/>
            <p:nvPr/>
          </p:nvSpPr>
          <p:spPr>
            <a:xfrm>
              <a:off x="7431731" y="2772874"/>
              <a:ext cx="508473" cy="276999"/>
            </a:xfrm>
            <a:prstGeom prst="rect">
              <a:avLst/>
            </a:prstGeom>
            <a:noFill/>
          </p:spPr>
          <p:txBody>
            <a:bodyPr wrap="none" rtlCol="0">
              <a:spAutoFit/>
            </a:bodyPr>
            <a:lstStyle/>
            <a:p>
              <a:r>
                <a:rPr lang="en-US" sz="1200" dirty="0" smtClean="0">
                  <a:latin typeface="Arial Black" panose="020B0A04020102020204" pitchFamily="34" charset="0"/>
                </a:rPr>
                <a:t>LPS</a:t>
              </a:r>
              <a:endParaRPr lang="en-US" sz="1200" dirty="0">
                <a:latin typeface="Arial Black" panose="020B0A04020102020204" pitchFamily="34" charset="0"/>
              </a:endParaRPr>
            </a:p>
          </p:txBody>
        </p:sp>
        <p:sp>
          <p:nvSpPr>
            <p:cNvPr id="101" name="TextBox 100"/>
            <p:cNvSpPr txBox="1"/>
            <p:nvPr/>
          </p:nvSpPr>
          <p:spPr>
            <a:xfrm rot="16200000">
              <a:off x="5944184" y="2566795"/>
              <a:ext cx="817853" cy="276999"/>
            </a:xfrm>
            <a:prstGeom prst="rect">
              <a:avLst/>
            </a:prstGeom>
            <a:noFill/>
          </p:spPr>
          <p:txBody>
            <a:bodyPr wrap="none" rtlCol="0">
              <a:spAutoFit/>
            </a:bodyPr>
            <a:lstStyle/>
            <a:p>
              <a:r>
                <a:rPr lang="en-US" sz="1200" dirty="0" smtClean="0">
                  <a:latin typeface="Arial Black" panose="020B0A04020102020204" pitchFamily="34" charset="0"/>
                </a:rPr>
                <a:t>priming</a:t>
              </a:r>
              <a:endParaRPr lang="en-US" sz="1200" dirty="0">
                <a:latin typeface="Arial Black" panose="020B0A04020102020204" pitchFamily="34" charset="0"/>
              </a:endParaRPr>
            </a:p>
          </p:txBody>
        </p:sp>
        <p:cxnSp>
          <p:nvCxnSpPr>
            <p:cNvPr id="102" name="Straight Arrow Connector 101"/>
            <p:cNvCxnSpPr/>
            <p:nvPr/>
          </p:nvCxnSpPr>
          <p:spPr>
            <a:xfrm flipH="1">
              <a:off x="7091835" y="3009185"/>
              <a:ext cx="384024" cy="210681"/>
            </a:xfrm>
            <a:prstGeom prst="straightConnector1">
              <a:avLst/>
            </a:prstGeom>
            <a:ln w="25400" cap="sq" cmpd="sng">
              <a:solidFill>
                <a:schemeClr val="tx1"/>
              </a:solidFill>
              <a:bevel/>
              <a:tailEnd type="arrow"/>
            </a:ln>
          </p:spPr>
          <p:style>
            <a:lnRef idx="1">
              <a:schemeClr val="accent1"/>
            </a:lnRef>
            <a:fillRef idx="0">
              <a:schemeClr val="accent1"/>
            </a:fillRef>
            <a:effectRef idx="0">
              <a:schemeClr val="accent1"/>
            </a:effectRef>
            <a:fontRef idx="minor">
              <a:schemeClr val="tx1"/>
            </a:fontRef>
          </p:style>
        </p:cxnSp>
        <p:sp>
          <p:nvSpPr>
            <p:cNvPr id="103" name="TextBox 102"/>
            <p:cNvSpPr txBox="1"/>
            <p:nvPr/>
          </p:nvSpPr>
          <p:spPr>
            <a:xfrm>
              <a:off x="6052071" y="3305889"/>
              <a:ext cx="1423788" cy="646331"/>
            </a:xfrm>
            <a:prstGeom prst="rect">
              <a:avLst/>
            </a:prstGeom>
            <a:noFill/>
          </p:spPr>
          <p:txBody>
            <a:bodyPr wrap="none" rtlCol="0">
              <a:spAutoFit/>
            </a:bodyPr>
            <a:lstStyle/>
            <a:p>
              <a:pPr algn="ctr"/>
              <a:r>
                <a:rPr lang="en-US" sz="1200" dirty="0" smtClean="0">
                  <a:latin typeface="Arial Black" panose="020B0A04020102020204" pitchFamily="34" charset="0"/>
                </a:rPr>
                <a:t>Hypothetical</a:t>
              </a:r>
            </a:p>
            <a:p>
              <a:pPr algn="ctr"/>
              <a:r>
                <a:rPr lang="en-US" sz="1200" dirty="0" smtClean="0">
                  <a:latin typeface="Arial Black" panose="020B0A04020102020204" pitchFamily="34" charset="0"/>
                </a:rPr>
                <a:t>Non-Canonical</a:t>
              </a:r>
            </a:p>
            <a:p>
              <a:pPr algn="ctr"/>
              <a:r>
                <a:rPr lang="en-US" sz="1200" dirty="0" err="1" smtClean="0">
                  <a:latin typeface="Arial Black" panose="020B0A04020102020204" pitchFamily="34" charset="0"/>
                </a:rPr>
                <a:t>Inflammasome</a:t>
              </a:r>
              <a:endParaRPr lang="en-US" sz="1200" dirty="0">
                <a:latin typeface="Arial Black" panose="020B0A04020102020204" pitchFamily="34" charset="0"/>
              </a:endParaRPr>
            </a:p>
          </p:txBody>
        </p:sp>
        <p:grpSp>
          <p:nvGrpSpPr>
            <p:cNvPr id="104" name="Group 103"/>
            <p:cNvGrpSpPr/>
            <p:nvPr/>
          </p:nvGrpSpPr>
          <p:grpSpPr>
            <a:xfrm>
              <a:off x="6667197" y="4688092"/>
              <a:ext cx="170627" cy="773933"/>
              <a:chOff x="3770520" y="5256815"/>
              <a:chExt cx="170627" cy="773933"/>
            </a:xfrm>
          </p:grpSpPr>
          <p:sp>
            <p:nvSpPr>
              <p:cNvPr id="111" name="Rectangle 110"/>
              <p:cNvSpPr/>
              <p:nvPr/>
            </p:nvSpPr>
            <p:spPr>
              <a:xfrm rot="16200000">
                <a:off x="3654675" y="5373012"/>
                <a:ext cx="402669" cy="170275"/>
              </a:xfrm>
              <a:prstGeom prst="rect">
                <a:avLst/>
              </a:prstGeom>
              <a:solidFill>
                <a:srgbClr val="FE7286"/>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rot="16200000">
                <a:off x="3669580" y="5759530"/>
                <a:ext cx="372158" cy="170277"/>
              </a:xfrm>
              <a:prstGeom prst="rect">
                <a:avLst/>
              </a:prstGeom>
              <a:solidFill>
                <a:schemeClr val="tx2">
                  <a:lumMod val="60000"/>
                  <a:lumOff val="4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05" name="Straight Arrow Connector 104"/>
            <p:cNvCxnSpPr/>
            <p:nvPr/>
          </p:nvCxnSpPr>
          <p:spPr>
            <a:xfrm>
              <a:off x="6763965" y="3952220"/>
              <a:ext cx="0" cy="453948"/>
            </a:xfrm>
            <a:prstGeom prst="straightConnector1">
              <a:avLst/>
            </a:prstGeom>
            <a:ln w="25400" cap="sq" cmpd="sng">
              <a:solidFill>
                <a:schemeClr val="tx1"/>
              </a:solidFill>
              <a:bevel/>
              <a:tailEnd type="arrow"/>
            </a:ln>
          </p:spPr>
          <p:style>
            <a:lnRef idx="1">
              <a:schemeClr val="accent1"/>
            </a:lnRef>
            <a:fillRef idx="0">
              <a:schemeClr val="accent1"/>
            </a:fillRef>
            <a:effectRef idx="0">
              <a:schemeClr val="accent1"/>
            </a:effectRef>
            <a:fontRef idx="minor">
              <a:schemeClr val="tx1"/>
            </a:fontRef>
          </p:style>
        </p:cxnSp>
        <p:sp>
          <p:nvSpPr>
            <p:cNvPr id="106" name="TextBox 105"/>
            <p:cNvSpPr txBox="1"/>
            <p:nvPr/>
          </p:nvSpPr>
          <p:spPr>
            <a:xfrm>
              <a:off x="6209232" y="4404619"/>
              <a:ext cx="1160895" cy="276999"/>
            </a:xfrm>
            <a:prstGeom prst="rect">
              <a:avLst/>
            </a:prstGeom>
            <a:noFill/>
          </p:spPr>
          <p:txBody>
            <a:bodyPr wrap="none" rtlCol="0">
              <a:spAutoFit/>
            </a:bodyPr>
            <a:lstStyle/>
            <a:p>
              <a:pPr algn="ctr"/>
              <a:r>
                <a:rPr lang="en-US" sz="1200" dirty="0" smtClean="0">
                  <a:latin typeface="Arial Black" panose="020B0A04020102020204" pitchFamily="34" charset="0"/>
                </a:rPr>
                <a:t>Caspase-11</a:t>
              </a:r>
              <a:endParaRPr lang="en-US" sz="1200" dirty="0">
                <a:latin typeface="Arial Black" panose="020B0A04020102020204" pitchFamily="34" charset="0"/>
              </a:endParaRPr>
            </a:p>
          </p:txBody>
        </p:sp>
        <p:sp>
          <p:nvSpPr>
            <p:cNvPr id="107" name="Explosion 2 106"/>
            <p:cNvSpPr/>
            <p:nvPr/>
          </p:nvSpPr>
          <p:spPr>
            <a:xfrm>
              <a:off x="7243134" y="5346323"/>
              <a:ext cx="1747366" cy="1433304"/>
            </a:xfrm>
            <a:prstGeom prst="irregularSeal2">
              <a:avLst/>
            </a:prstGeom>
            <a:gradFill>
              <a:gsLst>
                <a:gs pos="0">
                  <a:srgbClr val="FFF200"/>
                </a:gs>
                <a:gs pos="45000">
                  <a:srgbClr val="FF7A00"/>
                </a:gs>
                <a:gs pos="70000">
                  <a:srgbClr val="FF0300"/>
                </a:gs>
                <a:gs pos="100000">
                  <a:srgbClr val="4D0808"/>
                </a:gs>
              </a:gsLst>
              <a:lin ang="5400000" scaled="0"/>
            </a:gradFill>
            <a:effectLst>
              <a:glow rad="228600">
                <a:srgbClr val="FF0000">
                  <a:alpha val="40000"/>
                </a:srgb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TextBox 107"/>
            <p:cNvSpPr txBox="1"/>
            <p:nvPr/>
          </p:nvSpPr>
          <p:spPr>
            <a:xfrm>
              <a:off x="7577598" y="5938862"/>
              <a:ext cx="1078437" cy="276999"/>
            </a:xfrm>
            <a:prstGeom prst="rect">
              <a:avLst/>
            </a:prstGeom>
            <a:noFill/>
          </p:spPr>
          <p:txBody>
            <a:bodyPr wrap="none" rtlCol="0">
              <a:spAutoFit/>
            </a:bodyPr>
            <a:lstStyle/>
            <a:p>
              <a:pPr algn="ctr"/>
              <a:r>
                <a:rPr lang="en-US" sz="1200" dirty="0" err="1" smtClean="0">
                  <a:solidFill>
                    <a:schemeClr val="bg1"/>
                  </a:solidFill>
                  <a:latin typeface="Arial Black" panose="020B0A04020102020204" pitchFamily="34" charset="0"/>
                </a:rPr>
                <a:t>Pyroptosis</a:t>
              </a:r>
              <a:endParaRPr lang="en-US" sz="1200" dirty="0">
                <a:solidFill>
                  <a:schemeClr val="bg1"/>
                </a:solidFill>
                <a:latin typeface="Arial Black" panose="020B0A04020102020204" pitchFamily="34" charset="0"/>
              </a:endParaRPr>
            </a:p>
          </p:txBody>
        </p:sp>
        <p:cxnSp>
          <p:nvCxnSpPr>
            <p:cNvPr id="109" name="Straight Arrow Connector 108"/>
            <p:cNvCxnSpPr>
              <a:stCxn id="78" idx="3"/>
            </p:cNvCxnSpPr>
            <p:nvPr/>
          </p:nvCxnSpPr>
          <p:spPr>
            <a:xfrm>
              <a:off x="5245073" y="5751680"/>
              <a:ext cx="1829234" cy="266052"/>
            </a:xfrm>
            <a:prstGeom prst="straightConnector1">
              <a:avLst/>
            </a:prstGeom>
            <a:ln w="25400" cap="sq" cmpd="sng">
              <a:solidFill>
                <a:schemeClr val="tx1"/>
              </a:solidFill>
              <a:bevel/>
              <a:tailEnd type="arrow"/>
            </a:ln>
          </p:spPr>
          <p:style>
            <a:lnRef idx="1">
              <a:schemeClr val="accent1"/>
            </a:lnRef>
            <a:fillRef idx="0">
              <a:schemeClr val="accent1"/>
            </a:fillRef>
            <a:effectRef idx="0">
              <a:schemeClr val="accent1"/>
            </a:effectRef>
            <a:fontRef idx="minor">
              <a:schemeClr val="tx1"/>
            </a:fontRef>
          </p:style>
        </p:cxnSp>
        <p:cxnSp>
          <p:nvCxnSpPr>
            <p:cNvPr id="110" name="Straight Arrow Connector 109"/>
            <p:cNvCxnSpPr/>
            <p:nvPr/>
          </p:nvCxnSpPr>
          <p:spPr>
            <a:xfrm>
              <a:off x="6898533" y="5238517"/>
              <a:ext cx="530383" cy="384783"/>
            </a:xfrm>
            <a:prstGeom prst="straightConnector1">
              <a:avLst/>
            </a:prstGeom>
            <a:ln w="25400" cap="sq" cmpd="sng">
              <a:solidFill>
                <a:schemeClr val="tx1"/>
              </a:solidFill>
              <a:beve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292093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856" y="0"/>
            <a:ext cx="9157855" cy="646331"/>
          </a:xfrm>
          <a:prstGeom prst="rect">
            <a:avLst/>
          </a:prstGeom>
          <a:solidFill>
            <a:srgbClr val="990000"/>
          </a:solidFill>
        </p:spPr>
        <p:txBody>
          <a:bodyPr wrap="square" rtlCol="0">
            <a:spAutoFit/>
          </a:bodyPr>
          <a:lstStyle/>
          <a:p>
            <a:pPr algn="ctr"/>
            <a:r>
              <a:rPr lang="en-US" sz="3600" b="1" dirty="0" smtClean="0">
                <a:solidFill>
                  <a:schemeClr val="bg1"/>
                </a:solidFill>
                <a:latin typeface="Tahoma" pitchFamily="34" charset="0"/>
                <a:ea typeface="Tahoma" pitchFamily="34" charset="0"/>
                <a:cs typeface="Tahoma" pitchFamily="34" charset="0"/>
              </a:rPr>
              <a:t>NLRP6</a:t>
            </a:r>
            <a:endParaRPr lang="en-US" sz="3600" b="1" dirty="0">
              <a:solidFill>
                <a:schemeClr val="bg1"/>
              </a:solidFill>
              <a:latin typeface="Tahoma" pitchFamily="34" charset="0"/>
              <a:ea typeface="Tahoma" pitchFamily="34" charset="0"/>
              <a:cs typeface="Tahoma" pitchFamily="34" charset="0"/>
            </a:endParaRPr>
          </a:p>
        </p:txBody>
      </p:sp>
      <p:pic>
        <p:nvPicPr>
          <p:cNvPr id="3" name="Picture 2" descr="http://www.nature.com/nature/journal/v474/n7349/images/474042a-f1.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918" y="646331"/>
            <a:ext cx="8533482" cy="6201646"/>
          </a:xfrm>
          <a:prstGeom prst="rect">
            <a:avLst/>
          </a:prstGeom>
          <a:solidFill>
            <a:schemeClr val="bg1">
              <a:lumMod val="95000"/>
            </a:schemeClr>
          </a:solidFill>
          <a:extLst/>
        </p:spPr>
      </p:pic>
      <p:sp>
        <p:nvSpPr>
          <p:cNvPr id="4" name="Rectangle 3"/>
          <p:cNvSpPr/>
          <p:nvPr/>
        </p:nvSpPr>
        <p:spPr>
          <a:xfrm>
            <a:off x="381918" y="6173001"/>
            <a:ext cx="8228682" cy="646331"/>
          </a:xfrm>
          <a:prstGeom prst="rect">
            <a:avLst/>
          </a:prstGeom>
        </p:spPr>
        <p:txBody>
          <a:bodyPr wrap="square">
            <a:spAutoFit/>
          </a:bodyPr>
          <a:lstStyle/>
          <a:p>
            <a:r>
              <a:rPr lang="en-US" dirty="0"/>
              <a:t>Menno van </a:t>
            </a:r>
            <a:r>
              <a:rPr lang="en-US" dirty="0" err="1"/>
              <a:t>Lookeren</a:t>
            </a:r>
            <a:r>
              <a:rPr lang="en-US" dirty="0"/>
              <a:t> </a:t>
            </a:r>
            <a:r>
              <a:rPr lang="en-US" dirty="0" err="1" smtClean="0"/>
              <a:t>Campagne</a:t>
            </a:r>
            <a:r>
              <a:rPr lang="en-US" dirty="0" smtClean="0"/>
              <a:t> &amp; </a:t>
            </a:r>
            <a:r>
              <a:rPr lang="en-US" dirty="0" err="1"/>
              <a:t>Vishva</a:t>
            </a:r>
            <a:r>
              <a:rPr lang="en-US" dirty="0"/>
              <a:t> M. Dixit</a:t>
            </a:r>
          </a:p>
          <a:p>
            <a:r>
              <a:rPr lang="en-US" dirty="0"/>
              <a:t>Nature 474, 42–43 (02 June 2011) doi:10.1038/474042a</a:t>
            </a:r>
          </a:p>
        </p:txBody>
      </p:sp>
    </p:spTree>
    <p:extLst>
      <p:ext uri="{BB962C8B-B14F-4D97-AF65-F5344CB8AC3E}">
        <p14:creationId xmlns:p14="http://schemas.microsoft.com/office/powerpoint/2010/main" val="18713186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1" y="657338"/>
            <a:ext cx="8652164" cy="61753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0" y="11668"/>
            <a:ext cx="9144000" cy="646331"/>
          </a:xfrm>
          <a:prstGeom prst="rect">
            <a:avLst/>
          </a:prstGeom>
          <a:solidFill>
            <a:srgbClr val="990000"/>
          </a:solidFill>
        </p:spPr>
        <p:txBody>
          <a:bodyPr wrap="square" rtlCol="0">
            <a:spAutoFit/>
          </a:bodyPr>
          <a:lstStyle/>
          <a:p>
            <a:pPr algn="ctr"/>
            <a:r>
              <a:rPr lang="en-US" sz="3600" b="1" dirty="0" err="1" smtClean="0">
                <a:solidFill>
                  <a:schemeClr val="bg1"/>
                </a:solidFill>
                <a:latin typeface="Tahoma" pitchFamily="34" charset="0"/>
                <a:ea typeface="Tahoma" pitchFamily="34" charset="0"/>
                <a:cs typeface="Tahoma" pitchFamily="34" charset="0"/>
              </a:rPr>
              <a:t>Pyroptosis</a:t>
            </a:r>
            <a:endParaRPr lang="en-US" sz="3600" b="1" dirty="0">
              <a:solidFill>
                <a:schemeClr val="bg1"/>
              </a:solidFill>
              <a:latin typeface="Tahoma" pitchFamily="34" charset="0"/>
              <a:ea typeface="Tahoma" pitchFamily="34" charset="0"/>
              <a:cs typeface="Tahoma" pitchFamily="34" charset="0"/>
            </a:endParaRPr>
          </a:p>
        </p:txBody>
      </p:sp>
      <p:sp>
        <p:nvSpPr>
          <p:cNvPr id="4" name="Rectangle 3"/>
          <p:cNvSpPr/>
          <p:nvPr/>
        </p:nvSpPr>
        <p:spPr>
          <a:xfrm>
            <a:off x="4724400" y="6488668"/>
            <a:ext cx="4482195" cy="307777"/>
          </a:xfrm>
          <a:prstGeom prst="rect">
            <a:avLst/>
          </a:prstGeom>
        </p:spPr>
        <p:txBody>
          <a:bodyPr wrap="square">
            <a:spAutoFit/>
          </a:bodyPr>
          <a:lstStyle/>
          <a:p>
            <a:r>
              <a:rPr lang="nn-NO" sz="1400" dirty="0"/>
              <a:t>Nat Rev Microbiol. 2009 February ; 7(2): 99–109.</a:t>
            </a:r>
            <a:endParaRPr lang="en-US" sz="1400" dirty="0"/>
          </a:p>
        </p:txBody>
      </p:sp>
    </p:spTree>
    <p:extLst>
      <p:ext uri="{BB962C8B-B14F-4D97-AF65-F5344CB8AC3E}">
        <p14:creationId xmlns:p14="http://schemas.microsoft.com/office/powerpoint/2010/main" val="21050136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077218"/>
            <a:ext cx="8610600" cy="56853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0" y="0"/>
            <a:ext cx="9144000" cy="1077218"/>
          </a:xfrm>
          <a:prstGeom prst="rect">
            <a:avLst/>
          </a:prstGeom>
          <a:solidFill>
            <a:srgbClr val="990000"/>
          </a:solidFill>
        </p:spPr>
        <p:txBody>
          <a:bodyPr wrap="square" rtlCol="0">
            <a:spAutoFit/>
          </a:bodyPr>
          <a:lstStyle/>
          <a:p>
            <a:pPr algn="ctr"/>
            <a:r>
              <a:rPr lang="en-US" sz="3200" b="1" dirty="0" smtClean="0">
                <a:solidFill>
                  <a:schemeClr val="bg1"/>
                </a:solidFill>
                <a:latin typeface="Tahoma" pitchFamily="34" charset="0"/>
                <a:ea typeface="Tahoma" pitchFamily="34" charset="0"/>
                <a:cs typeface="Tahoma" pitchFamily="34" charset="0"/>
              </a:rPr>
              <a:t>Pathogen Modulation of </a:t>
            </a:r>
            <a:r>
              <a:rPr lang="en-US" sz="3200" b="1" dirty="0" err="1" smtClean="0">
                <a:solidFill>
                  <a:schemeClr val="bg1"/>
                </a:solidFill>
                <a:latin typeface="Tahoma" pitchFamily="34" charset="0"/>
                <a:ea typeface="Tahoma" pitchFamily="34" charset="0"/>
                <a:cs typeface="Tahoma" pitchFamily="34" charset="0"/>
              </a:rPr>
              <a:t>Inflammasome</a:t>
            </a:r>
            <a:r>
              <a:rPr lang="en-US" sz="3200" b="1" dirty="0" smtClean="0">
                <a:solidFill>
                  <a:schemeClr val="bg1"/>
                </a:solidFill>
                <a:latin typeface="Tahoma" pitchFamily="34" charset="0"/>
                <a:ea typeface="Tahoma" pitchFamily="34" charset="0"/>
                <a:cs typeface="Tahoma" pitchFamily="34" charset="0"/>
              </a:rPr>
              <a:t> Function</a:t>
            </a:r>
            <a:endParaRPr lang="en-US" sz="3200" b="1" dirty="0">
              <a:solidFill>
                <a:schemeClr val="bg1"/>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2088823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9" name="TextBox 3878"/>
          <p:cNvSpPr txBox="1"/>
          <p:nvPr/>
        </p:nvSpPr>
        <p:spPr>
          <a:xfrm>
            <a:off x="-6928" y="0"/>
            <a:ext cx="9150927" cy="646331"/>
          </a:xfrm>
          <a:prstGeom prst="rect">
            <a:avLst/>
          </a:prstGeom>
          <a:solidFill>
            <a:srgbClr val="990000"/>
          </a:solidFill>
        </p:spPr>
        <p:txBody>
          <a:bodyPr wrap="square" rtlCol="0">
            <a:spAutoFit/>
          </a:bodyPr>
          <a:lstStyle/>
          <a:p>
            <a:pPr algn="ctr"/>
            <a:r>
              <a:rPr lang="en-US" sz="3600" b="1" dirty="0" smtClean="0">
                <a:solidFill>
                  <a:schemeClr val="bg1"/>
                </a:solidFill>
                <a:latin typeface="Tahoma" pitchFamily="34" charset="0"/>
                <a:ea typeface="Tahoma" pitchFamily="34" charset="0"/>
                <a:cs typeface="Tahoma" pitchFamily="34" charset="0"/>
              </a:rPr>
              <a:t>Inhibitory NLRs</a:t>
            </a:r>
            <a:endParaRPr lang="en-US" sz="3600" b="1" dirty="0">
              <a:solidFill>
                <a:schemeClr val="bg1"/>
              </a:solidFill>
              <a:latin typeface="Tahoma" pitchFamily="34" charset="0"/>
              <a:ea typeface="Tahoma" pitchFamily="34" charset="0"/>
              <a:cs typeface="Tahoma" pitchFamily="34" charset="0"/>
            </a:endParaRPr>
          </a:p>
        </p:txBody>
      </p:sp>
      <p:sp>
        <p:nvSpPr>
          <p:cNvPr id="3880" name="Rectangle 3879"/>
          <p:cNvSpPr/>
          <p:nvPr/>
        </p:nvSpPr>
        <p:spPr>
          <a:xfrm>
            <a:off x="0" y="646331"/>
            <a:ext cx="9144000" cy="6217239"/>
          </a:xfrm>
          <a:prstGeom prst="rect">
            <a:avLst/>
          </a:prstGeom>
          <a:solidFill>
            <a:schemeClr val="bg1">
              <a:lumMod val="9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 name="Group 1"/>
          <p:cNvGrpSpPr/>
          <p:nvPr/>
        </p:nvGrpSpPr>
        <p:grpSpPr>
          <a:xfrm>
            <a:off x="431290" y="619426"/>
            <a:ext cx="8313427" cy="6195912"/>
            <a:chOff x="7374" y="25218"/>
            <a:chExt cx="9185034" cy="6845512"/>
          </a:xfrm>
        </p:grpSpPr>
        <p:grpSp>
          <p:nvGrpSpPr>
            <p:cNvPr id="3" name="Group 2"/>
            <p:cNvGrpSpPr/>
            <p:nvPr/>
          </p:nvGrpSpPr>
          <p:grpSpPr>
            <a:xfrm>
              <a:off x="6458037" y="5867505"/>
              <a:ext cx="697610" cy="457201"/>
              <a:chOff x="6458037" y="5900482"/>
              <a:chExt cx="697610" cy="457201"/>
            </a:xfrm>
          </p:grpSpPr>
          <p:sp>
            <p:nvSpPr>
              <p:cNvPr id="3877" name="Oval 12029"/>
              <p:cNvSpPr>
                <a:spLocks noChangeArrowheads="1"/>
              </p:cNvSpPr>
              <p:nvPr/>
            </p:nvSpPr>
            <p:spPr bwMode="auto">
              <a:xfrm rot="5400000">
                <a:off x="6550551" y="5807968"/>
                <a:ext cx="457201" cy="642229"/>
              </a:xfrm>
              <a:prstGeom prst="ellipse">
                <a:avLst/>
              </a:prstGeom>
              <a:solidFill>
                <a:schemeClr val="accent2">
                  <a:lumMod val="60000"/>
                  <a:lumOff val="40000"/>
                </a:schemeClr>
              </a:solidFill>
              <a:ln>
                <a:noFill/>
              </a:ln>
              <a:effectLst/>
              <a:scene3d>
                <a:camera prst="orthographicFront"/>
                <a:lightRig rig="threePt" dir="t"/>
              </a:scene3d>
              <a:sp3d>
                <a:bevelT/>
              </a:sp3d>
            </p:spPr>
            <p:txBody>
              <a:bodyPr wrap="none" anchor="ctr"/>
              <a:lstStyle/>
              <a:p>
                <a:endParaRPr lang="en-US" dirty="0"/>
              </a:p>
            </p:txBody>
          </p:sp>
          <p:sp>
            <p:nvSpPr>
              <p:cNvPr id="3878" name="TextBox 3877"/>
              <p:cNvSpPr txBox="1"/>
              <p:nvPr/>
            </p:nvSpPr>
            <p:spPr>
              <a:xfrm>
                <a:off x="6458037" y="5959805"/>
                <a:ext cx="697610" cy="338554"/>
              </a:xfrm>
              <a:prstGeom prst="rect">
                <a:avLst/>
              </a:prstGeom>
              <a:noFill/>
              <a:ln>
                <a:noFill/>
              </a:ln>
            </p:spPr>
            <p:txBody>
              <a:bodyPr wrap="square" rtlCol="0">
                <a:spAutoFit/>
              </a:bodyPr>
              <a:lstStyle/>
              <a:p>
                <a:pPr algn="ctr"/>
                <a:r>
                  <a:rPr lang="en-US" sz="1600" b="1" dirty="0" err="1" smtClean="0">
                    <a:latin typeface="Tahoma" panose="020B0604030504040204" pitchFamily="34" charset="0"/>
                    <a:ea typeface="Tahoma" panose="020B0604030504040204" pitchFamily="34" charset="0"/>
                    <a:cs typeface="Tahoma" panose="020B0604030504040204" pitchFamily="34" charset="0"/>
                  </a:rPr>
                  <a:t>RelB</a:t>
                </a:r>
                <a:endParaRPr lang="en-US" sz="1600" b="1" dirty="0">
                  <a:latin typeface="Times New Roman" panose="02020603050405020304" pitchFamily="18" charset="0"/>
                  <a:ea typeface="Tahoma" panose="020B0604030504040204" pitchFamily="34" charset="0"/>
                  <a:cs typeface="Times New Roman" panose="02020603050405020304" pitchFamily="18" charset="0"/>
                </a:endParaRPr>
              </a:p>
            </p:txBody>
          </p:sp>
        </p:grpSp>
        <p:grpSp>
          <p:nvGrpSpPr>
            <p:cNvPr id="4" name="Group 3"/>
            <p:cNvGrpSpPr/>
            <p:nvPr/>
          </p:nvGrpSpPr>
          <p:grpSpPr>
            <a:xfrm>
              <a:off x="1506995" y="5864662"/>
              <a:ext cx="697610" cy="457201"/>
              <a:chOff x="1506995" y="5864662"/>
              <a:chExt cx="697610" cy="457201"/>
            </a:xfrm>
          </p:grpSpPr>
          <p:sp>
            <p:nvSpPr>
              <p:cNvPr id="3875" name="Oval 12029"/>
              <p:cNvSpPr>
                <a:spLocks noChangeArrowheads="1"/>
              </p:cNvSpPr>
              <p:nvPr/>
            </p:nvSpPr>
            <p:spPr bwMode="auto">
              <a:xfrm rot="5400000">
                <a:off x="1610176" y="5772148"/>
                <a:ext cx="457201" cy="642229"/>
              </a:xfrm>
              <a:prstGeom prst="ellipse">
                <a:avLst/>
              </a:prstGeom>
              <a:solidFill>
                <a:schemeClr val="accent2">
                  <a:lumMod val="60000"/>
                  <a:lumOff val="40000"/>
                </a:schemeClr>
              </a:solidFill>
              <a:ln>
                <a:noFill/>
              </a:ln>
              <a:effectLst/>
              <a:scene3d>
                <a:camera prst="orthographicFront"/>
                <a:lightRig rig="threePt" dir="t"/>
              </a:scene3d>
              <a:sp3d>
                <a:bevelT/>
              </a:sp3d>
            </p:spPr>
            <p:txBody>
              <a:bodyPr wrap="none" anchor="ctr"/>
              <a:lstStyle/>
              <a:p>
                <a:endParaRPr lang="en-US" dirty="0"/>
              </a:p>
            </p:txBody>
          </p:sp>
          <p:sp>
            <p:nvSpPr>
              <p:cNvPr id="3876" name="TextBox 3875"/>
              <p:cNvSpPr txBox="1"/>
              <p:nvPr/>
            </p:nvSpPr>
            <p:spPr>
              <a:xfrm>
                <a:off x="1506995" y="5908596"/>
                <a:ext cx="697610" cy="338554"/>
              </a:xfrm>
              <a:prstGeom prst="rect">
                <a:avLst/>
              </a:prstGeom>
              <a:noFill/>
              <a:ln>
                <a:noFill/>
              </a:ln>
            </p:spPr>
            <p:txBody>
              <a:bodyPr wrap="square" rtlCol="0">
                <a:spAutoFit/>
              </a:bodyPr>
              <a:lstStyle/>
              <a:p>
                <a:pPr algn="ctr"/>
                <a:r>
                  <a:rPr lang="en-US" sz="1600" b="1" dirty="0" smtClean="0">
                    <a:latin typeface="Tahoma" panose="020B0604030504040204" pitchFamily="34" charset="0"/>
                    <a:ea typeface="Tahoma" panose="020B0604030504040204" pitchFamily="34" charset="0"/>
                    <a:cs typeface="Tahoma" panose="020B0604030504040204" pitchFamily="34" charset="0"/>
                  </a:rPr>
                  <a:t>p65</a:t>
                </a:r>
                <a:endParaRPr lang="en-US" sz="1600" b="1" dirty="0">
                  <a:latin typeface="Times New Roman" panose="02020603050405020304" pitchFamily="18" charset="0"/>
                  <a:ea typeface="Tahoma" panose="020B0604030504040204" pitchFamily="34" charset="0"/>
                  <a:cs typeface="Times New Roman" panose="02020603050405020304" pitchFamily="18" charset="0"/>
                </a:endParaRPr>
              </a:p>
            </p:txBody>
          </p:sp>
        </p:grpSp>
        <p:sp>
          <p:nvSpPr>
            <p:cNvPr id="5" name="Rounded Rectangle 4"/>
            <p:cNvSpPr/>
            <p:nvPr/>
          </p:nvSpPr>
          <p:spPr>
            <a:xfrm rot="5400000">
              <a:off x="7399763" y="1817956"/>
              <a:ext cx="416831" cy="885979"/>
            </a:xfrm>
            <a:prstGeom prst="roundRect">
              <a:avLst/>
            </a:prstGeom>
            <a:solidFill>
              <a:schemeClr val="tx2">
                <a:lumMod val="60000"/>
                <a:lumOff val="4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12029"/>
            <p:cNvSpPr>
              <a:spLocks noChangeArrowheads="1"/>
            </p:cNvSpPr>
            <p:nvPr/>
          </p:nvSpPr>
          <p:spPr bwMode="auto">
            <a:xfrm rot="5400000">
              <a:off x="7188694" y="4667559"/>
              <a:ext cx="457201" cy="642229"/>
            </a:xfrm>
            <a:prstGeom prst="ellipse">
              <a:avLst/>
            </a:prstGeom>
            <a:solidFill>
              <a:schemeClr val="accent2">
                <a:lumMod val="60000"/>
                <a:lumOff val="40000"/>
              </a:schemeClr>
            </a:solidFill>
            <a:ln>
              <a:noFill/>
            </a:ln>
            <a:effectLst/>
            <a:scene3d>
              <a:camera prst="orthographicFront"/>
              <a:lightRig rig="threePt" dir="t"/>
            </a:scene3d>
            <a:sp3d>
              <a:bevelT/>
            </a:sp3d>
          </p:spPr>
          <p:txBody>
            <a:bodyPr wrap="none" anchor="ctr"/>
            <a:lstStyle/>
            <a:p>
              <a:endParaRPr lang="en-US" dirty="0"/>
            </a:p>
          </p:txBody>
        </p:sp>
        <p:sp>
          <p:nvSpPr>
            <p:cNvPr id="7" name="Oval 12029"/>
            <p:cNvSpPr>
              <a:spLocks noChangeArrowheads="1"/>
            </p:cNvSpPr>
            <p:nvPr/>
          </p:nvSpPr>
          <p:spPr bwMode="auto">
            <a:xfrm rot="5400000">
              <a:off x="5975103" y="5756758"/>
              <a:ext cx="457201" cy="642229"/>
            </a:xfrm>
            <a:prstGeom prst="ellipse">
              <a:avLst/>
            </a:prstGeom>
            <a:solidFill>
              <a:schemeClr val="accent2">
                <a:lumMod val="60000"/>
                <a:lumOff val="40000"/>
              </a:schemeClr>
            </a:solidFill>
            <a:ln>
              <a:noFill/>
            </a:ln>
            <a:effectLst/>
            <a:scene3d>
              <a:camera prst="orthographicFront"/>
              <a:lightRig rig="threePt" dir="t"/>
            </a:scene3d>
            <a:sp3d>
              <a:bevelT/>
            </a:sp3d>
          </p:spPr>
          <p:txBody>
            <a:bodyPr wrap="none" anchor="ctr"/>
            <a:lstStyle/>
            <a:p>
              <a:endParaRPr lang="en-US" dirty="0"/>
            </a:p>
          </p:txBody>
        </p:sp>
        <p:sp>
          <p:nvSpPr>
            <p:cNvPr id="8" name="Oval 12029"/>
            <p:cNvSpPr>
              <a:spLocks noChangeArrowheads="1"/>
            </p:cNvSpPr>
            <p:nvPr/>
          </p:nvSpPr>
          <p:spPr bwMode="auto">
            <a:xfrm rot="5400000">
              <a:off x="5623207" y="4679412"/>
              <a:ext cx="457201" cy="642229"/>
            </a:xfrm>
            <a:prstGeom prst="ellipse">
              <a:avLst/>
            </a:prstGeom>
            <a:solidFill>
              <a:schemeClr val="accent2">
                <a:lumMod val="60000"/>
                <a:lumOff val="40000"/>
              </a:schemeClr>
            </a:solidFill>
            <a:ln>
              <a:noFill/>
            </a:ln>
            <a:effectLst/>
            <a:scene3d>
              <a:camera prst="orthographicFront"/>
              <a:lightRig rig="threePt" dir="t"/>
            </a:scene3d>
            <a:sp3d>
              <a:bevelT/>
            </a:sp3d>
          </p:spPr>
          <p:txBody>
            <a:bodyPr wrap="none" anchor="ctr"/>
            <a:lstStyle/>
            <a:p>
              <a:endParaRPr lang="en-US" dirty="0"/>
            </a:p>
          </p:txBody>
        </p:sp>
        <p:sp>
          <p:nvSpPr>
            <p:cNvPr id="9" name="Oval 12029"/>
            <p:cNvSpPr>
              <a:spLocks noChangeArrowheads="1"/>
            </p:cNvSpPr>
            <p:nvPr/>
          </p:nvSpPr>
          <p:spPr bwMode="auto">
            <a:xfrm rot="5400000">
              <a:off x="1068030" y="5744889"/>
              <a:ext cx="457201" cy="642229"/>
            </a:xfrm>
            <a:prstGeom prst="ellipse">
              <a:avLst/>
            </a:prstGeom>
            <a:solidFill>
              <a:schemeClr val="accent2">
                <a:lumMod val="60000"/>
                <a:lumOff val="40000"/>
              </a:schemeClr>
            </a:solidFill>
            <a:ln>
              <a:noFill/>
            </a:ln>
            <a:effectLst/>
            <a:scene3d>
              <a:camera prst="orthographicFront"/>
              <a:lightRig rig="threePt" dir="t"/>
            </a:scene3d>
            <a:sp3d>
              <a:bevelT/>
            </a:sp3d>
          </p:spPr>
          <p:txBody>
            <a:bodyPr wrap="none" anchor="ctr"/>
            <a:lstStyle/>
            <a:p>
              <a:endParaRPr lang="en-US" dirty="0"/>
            </a:p>
          </p:txBody>
        </p:sp>
        <p:sp>
          <p:nvSpPr>
            <p:cNvPr id="10" name="Oval 12029"/>
            <p:cNvSpPr>
              <a:spLocks noChangeArrowheads="1"/>
            </p:cNvSpPr>
            <p:nvPr/>
          </p:nvSpPr>
          <p:spPr bwMode="auto">
            <a:xfrm rot="5400000">
              <a:off x="1419328" y="4275409"/>
              <a:ext cx="457201" cy="642229"/>
            </a:xfrm>
            <a:prstGeom prst="ellipse">
              <a:avLst/>
            </a:prstGeom>
            <a:solidFill>
              <a:schemeClr val="accent2">
                <a:lumMod val="60000"/>
                <a:lumOff val="40000"/>
              </a:schemeClr>
            </a:solidFill>
            <a:ln>
              <a:noFill/>
            </a:ln>
            <a:effectLst/>
            <a:scene3d>
              <a:camera prst="orthographicFront"/>
              <a:lightRig rig="threePt" dir="t"/>
            </a:scene3d>
            <a:sp3d>
              <a:bevelT/>
            </a:sp3d>
          </p:spPr>
          <p:txBody>
            <a:bodyPr wrap="none" anchor="ctr"/>
            <a:lstStyle/>
            <a:p>
              <a:endParaRPr lang="en-US" dirty="0"/>
            </a:p>
          </p:txBody>
        </p:sp>
        <p:sp>
          <p:nvSpPr>
            <p:cNvPr id="11" name="Oval 12029"/>
            <p:cNvSpPr>
              <a:spLocks noChangeArrowheads="1"/>
            </p:cNvSpPr>
            <p:nvPr/>
          </p:nvSpPr>
          <p:spPr bwMode="auto">
            <a:xfrm rot="5400000">
              <a:off x="1068030" y="4581896"/>
              <a:ext cx="457201" cy="642229"/>
            </a:xfrm>
            <a:prstGeom prst="ellipse">
              <a:avLst/>
            </a:prstGeom>
            <a:solidFill>
              <a:schemeClr val="accent2">
                <a:lumMod val="60000"/>
                <a:lumOff val="40000"/>
              </a:schemeClr>
            </a:solidFill>
            <a:ln>
              <a:noFill/>
            </a:ln>
            <a:effectLst/>
            <a:scene3d>
              <a:camera prst="orthographicFront"/>
              <a:lightRig rig="threePt" dir="t"/>
            </a:scene3d>
            <a:sp3d>
              <a:bevelT/>
            </a:sp3d>
          </p:spPr>
          <p:txBody>
            <a:bodyPr wrap="none" anchor="ctr"/>
            <a:lstStyle/>
            <a:p>
              <a:endParaRPr lang="en-US" dirty="0"/>
            </a:p>
          </p:txBody>
        </p:sp>
        <p:sp>
          <p:nvSpPr>
            <p:cNvPr id="12" name="Oval 11"/>
            <p:cNvSpPr/>
            <p:nvPr/>
          </p:nvSpPr>
          <p:spPr>
            <a:xfrm>
              <a:off x="7151473" y="3838980"/>
              <a:ext cx="565231" cy="457200"/>
            </a:xfrm>
            <a:prstGeom prst="ellipse">
              <a:avLst/>
            </a:prstGeom>
            <a:solidFill>
              <a:schemeClr val="accent2">
                <a:lumMod val="40000"/>
                <a:lumOff val="6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7645442" y="3858234"/>
              <a:ext cx="565231" cy="457200"/>
            </a:xfrm>
            <a:prstGeom prst="ellipse">
              <a:avLst/>
            </a:prstGeom>
            <a:solidFill>
              <a:schemeClr val="accent2">
                <a:lumMod val="40000"/>
                <a:lumOff val="6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9092"/>
            <p:cNvGrpSpPr>
              <a:grpSpLocks/>
            </p:cNvGrpSpPr>
            <p:nvPr/>
          </p:nvGrpSpPr>
          <p:grpSpPr bwMode="auto">
            <a:xfrm>
              <a:off x="552450" y="788233"/>
              <a:ext cx="8135937" cy="109538"/>
              <a:chOff x="416" y="2181"/>
              <a:chExt cx="5125" cy="69"/>
            </a:xfrm>
          </p:grpSpPr>
          <p:sp>
            <p:nvSpPr>
              <p:cNvPr id="3803" name="Oval 9093"/>
              <p:cNvSpPr>
                <a:spLocks noChangeAspect="1" noChangeArrowheads="1"/>
              </p:cNvSpPr>
              <p:nvPr/>
            </p:nvSpPr>
            <p:spPr bwMode="auto">
              <a:xfrm>
                <a:off x="1270"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04" name="Oval 9094"/>
              <p:cNvSpPr>
                <a:spLocks noChangeAspect="1" noChangeArrowheads="1"/>
              </p:cNvSpPr>
              <p:nvPr/>
            </p:nvSpPr>
            <p:spPr bwMode="auto">
              <a:xfrm>
                <a:off x="1341"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05" name="Oval 9095"/>
              <p:cNvSpPr>
                <a:spLocks noChangeAspect="1" noChangeArrowheads="1"/>
              </p:cNvSpPr>
              <p:nvPr/>
            </p:nvSpPr>
            <p:spPr bwMode="auto">
              <a:xfrm>
                <a:off x="1483"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06" name="Oval 9096"/>
              <p:cNvSpPr>
                <a:spLocks noChangeAspect="1" noChangeArrowheads="1"/>
              </p:cNvSpPr>
              <p:nvPr/>
            </p:nvSpPr>
            <p:spPr bwMode="auto">
              <a:xfrm>
                <a:off x="1626"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07" name="Oval 9097"/>
              <p:cNvSpPr>
                <a:spLocks noChangeAspect="1" noChangeArrowheads="1"/>
              </p:cNvSpPr>
              <p:nvPr/>
            </p:nvSpPr>
            <p:spPr bwMode="auto">
              <a:xfrm>
                <a:off x="1412"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08" name="Oval 9098"/>
              <p:cNvSpPr>
                <a:spLocks noChangeAspect="1" noChangeArrowheads="1"/>
              </p:cNvSpPr>
              <p:nvPr/>
            </p:nvSpPr>
            <p:spPr bwMode="auto">
              <a:xfrm>
                <a:off x="1555"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09" name="Oval 9099"/>
              <p:cNvSpPr>
                <a:spLocks noChangeAspect="1" noChangeArrowheads="1"/>
              </p:cNvSpPr>
              <p:nvPr/>
            </p:nvSpPr>
            <p:spPr bwMode="auto">
              <a:xfrm>
                <a:off x="1697"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10" name="Oval 9100"/>
              <p:cNvSpPr>
                <a:spLocks noChangeAspect="1" noChangeArrowheads="1"/>
              </p:cNvSpPr>
              <p:nvPr/>
            </p:nvSpPr>
            <p:spPr bwMode="auto">
              <a:xfrm>
                <a:off x="1840"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11" name="Oval 9101"/>
              <p:cNvSpPr>
                <a:spLocks noChangeAspect="1" noChangeArrowheads="1"/>
              </p:cNvSpPr>
              <p:nvPr/>
            </p:nvSpPr>
            <p:spPr bwMode="auto">
              <a:xfrm>
                <a:off x="1768"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12" name="Oval 9102"/>
              <p:cNvSpPr>
                <a:spLocks noChangeAspect="1" noChangeArrowheads="1"/>
              </p:cNvSpPr>
              <p:nvPr/>
            </p:nvSpPr>
            <p:spPr bwMode="auto">
              <a:xfrm>
                <a:off x="1911"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13" name="Oval 9103"/>
              <p:cNvSpPr>
                <a:spLocks noChangeAspect="1" noChangeArrowheads="1"/>
              </p:cNvSpPr>
              <p:nvPr/>
            </p:nvSpPr>
            <p:spPr bwMode="auto">
              <a:xfrm>
                <a:off x="1982"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14" name="Oval 9104"/>
              <p:cNvSpPr>
                <a:spLocks noChangeAspect="1" noChangeArrowheads="1"/>
              </p:cNvSpPr>
              <p:nvPr/>
            </p:nvSpPr>
            <p:spPr bwMode="auto">
              <a:xfrm>
                <a:off x="2054"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15" name="Oval 9105"/>
              <p:cNvSpPr>
                <a:spLocks noChangeAspect="1" noChangeArrowheads="1"/>
              </p:cNvSpPr>
              <p:nvPr/>
            </p:nvSpPr>
            <p:spPr bwMode="auto">
              <a:xfrm>
                <a:off x="2124"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16" name="Oval 9106"/>
              <p:cNvSpPr>
                <a:spLocks noChangeAspect="1" noChangeArrowheads="1"/>
              </p:cNvSpPr>
              <p:nvPr/>
            </p:nvSpPr>
            <p:spPr bwMode="auto">
              <a:xfrm>
                <a:off x="2195"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17" name="Oval 9107"/>
              <p:cNvSpPr>
                <a:spLocks noChangeAspect="1" noChangeArrowheads="1"/>
              </p:cNvSpPr>
              <p:nvPr/>
            </p:nvSpPr>
            <p:spPr bwMode="auto">
              <a:xfrm>
                <a:off x="2337"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18" name="Oval 9108"/>
              <p:cNvSpPr>
                <a:spLocks noChangeAspect="1" noChangeArrowheads="1"/>
              </p:cNvSpPr>
              <p:nvPr/>
            </p:nvSpPr>
            <p:spPr bwMode="auto">
              <a:xfrm>
                <a:off x="2480"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19" name="Oval 9109"/>
              <p:cNvSpPr>
                <a:spLocks noChangeAspect="1" noChangeArrowheads="1"/>
              </p:cNvSpPr>
              <p:nvPr/>
            </p:nvSpPr>
            <p:spPr bwMode="auto">
              <a:xfrm>
                <a:off x="2266"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20" name="Oval 9110"/>
              <p:cNvSpPr>
                <a:spLocks noChangeAspect="1" noChangeArrowheads="1"/>
              </p:cNvSpPr>
              <p:nvPr/>
            </p:nvSpPr>
            <p:spPr bwMode="auto">
              <a:xfrm>
                <a:off x="2409"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21" name="Oval 9111"/>
              <p:cNvSpPr>
                <a:spLocks noChangeAspect="1" noChangeArrowheads="1"/>
              </p:cNvSpPr>
              <p:nvPr/>
            </p:nvSpPr>
            <p:spPr bwMode="auto">
              <a:xfrm>
                <a:off x="2551"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22" name="Oval 9112"/>
              <p:cNvSpPr>
                <a:spLocks noChangeAspect="1" noChangeArrowheads="1"/>
              </p:cNvSpPr>
              <p:nvPr/>
            </p:nvSpPr>
            <p:spPr bwMode="auto">
              <a:xfrm>
                <a:off x="2694"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23" name="Oval 9113"/>
              <p:cNvSpPr>
                <a:spLocks noChangeAspect="1" noChangeArrowheads="1"/>
              </p:cNvSpPr>
              <p:nvPr/>
            </p:nvSpPr>
            <p:spPr bwMode="auto">
              <a:xfrm>
                <a:off x="2622"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24" name="Oval 9114"/>
              <p:cNvSpPr>
                <a:spLocks noChangeAspect="1" noChangeArrowheads="1"/>
              </p:cNvSpPr>
              <p:nvPr/>
            </p:nvSpPr>
            <p:spPr bwMode="auto">
              <a:xfrm>
                <a:off x="2765"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25" name="Oval 9115"/>
              <p:cNvSpPr>
                <a:spLocks noChangeAspect="1" noChangeArrowheads="1"/>
              </p:cNvSpPr>
              <p:nvPr/>
            </p:nvSpPr>
            <p:spPr bwMode="auto">
              <a:xfrm>
                <a:off x="2836"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26" name="Oval 9116"/>
              <p:cNvSpPr>
                <a:spLocks noChangeAspect="1" noChangeArrowheads="1"/>
              </p:cNvSpPr>
              <p:nvPr/>
            </p:nvSpPr>
            <p:spPr bwMode="auto">
              <a:xfrm>
                <a:off x="2908"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27" name="Oval 9117"/>
              <p:cNvSpPr>
                <a:spLocks noChangeAspect="1" noChangeArrowheads="1"/>
              </p:cNvSpPr>
              <p:nvPr/>
            </p:nvSpPr>
            <p:spPr bwMode="auto">
              <a:xfrm>
                <a:off x="2979"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28" name="Oval 9118"/>
              <p:cNvSpPr>
                <a:spLocks noChangeAspect="1" noChangeArrowheads="1"/>
              </p:cNvSpPr>
              <p:nvPr/>
            </p:nvSpPr>
            <p:spPr bwMode="auto">
              <a:xfrm>
                <a:off x="3050"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29" name="Oval 9119"/>
              <p:cNvSpPr>
                <a:spLocks noChangeAspect="1" noChangeArrowheads="1"/>
              </p:cNvSpPr>
              <p:nvPr/>
            </p:nvSpPr>
            <p:spPr bwMode="auto">
              <a:xfrm>
                <a:off x="3192"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30" name="Oval 9120"/>
              <p:cNvSpPr>
                <a:spLocks noChangeAspect="1" noChangeArrowheads="1"/>
              </p:cNvSpPr>
              <p:nvPr/>
            </p:nvSpPr>
            <p:spPr bwMode="auto">
              <a:xfrm>
                <a:off x="3335"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31" name="Oval 9121"/>
              <p:cNvSpPr>
                <a:spLocks noChangeAspect="1" noChangeArrowheads="1"/>
              </p:cNvSpPr>
              <p:nvPr/>
            </p:nvSpPr>
            <p:spPr bwMode="auto">
              <a:xfrm>
                <a:off x="3121"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32" name="Oval 9122"/>
              <p:cNvSpPr>
                <a:spLocks noChangeAspect="1" noChangeArrowheads="1"/>
              </p:cNvSpPr>
              <p:nvPr/>
            </p:nvSpPr>
            <p:spPr bwMode="auto">
              <a:xfrm>
                <a:off x="3264"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33" name="Oval 9123"/>
              <p:cNvSpPr>
                <a:spLocks noChangeAspect="1" noChangeArrowheads="1"/>
              </p:cNvSpPr>
              <p:nvPr/>
            </p:nvSpPr>
            <p:spPr bwMode="auto">
              <a:xfrm>
                <a:off x="3406"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34" name="Oval 9124"/>
              <p:cNvSpPr>
                <a:spLocks noChangeAspect="1" noChangeArrowheads="1"/>
              </p:cNvSpPr>
              <p:nvPr/>
            </p:nvSpPr>
            <p:spPr bwMode="auto">
              <a:xfrm>
                <a:off x="3549"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35" name="Oval 9125"/>
              <p:cNvSpPr>
                <a:spLocks noChangeAspect="1" noChangeArrowheads="1"/>
              </p:cNvSpPr>
              <p:nvPr/>
            </p:nvSpPr>
            <p:spPr bwMode="auto">
              <a:xfrm>
                <a:off x="3477"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36" name="Oval 9126"/>
              <p:cNvSpPr>
                <a:spLocks noChangeAspect="1" noChangeArrowheads="1"/>
              </p:cNvSpPr>
              <p:nvPr/>
            </p:nvSpPr>
            <p:spPr bwMode="auto">
              <a:xfrm>
                <a:off x="3620"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37" name="Oval 9127"/>
              <p:cNvSpPr>
                <a:spLocks noChangeAspect="1" noChangeArrowheads="1"/>
              </p:cNvSpPr>
              <p:nvPr/>
            </p:nvSpPr>
            <p:spPr bwMode="auto">
              <a:xfrm>
                <a:off x="3691"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38" name="Oval 9128"/>
              <p:cNvSpPr>
                <a:spLocks noChangeAspect="1" noChangeArrowheads="1"/>
              </p:cNvSpPr>
              <p:nvPr/>
            </p:nvSpPr>
            <p:spPr bwMode="auto">
              <a:xfrm>
                <a:off x="3763"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39" name="Oval 9129"/>
              <p:cNvSpPr>
                <a:spLocks noChangeAspect="1" noChangeArrowheads="1"/>
              </p:cNvSpPr>
              <p:nvPr/>
            </p:nvSpPr>
            <p:spPr bwMode="auto">
              <a:xfrm flipH="1">
                <a:off x="4617"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40" name="Oval 9130"/>
              <p:cNvSpPr>
                <a:spLocks noChangeAspect="1" noChangeArrowheads="1"/>
              </p:cNvSpPr>
              <p:nvPr/>
            </p:nvSpPr>
            <p:spPr bwMode="auto">
              <a:xfrm flipH="1">
                <a:off x="4546"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41" name="Oval 9131"/>
              <p:cNvSpPr>
                <a:spLocks noChangeAspect="1" noChangeArrowheads="1"/>
              </p:cNvSpPr>
              <p:nvPr/>
            </p:nvSpPr>
            <p:spPr bwMode="auto">
              <a:xfrm flipH="1">
                <a:off x="4404"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42" name="Oval 9132"/>
              <p:cNvSpPr>
                <a:spLocks noChangeAspect="1" noChangeArrowheads="1"/>
              </p:cNvSpPr>
              <p:nvPr/>
            </p:nvSpPr>
            <p:spPr bwMode="auto">
              <a:xfrm flipH="1">
                <a:off x="4261"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43" name="Oval 9133"/>
              <p:cNvSpPr>
                <a:spLocks noChangeAspect="1" noChangeArrowheads="1"/>
              </p:cNvSpPr>
              <p:nvPr/>
            </p:nvSpPr>
            <p:spPr bwMode="auto">
              <a:xfrm flipH="1">
                <a:off x="4475"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44" name="Oval 9134"/>
              <p:cNvSpPr>
                <a:spLocks noChangeAspect="1" noChangeArrowheads="1"/>
              </p:cNvSpPr>
              <p:nvPr/>
            </p:nvSpPr>
            <p:spPr bwMode="auto">
              <a:xfrm flipH="1">
                <a:off x="4332"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45" name="Oval 9135"/>
              <p:cNvSpPr>
                <a:spLocks noChangeAspect="1" noChangeArrowheads="1"/>
              </p:cNvSpPr>
              <p:nvPr/>
            </p:nvSpPr>
            <p:spPr bwMode="auto">
              <a:xfrm flipH="1">
                <a:off x="4190"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46" name="Oval 9136"/>
              <p:cNvSpPr>
                <a:spLocks noChangeAspect="1" noChangeArrowheads="1"/>
              </p:cNvSpPr>
              <p:nvPr/>
            </p:nvSpPr>
            <p:spPr bwMode="auto">
              <a:xfrm flipH="1">
                <a:off x="4047"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47" name="Oval 9137"/>
              <p:cNvSpPr>
                <a:spLocks noChangeAspect="1" noChangeArrowheads="1"/>
              </p:cNvSpPr>
              <p:nvPr/>
            </p:nvSpPr>
            <p:spPr bwMode="auto">
              <a:xfrm flipH="1">
                <a:off x="4119"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48" name="Oval 9138"/>
              <p:cNvSpPr>
                <a:spLocks noChangeAspect="1" noChangeArrowheads="1"/>
              </p:cNvSpPr>
              <p:nvPr/>
            </p:nvSpPr>
            <p:spPr bwMode="auto">
              <a:xfrm flipH="1">
                <a:off x="3976"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49" name="Oval 9139"/>
              <p:cNvSpPr>
                <a:spLocks noChangeAspect="1" noChangeArrowheads="1"/>
              </p:cNvSpPr>
              <p:nvPr/>
            </p:nvSpPr>
            <p:spPr bwMode="auto">
              <a:xfrm flipH="1">
                <a:off x="3905"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50" name="Oval 9140"/>
              <p:cNvSpPr>
                <a:spLocks noChangeAspect="1" noChangeArrowheads="1"/>
              </p:cNvSpPr>
              <p:nvPr/>
            </p:nvSpPr>
            <p:spPr bwMode="auto">
              <a:xfrm flipH="1">
                <a:off x="3833"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51" name="Oval 9141"/>
              <p:cNvSpPr>
                <a:spLocks noChangeAspect="1" noChangeArrowheads="1"/>
              </p:cNvSpPr>
              <p:nvPr/>
            </p:nvSpPr>
            <p:spPr bwMode="auto">
              <a:xfrm>
                <a:off x="416"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52" name="Oval 9142"/>
              <p:cNvSpPr>
                <a:spLocks noChangeAspect="1" noChangeArrowheads="1"/>
              </p:cNvSpPr>
              <p:nvPr/>
            </p:nvSpPr>
            <p:spPr bwMode="auto">
              <a:xfrm>
                <a:off x="487"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53" name="Oval 9143"/>
              <p:cNvSpPr>
                <a:spLocks noChangeAspect="1" noChangeArrowheads="1"/>
              </p:cNvSpPr>
              <p:nvPr/>
            </p:nvSpPr>
            <p:spPr bwMode="auto">
              <a:xfrm>
                <a:off x="629"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54" name="Oval 9144"/>
              <p:cNvSpPr>
                <a:spLocks noChangeAspect="1" noChangeArrowheads="1"/>
              </p:cNvSpPr>
              <p:nvPr/>
            </p:nvSpPr>
            <p:spPr bwMode="auto">
              <a:xfrm>
                <a:off x="772"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55" name="Oval 9145"/>
              <p:cNvSpPr>
                <a:spLocks noChangeAspect="1" noChangeArrowheads="1"/>
              </p:cNvSpPr>
              <p:nvPr/>
            </p:nvSpPr>
            <p:spPr bwMode="auto">
              <a:xfrm>
                <a:off x="558"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56" name="Oval 9146"/>
              <p:cNvSpPr>
                <a:spLocks noChangeAspect="1" noChangeArrowheads="1"/>
              </p:cNvSpPr>
              <p:nvPr/>
            </p:nvSpPr>
            <p:spPr bwMode="auto">
              <a:xfrm>
                <a:off x="701"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57" name="Oval 9147"/>
              <p:cNvSpPr>
                <a:spLocks noChangeAspect="1" noChangeArrowheads="1"/>
              </p:cNvSpPr>
              <p:nvPr/>
            </p:nvSpPr>
            <p:spPr bwMode="auto">
              <a:xfrm>
                <a:off x="843"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58" name="Oval 9148"/>
              <p:cNvSpPr>
                <a:spLocks noChangeAspect="1" noChangeArrowheads="1"/>
              </p:cNvSpPr>
              <p:nvPr/>
            </p:nvSpPr>
            <p:spPr bwMode="auto">
              <a:xfrm>
                <a:off x="986"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59" name="Oval 9149"/>
              <p:cNvSpPr>
                <a:spLocks noChangeAspect="1" noChangeArrowheads="1"/>
              </p:cNvSpPr>
              <p:nvPr/>
            </p:nvSpPr>
            <p:spPr bwMode="auto">
              <a:xfrm>
                <a:off x="914"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60" name="Oval 9150"/>
              <p:cNvSpPr>
                <a:spLocks noChangeAspect="1" noChangeArrowheads="1"/>
              </p:cNvSpPr>
              <p:nvPr/>
            </p:nvSpPr>
            <p:spPr bwMode="auto">
              <a:xfrm>
                <a:off x="1057"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61" name="Oval 9151"/>
              <p:cNvSpPr>
                <a:spLocks noChangeAspect="1" noChangeArrowheads="1"/>
              </p:cNvSpPr>
              <p:nvPr/>
            </p:nvSpPr>
            <p:spPr bwMode="auto">
              <a:xfrm>
                <a:off x="1128"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62" name="Oval 9152"/>
              <p:cNvSpPr>
                <a:spLocks noChangeAspect="1" noChangeArrowheads="1"/>
              </p:cNvSpPr>
              <p:nvPr/>
            </p:nvSpPr>
            <p:spPr bwMode="auto">
              <a:xfrm>
                <a:off x="1200"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63" name="Oval 9153"/>
              <p:cNvSpPr>
                <a:spLocks noChangeAspect="1" noChangeArrowheads="1"/>
              </p:cNvSpPr>
              <p:nvPr/>
            </p:nvSpPr>
            <p:spPr bwMode="auto">
              <a:xfrm>
                <a:off x="4688"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64" name="Oval 9154"/>
              <p:cNvSpPr>
                <a:spLocks noChangeAspect="1" noChangeArrowheads="1"/>
              </p:cNvSpPr>
              <p:nvPr/>
            </p:nvSpPr>
            <p:spPr bwMode="auto">
              <a:xfrm>
                <a:off x="4759"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65" name="Oval 9155"/>
              <p:cNvSpPr>
                <a:spLocks noChangeAspect="1" noChangeArrowheads="1"/>
              </p:cNvSpPr>
              <p:nvPr/>
            </p:nvSpPr>
            <p:spPr bwMode="auto">
              <a:xfrm>
                <a:off x="4901"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66" name="Oval 9156"/>
              <p:cNvSpPr>
                <a:spLocks noChangeAspect="1" noChangeArrowheads="1"/>
              </p:cNvSpPr>
              <p:nvPr/>
            </p:nvSpPr>
            <p:spPr bwMode="auto">
              <a:xfrm>
                <a:off x="5044"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67" name="Oval 9157"/>
              <p:cNvSpPr>
                <a:spLocks noChangeAspect="1" noChangeArrowheads="1"/>
              </p:cNvSpPr>
              <p:nvPr/>
            </p:nvSpPr>
            <p:spPr bwMode="auto">
              <a:xfrm>
                <a:off x="4830"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68" name="Oval 9158"/>
              <p:cNvSpPr>
                <a:spLocks noChangeAspect="1" noChangeArrowheads="1"/>
              </p:cNvSpPr>
              <p:nvPr/>
            </p:nvSpPr>
            <p:spPr bwMode="auto">
              <a:xfrm>
                <a:off x="4973"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69" name="Oval 9159"/>
              <p:cNvSpPr>
                <a:spLocks noChangeAspect="1" noChangeArrowheads="1"/>
              </p:cNvSpPr>
              <p:nvPr/>
            </p:nvSpPr>
            <p:spPr bwMode="auto">
              <a:xfrm>
                <a:off x="5115"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70" name="Oval 9160"/>
              <p:cNvSpPr>
                <a:spLocks noChangeAspect="1" noChangeArrowheads="1"/>
              </p:cNvSpPr>
              <p:nvPr/>
            </p:nvSpPr>
            <p:spPr bwMode="auto">
              <a:xfrm>
                <a:off x="5258"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71" name="Oval 9161"/>
              <p:cNvSpPr>
                <a:spLocks noChangeAspect="1" noChangeArrowheads="1"/>
              </p:cNvSpPr>
              <p:nvPr/>
            </p:nvSpPr>
            <p:spPr bwMode="auto">
              <a:xfrm>
                <a:off x="5186"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72" name="Oval 9162"/>
              <p:cNvSpPr>
                <a:spLocks noChangeAspect="1" noChangeArrowheads="1"/>
              </p:cNvSpPr>
              <p:nvPr/>
            </p:nvSpPr>
            <p:spPr bwMode="auto">
              <a:xfrm>
                <a:off x="5329"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73" name="Oval 9163"/>
              <p:cNvSpPr>
                <a:spLocks noChangeAspect="1" noChangeArrowheads="1"/>
              </p:cNvSpPr>
              <p:nvPr/>
            </p:nvSpPr>
            <p:spPr bwMode="auto">
              <a:xfrm>
                <a:off x="5400"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74" name="Oval 9164"/>
              <p:cNvSpPr>
                <a:spLocks noChangeAspect="1" noChangeArrowheads="1"/>
              </p:cNvSpPr>
              <p:nvPr/>
            </p:nvSpPr>
            <p:spPr bwMode="auto">
              <a:xfrm>
                <a:off x="5472"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5" name="Group 9165"/>
            <p:cNvGrpSpPr>
              <a:grpSpLocks/>
            </p:cNvGrpSpPr>
            <p:nvPr/>
          </p:nvGrpSpPr>
          <p:grpSpPr bwMode="auto">
            <a:xfrm>
              <a:off x="495300" y="842208"/>
              <a:ext cx="8135937" cy="109538"/>
              <a:chOff x="416" y="2181"/>
              <a:chExt cx="5125" cy="69"/>
            </a:xfrm>
          </p:grpSpPr>
          <p:sp>
            <p:nvSpPr>
              <p:cNvPr id="3731" name="Oval 9166"/>
              <p:cNvSpPr>
                <a:spLocks noChangeAspect="1" noChangeArrowheads="1"/>
              </p:cNvSpPr>
              <p:nvPr/>
            </p:nvSpPr>
            <p:spPr bwMode="auto">
              <a:xfrm>
                <a:off x="1270"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32" name="Oval 9167"/>
              <p:cNvSpPr>
                <a:spLocks noChangeAspect="1" noChangeArrowheads="1"/>
              </p:cNvSpPr>
              <p:nvPr/>
            </p:nvSpPr>
            <p:spPr bwMode="auto">
              <a:xfrm>
                <a:off x="1341"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33" name="Oval 9168"/>
              <p:cNvSpPr>
                <a:spLocks noChangeAspect="1" noChangeArrowheads="1"/>
              </p:cNvSpPr>
              <p:nvPr/>
            </p:nvSpPr>
            <p:spPr bwMode="auto">
              <a:xfrm>
                <a:off x="1483"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34" name="Oval 9169"/>
              <p:cNvSpPr>
                <a:spLocks noChangeAspect="1" noChangeArrowheads="1"/>
              </p:cNvSpPr>
              <p:nvPr/>
            </p:nvSpPr>
            <p:spPr bwMode="auto">
              <a:xfrm>
                <a:off x="1626"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35" name="Oval 9170"/>
              <p:cNvSpPr>
                <a:spLocks noChangeAspect="1" noChangeArrowheads="1"/>
              </p:cNvSpPr>
              <p:nvPr/>
            </p:nvSpPr>
            <p:spPr bwMode="auto">
              <a:xfrm>
                <a:off x="1412"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36" name="Oval 9171"/>
              <p:cNvSpPr>
                <a:spLocks noChangeAspect="1" noChangeArrowheads="1"/>
              </p:cNvSpPr>
              <p:nvPr/>
            </p:nvSpPr>
            <p:spPr bwMode="auto">
              <a:xfrm>
                <a:off x="1555"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37" name="Oval 9172"/>
              <p:cNvSpPr>
                <a:spLocks noChangeAspect="1" noChangeArrowheads="1"/>
              </p:cNvSpPr>
              <p:nvPr/>
            </p:nvSpPr>
            <p:spPr bwMode="auto">
              <a:xfrm>
                <a:off x="1697"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38" name="Oval 9173"/>
              <p:cNvSpPr>
                <a:spLocks noChangeAspect="1" noChangeArrowheads="1"/>
              </p:cNvSpPr>
              <p:nvPr/>
            </p:nvSpPr>
            <p:spPr bwMode="auto">
              <a:xfrm>
                <a:off x="1840"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39" name="Oval 9174"/>
              <p:cNvSpPr>
                <a:spLocks noChangeAspect="1" noChangeArrowheads="1"/>
              </p:cNvSpPr>
              <p:nvPr/>
            </p:nvSpPr>
            <p:spPr bwMode="auto">
              <a:xfrm>
                <a:off x="1768"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40" name="Oval 9175"/>
              <p:cNvSpPr>
                <a:spLocks noChangeAspect="1" noChangeArrowheads="1"/>
              </p:cNvSpPr>
              <p:nvPr/>
            </p:nvSpPr>
            <p:spPr bwMode="auto">
              <a:xfrm>
                <a:off x="1911"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41" name="Oval 9176"/>
              <p:cNvSpPr>
                <a:spLocks noChangeAspect="1" noChangeArrowheads="1"/>
              </p:cNvSpPr>
              <p:nvPr/>
            </p:nvSpPr>
            <p:spPr bwMode="auto">
              <a:xfrm>
                <a:off x="1982"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42" name="Oval 9177"/>
              <p:cNvSpPr>
                <a:spLocks noChangeAspect="1" noChangeArrowheads="1"/>
              </p:cNvSpPr>
              <p:nvPr/>
            </p:nvSpPr>
            <p:spPr bwMode="auto">
              <a:xfrm>
                <a:off x="2054"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43" name="Oval 9178"/>
              <p:cNvSpPr>
                <a:spLocks noChangeAspect="1" noChangeArrowheads="1"/>
              </p:cNvSpPr>
              <p:nvPr/>
            </p:nvSpPr>
            <p:spPr bwMode="auto">
              <a:xfrm>
                <a:off x="2124"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44" name="Oval 9179"/>
              <p:cNvSpPr>
                <a:spLocks noChangeAspect="1" noChangeArrowheads="1"/>
              </p:cNvSpPr>
              <p:nvPr/>
            </p:nvSpPr>
            <p:spPr bwMode="auto">
              <a:xfrm>
                <a:off x="2195"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45" name="Oval 9180"/>
              <p:cNvSpPr>
                <a:spLocks noChangeAspect="1" noChangeArrowheads="1"/>
              </p:cNvSpPr>
              <p:nvPr/>
            </p:nvSpPr>
            <p:spPr bwMode="auto">
              <a:xfrm>
                <a:off x="2337"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46" name="Oval 9181"/>
              <p:cNvSpPr>
                <a:spLocks noChangeAspect="1" noChangeArrowheads="1"/>
              </p:cNvSpPr>
              <p:nvPr/>
            </p:nvSpPr>
            <p:spPr bwMode="auto">
              <a:xfrm>
                <a:off x="2480"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47" name="Oval 9182"/>
              <p:cNvSpPr>
                <a:spLocks noChangeAspect="1" noChangeArrowheads="1"/>
              </p:cNvSpPr>
              <p:nvPr/>
            </p:nvSpPr>
            <p:spPr bwMode="auto">
              <a:xfrm>
                <a:off x="2266"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48" name="Oval 9183"/>
              <p:cNvSpPr>
                <a:spLocks noChangeAspect="1" noChangeArrowheads="1"/>
              </p:cNvSpPr>
              <p:nvPr/>
            </p:nvSpPr>
            <p:spPr bwMode="auto">
              <a:xfrm>
                <a:off x="2409"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49" name="Oval 9184"/>
              <p:cNvSpPr>
                <a:spLocks noChangeAspect="1" noChangeArrowheads="1"/>
              </p:cNvSpPr>
              <p:nvPr/>
            </p:nvSpPr>
            <p:spPr bwMode="auto">
              <a:xfrm>
                <a:off x="2551"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50" name="Oval 9185"/>
              <p:cNvSpPr>
                <a:spLocks noChangeAspect="1" noChangeArrowheads="1"/>
              </p:cNvSpPr>
              <p:nvPr/>
            </p:nvSpPr>
            <p:spPr bwMode="auto">
              <a:xfrm>
                <a:off x="2694"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51" name="Oval 9186"/>
              <p:cNvSpPr>
                <a:spLocks noChangeAspect="1" noChangeArrowheads="1"/>
              </p:cNvSpPr>
              <p:nvPr/>
            </p:nvSpPr>
            <p:spPr bwMode="auto">
              <a:xfrm>
                <a:off x="2622"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52" name="Oval 9187"/>
              <p:cNvSpPr>
                <a:spLocks noChangeAspect="1" noChangeArrowheads="1"/>
              </p:cNvSpPr>
              <p:nvPr/>
            </p:nvSpPr>
            <p:spPr bwMode="auto">
              <a:xfrm>
                <a:off x="2765"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53" name="Oval 9188"/>
              <p:cNvSpPr>
                <a:spLocks noChangeAspect="1" noChangeArrowheads="1"/>
              </p:cNvSpPr>
              <p:nvPr/>
            </p:nvSpPr>
            <p:spPr bwMode="auto">
              <a:xfrm>
                <a:off x="2836"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54" name="Oval 9189"/>
              <p:cNvSpPr>
                <a:spLocks noChangeAspect="1" noChangeArrowheads="1"/>
              </p:cNvSpPr>
              <p:nvPr/>
            </p:nvSpPr>
            <p:spPr bwMode="auto">
              <a:xfrm>
                <a:off x="2908"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55" name="Oval 9190"/>
              <p:cNvSpPr>
                <a:spLocks noChangeAspect="1" noChangeArrowheads="1"/>
              </p:cNvSpPr>
              <p:nvPr/>
            </p:nvSpPr>
            <p:spPr bwMode="auto">
              <a:xfrm>
                <a:off x="2979"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56" name="Oval 9191"/>
              <p:cNvSpPr>
                <a:spLocks noChangeAspect="1" noChangeArrowheads="1"/>
              </p:cNvSpPr>
              <p:nvPr/>
            </p:nvSpPr>
            <p:spPr bwMode="auto">
              <a:xfrm>
                <a:off x="3050"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57" name="Oval 9192"/>
              <p:cNvSpPr>
                <a:spLocks noChangeAspect="1" noChangeArrowheads="1"/>
              </p:cNvSpPr>
              <p:nvPr/>
            </p:nvSpPr>
            <p:spPr bwMode="auto">
              <a:xfrm>
                <a:off x="3192"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58" name="Oval 9193"/>
              <p:cNvSpPr>
                <a:spLocks noChangeAspect="1" noChangeArrowheads="1"/>
              </p:cNvSpPr>
              <p:nvPr/>
            </p:nvSpPr>
            <p:spPr bwMode="auto">
              <a:xfrm>
                <a:off x="3335"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59" name="Oval 9194"/>
              <p:cNvSpPr>
                <a:spLocks noChangeAspect="1" noChangeArrowheads="1"/>
              </p:cNvSpPr>
              <p:nvPr/>
            </p:nvSpPr>
            <p:spPr bwMode="auto">
              <a:xfrm>
                <a:off x="3121"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60" name="Oval 9195"/>
              <p:cNvSpPr>
                <a:spLocks noChangeAspect="1" noChangeArrowheads="1"/>
              </p:cNvSpPr>
              <p:nvPr/>
            </p:nvSpPr>
            <p:spPr bwMode="auto">
              <a:xfrm>
                <a:off x="3264"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61" name="Oval 9196"/>
              <p:cNvSpPr>
                <a:spLocks noChangeAspect="1" noChangeArrowheads="1"/>
              </p:cNvSpPr>
              <p:nvPr/>
            </p:nvSpPr>
            <p:spPr bwMode="auto">
              <a:xfrm>
                <a:off x="3406"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62" name="Oval 9197"/>
              <p:cNvSpPr>
                <a:spLocks noChangeAspect="1" noChangeArrowheads="1"/>
              </p:cNvSpPr>
              <p:nvPr/>
            </p:nvSpPr>
            <p:spPr bwMode="auto">
              <a:xfrm>
                <a:off x="3549"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63" name="Oval 9198"/>
              <p:cNvSpPr>
                <a:spLocks noChangeAspect="1" noChangeArrowheads="1"/>
              </p:cNvSpPr>
              <p:nvPr/>
            </p:nvSpPr>
            <p:spPr bwMode="auto">
              <a:xfrm>
                <a:off x="3477"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64" name="Oval 9199"/>
              <p:cNvSpPr>
                <a:spLocks noChangeAspect="1" noChangeArrowheads="1"/>
              </p:cNvSpPr>
              <p:nvPr/>
            </p:nvSpPr>
            <p:spPr bwMode="auto">
              <a:xfrm>
                <a:off x="3620"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65" name="Oval 9200"/>
              <p:cNvSpPr>
                <a:spLocks noChangeAspect="1" noChangeArrowheads="1"/>
              </p:cNvSpPr>
              <p:nvPr/>
            </p:nvSpPr>
            <p:spPr bwMode="auto">
              <a:xfrm>
                <a:off x="3691"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66" name="Oval 9201"/>
              <p:cNvSpPr>
                <a:spLocks noChangeAspect="1" noChangeArrowheads="1"/>
              </p:cNvSpPr>
              <p:nvPr/>
            </p:nvSpPr>
            <p:spPr bwMode="auto">
              <a:xfrm>
                <a:off x="3763"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67" name="Oval 9202"/>
              <p:cNvSpPr>
                <a:spLocks noChangeAspect="1" noChangeArrowheads="1"/>
              </p:cNvSpPr>
              <p:nvPr/>
            </p:nvSpPr>
            <p:spPr bwMode="auto">
              <a:xfrm flipH="1">
                <a:off x="4617"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68" name="Oval 9203"/>
              <p:cNvSpPr>
                <a:spLocks noChangeAspect="1" noChangeArrowheads="1"/>
              </p:cNvSpPr>
              <p:nvPr/>
            </p:nvSpPr>
            <p:spPr bwMode="auto">
              <a:xfrm flipH="1">
                <a:off x="4546"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69" name="Oval 9204"/>
              <p:cNvSpPr>
                <a:spLocks noChangeAspect="1" noChangeArrowheads="1"/>
              </p:cNvSpPr>
              <p:nvPr/>
            </p:nvSpPr>
            <p:spPr bwMode="auto">
              <a:xfrm flipH="1">
                <a:off x="4404"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70" name="Oval 9205"/>
              <p:cNvSpPr>
                <a:spLocks noChangeAspect="1" noChangeArrowheads="1"/>
              </p:cNvSpPr>
              <p:nvPr/>
            </p:nvSpPr>
            <p:spPr bwMode="auto">
              <a:xfrm flipH="1">
                <a:off x="4261"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71" name="Oval 9206"/>
              <p:cNvSpPr>
                <a:spLocks noChangeAspect="1" noChangeArrowheads="1"/>
              </p:cNvSpPr>
              <p:nvPr/>
            </p:nvSpPr>
            <p:spPr bwMode="auto">
              <a:xfrm flipH="1">
                <a:off x="4475"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72" name="Oval 9207"/>
              <p:cNvSpPr>
                <a:spLocks noChangeAspect="1" noChangeArrowheads="1"/>
              </p:cNvSpPr>
              <p:nvPr/>
            </p:nvSpPr>
            <p:spPr bwMode="auto">
              <a:xfrm flipH="1">
                <a:off x="4332"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73" name="Oval 9208"/>
              <p:cNvSpPr>
                <a:spLocks noChangeAspect="1" noChangeArrowheads="1"/>
              </p:cNvSpPr>
              <p:nvPr/>
            </p:nvSpPr>
            <p:spPr bwMode="auto">
              <a:xfrm flipH="1">
                <a:off x="4190"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74" name="Oval 9209"/>
              <p:cNvSpPr>
                <a:spLocks noChangeAspect="1" noChangeArrowheads="1"/>
              </p:cNvSpPr>
              <p:nvPr/>
            </p:nvSpPr>
            <p:spPr bwMode="auto">
              <a:xfrm flipH="1">
                <a:off x="4047"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75" name="Oval 9210"/>
              <p:cNvSpPr>
                <a:spLocks noChangeAspect="1" noChangeArrowheads="1"/>
              </p:cNvSpPr>
              <p:nvPr/>
            </p:nvSpPr>
            <p:spPr bwMode="auto">
              <a:xfrm flipH="1">
                <a:off x="4119"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76" name="Oval 9211"/>
              <p:cNvSpPr>
                <a:spLocks noChangeAspect="1" noChangeArrowheads="1"/>
              </p:cNvSpPr>
              <p:nvPr/>
            </p:nvSpPr>
            <p:spPr bwMode="auto">
              <a:xfrm flipH="1">
                <a:off x="3976"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77" name="Oval 9212"/>
              <p:cNvSpPr>
                <a:spLocks noChangeAspect="1" noChangeArrowheads="1"/>
              </p:cNvSpPr>
              <p:nvPr/>
            </p:nvSpPr>
            <p:spPr bwMode="auto">
              <a:xfrm flipH="1">
                <a:off x="3905"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78" name="Oval 9213"/>
              <p:cNvSpPr>
                <a:spLocks noChangeAspect="1" noChangeArrowheads="1"/>
              </p:cNvSpPr>
              <p:nvPr/>
            </p:nvSpPr>
            <p:spPr bwMode="auto">
              <a:xfrm flipH="1">
                <a:off x="3833"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79" name="Oval 9214"/>
              <p:cNvSpPr>
                <a:spLocks noChangeAspect="1" noChangeArrowheads="1"/>
              </p:cNvSpPr>
              <p:nvPr/>
            </p:nvSpPr>
            <p:spPr bwMode="auto">
              <a:xfrm>
                <a:off x="416"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80" name="Oval 9215"/>
              <p:cNvSpPr>
                <a:spLocks noChangeAspect="1" noChangeArrowheads="1"/>
              </p:cNvSpPr>
              <p:nvPr/>
            </p:nvSpPr>
            <p:spPr bwMode="auto">
              <a:xfrm>
                <a:off x="487"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81" name="Oval 9216"/>
              <p:cNvSpPr>
                <a:spLocks noChangeAspect="1" noChangeArrowheads="1"/>
              </p:cNvSpPr>
              <p:nvPr/>
            </p:nvSpPr>
            <p:spPr bwMode="auto">
              <a:xfrm>
                <a:off x="629"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82" name="Oval 9217"/>
              <p:cNvSpPr>
                <a:spLocks noChangeAspect="1" noChangeArrowheads="1"/>
              </p:cNvSpPr>
              <p:nvPr/>
            </p:nvSpPr>
            <p:spPr bwMode="auto">
              <a:xfrm>
                <a:off x="772"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83" name="Oval 9218"/>
              <p:cNvSpPr>
                <a:spLocks noChangeAspect="1" noChangeArrowheads="1"/>
              </p:cNvSpPr>
              <p:nvPr/>
            </p:nvSpPr>
            <p:spPr bwMode="auto">
              <a:xfrm>
                <a:off x="558"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84" name="Oval 9219"/>
              <p:cNvSpPr>
                <a:spLocks noChangeAspect="1" noChangeArrowheads="1"/>
              </p:cNvSpPr>
              <p:nvPr/>
            </p:nvSpPr>
            <p:spPr bwMode="auto">
              <a:xfrm>
                <a:off x="701"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85" name="Oval 9220"/>
              <p:cNvSpPr>
                <a:spLocks noChangeAspect="1" noChangeArrowheads="1"/>
              </p:cNvSpPr>
              <p:nvPr/>
            </p:nvSpPr>
            <p:spPr bwMode="auto">
              <a:xfrm>
                <a:off x="843"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86" name="Oval 9221"/>
              <p:cNvSpPr>
                <a:spLocks noChangeAspect="1" noChangeArrowheads="1"/>
              </p:cNvSpPr>
              <p:nvPr/>
            </p:nvSpPr>
            <p:spPr bwMode="auto">
              <a:xfrm>
                <a:off x="986"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87" name="Oval 9222"/>
              <p:cNvSpPr>
                <a:spLocks noChangeAspect="1" noChangeArrowheads="1"/>
              </p:cNvSpPr>
              <p:nvPr/>
            </p:nvSpPr>
            <p:spPr bwMode="auto">
              <a:xfrm>
                <a:off x="914"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88" name="Oval 9223"/>
              <p:cNvSpPr>
                <a:spLocks noChangeAspect="1" noChangeArrowheads="1"/>
              </p:cNvSpPr>
              <p:nvPr/>
            </p:nvSpPr>
            <p:spPr bwMode="auto">
              <a:xfrm>
                <a:off x="1057"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89" name="Oval 9224"/>
              <p:cNvSpPr>
                <a:spLocks noChangeAspect="1" noChangeArrowheads="1"/>
              </p:cNvSpPr>
              <p:nvPr/>
            </p:nvSpPr>
            <p:spPr bwMode="auto">
              <a:xfrm>
                <a:off x="1128"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0" name="Oval 9225"/>
              <p:cNvSpPr>
                <a:spLocks noChangeAspect="1" noChangeArrowheads="1"/>
              </p:cNvSpPr>
              <p:nvPr/>
            </p:nvSpPr>
            <p:spPr bwMode="auto">
              <a:xfrm>
                <a:off x="1200"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1" name="Oval 9226"/>
              <p:cNvSpPr>
                <a:spLocks noChangeAspect="1" noChangeArrowheads="1"/>
              </p:cNvSpPr>
              <p:nvPr/>
            </p:nvSpPr>
            <p:spPr bwMode="auto">
              <a:xfrm>
                <a:off x="4688"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2" name="Oval 9227"/>
              <p:cNvSpPr>
                <a:spLocks noChangeAspect="1" noChangeArrowheads="1"/>
              </p:cNvSpPr>
              <p:nvPr/>
            </p:nvSpPr>
            <p:spPr bwMode="auto">
              <a:xfrm>
                <a:off x="4759"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3" name="Oval 9228"/>
              <p:cNvSpPr>
                <a:spLocks noChangeAspect="1" noChangeArrowheads="1"/>
              </p:cNvSpPr>
              <p:nvPr/>
            </p:nvSpPr>
            <p:spPr bwMode="auto">
              <a:xfrm>
                <a:off x="4901"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4" name="Oval 9229"/>
              <p:cNvSpPr>
                <a:spLocks noChangeAspect="1" noChangeArrowheads="1"/>
              </p:cNvSpPr>
              <p:nvPr/>
            </p:nvSpPr>
            <p:spPr bwMode="auto">
              <a:xfrm>
                <a:off x="5044"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5" name="Oval 9230"/>
              <p:cNvSpPr>
                <a:spLocks noChangeAspect="1" noChangeArrowheads="1"/>
              </p:cNvSpPr>
              <p:nvPr/>
            </p:nvSpPr>
            <p:spPr bwMode="auto">
              <a:xfrm>
                <a:off x="4830"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6" name="Oval 9231"/>
              <p:cNvSpPr>
                <a:spLocks noChangeAspect="1" noChangeArrowheads="1"/>
              </p:cNvSpPr>
              <p:nvPr/>
            </p:nvSpPr>
            <p:spPr bwMode="auto">
              <a:xfrm>
                <a:off x="4973"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7" name="Oval 9232"/>
              <p:cNvSpPr>
                <a:spLocks noChangeAspect="1" noChangeArrowheads="1"/>
              </p:cNvSpPr>
              <p:nvPr/>
            </p:nvSpPr>
            <p:spPr bwMode="auto">
              <a:xfrm>
                <a:off x="5115"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8" name="Oval 9233"/>
              <p:cNvSpPr>
                <a:spLocks noChangeAspect="1" noChangeArrowheads="1"/>
              </p:cNvSpPr>
              <p:nvPr/>
            </p:nvSpPr>
            <p:spPr bwMode="auto">
              <a:xfrm>
                <a:off x="5258"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9" name="Oval 9234"/>
              <p:cNvSpPr>
                <a:spLocks noChangeAspect="1" noChangeArrowheads="1"/>
              </p:cNvSpPr>
              <p:nvPr/>
            </p:nvSpPr>
            <p:spPr bwMode="auto">
              <a:xfrm>
                <a:off x="5186"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00" name="Oval 9235"/>
              <p:cNvSpPr>
                <a:spLocks noChangeAspect="1" noChangeArrowheads="1"/>
              </p:cNvSpPr>
              <p:nvPr/>
            </p:nvSpPr>
            <p:spPr bwMode="auto">
              <a:xfrm>
                <a:off x="5329"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01" name="Oval 9236"/>
              <p:cNvSpPr>
                <a:spLocks noChangeAspect="1" noChangeArrowheads="1"/>
              </p:cNvSpPr>
              <p:nvPr/>
            </p:nvSpPr>
            <p:spPr bwMode="auto">
              <a:xfrm>
                <a:off x="5400"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02" name="Oval 9237"/>
              <p:cNvSpPr>
                <a:spLocks noChangeAspect="1" noChangeArrowheads="1"/>
              </p:cNvSpPr>
              <p:nvPr/>
            </p:nvSpPr>
            <p:spPr bwMode="auto">
              <a:xfrm>
                <a:off x="5472"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6" name="Group 9244"/>
            <p:cNvGrpSpPr>
              <a:grpSpLocks/>
            </p:cNvGrpSpPr>
            <p:nvPr/>
          </p:nvGrpSpPr>
          <p:grpSpPr bwMode="auto">
            <a:xfrm>
              <a:off x="8193087" y="831096"/>
              <a:ext cx="525463" cy="582612"/>
              <a:chOff x="5140" y="2317"/>
              <a:chExt cx="331" cy="367"/>
            </a:xfrm>
          </p:grpSpPr>
          <p:sp>
            <p:nvSpPr>
              <p:cNvPr id="3687" name="Oval 9245"/>
              <p:cNvSpPr>
                <a:spLocks noChangeAspect="1" noChangeArrowheads="1"/>
              </p:cNvSpPr>
              <p:nvPr/>
            </p:nvSpPr>
            <p:spPr bwMode="auto">
              <a:xfrm rot="-2665271" flipH="1" flipV="1">
                <a:off x="5402" y="239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88" name="Oval 9246"/>
              <p:cNvSpPr>
                <a:spLocks noChangeAspect="1" noChangeArrowheads="1"/>
              </p:cNvSpPr>
              <p:nvPr/>
            </p:nvSpPr>
            <p:spPr bwMode="auto">
              <a:xfrm rot="-2665271" flipH="1" flipV="1">
                <a:off x="5374" y="2424"/>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89" name="Oval 9247"/>
              <p:cNvSpPr>
                <a:spLocks noChangeAspect="1" noChangeArrowheads="1"/>
              </p:cNvSpPr>
              <p:nvPr/>
            </p:nvSpPr>
            <p:spPr bwMode="auto">
              <a:xfrm rot="-2665271" flipH="1" flipV="1">
                <a:off x="5342" y="2455"/>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90" name="Oval 9248"/>
              <p:cNvSpPr>
                <a:spLocks noChangeAspect="1" noChangeArrowheads="1"/>
              </p:cNvSpPr>
              <p:nvPr/>
            </p:nvSpPr>
            <p:spPr bwMode="auto">
              <a:xfrm rot="-2665271" flipH="1" flipV="1">
                <a:off x="5315" y="24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91" name="Oval 9249"/>
              <p:cNvSpPr>
                <a:spLocks noChangeAspect="1" noChangeArrowheads="1"/>
              </p:cNvSpPr>
              <p:nvPr/>
            </p:nvSpPr>
            <p:spPr bwMode="auto">
              <a:xfrm rot="-2665271" flipH="1" flipV="1">
                <a:off x="5276" y="2519"/>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92" name="Oval 9250"/>
              <p:cNvSpPr>
                <a:spLocks noChangeAspect="1" noChangeArrowheads="1"/>
              </p:cNvSpPr>
              <p:nvPr/>
            </p:nvSpPr>
            <p:spPr bwMode="auto">
              <a:xfrm rot="-2665271" flipH="1" flipV="1">
                <a:off x="5243" y="255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93" name="Oval 9251"/>
              <p:cNvSpPr>
                <a:spLocks noChangeAspect="1" noChangeArrowheads="1"/>
              </p:cNvSpPr>
              <p:nvPr/>
            </p:nvSpPr>
            <p:spPr bwMode="auto">
              <a:xfrm rot="-2665271" flipH="1" flipV="1">
                <a:off x="5216" y="2577"/>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94" name="Line 9252"/>
              <p:cNvSpPr>
                <a:spLocks noChangeAspect="1" noChangeShapeType="1"/>
              </p:cNvSpPr>
              <p:nvPr/>
            </p:nvSpPr>
            <p:spPr bwMode="auto">
              <a:xfrm rot="-2665271">
                <a:off x="5172" y="2566"/>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5" name="Line 9253"/>
              <p:cNvSpPr>
                <a:spLocks noChangeAspect="1" noChangeShapeType="1"/>
              </p:cNvSpPr>
              <p:nvPr/>
            </p:nvSpPr>
            <p:spPr bwMode="auto">
              <a:xfrm rot="-2665271" flipH="1" flipV="1">
                <a:off x="5151" y="2601"/>
                <a:ext cx="10" cy="15"/>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6" name="Line 9254"/>
              <p:cNvSpPr>
                <a:spLocks noChangeAspect="1" noChangeShapeType="1"/>
              </p:cNvSpPr>
              <p:nvPr/>
            </p:nvSpPr>
            <p:spPr bwMode="auto">
              <a:xfrm rot="18934729" flipV="1">
                <a:off x="5140" y="2592"/>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7" name="Line 9255"/>
              <p:cNvSpPr>
                <a:spLocks noChangeAspect="1" noChangeShapeType="1"/>
              </p:cNvSpPr>
              <p:nvPr/>
            </p:nvSpPr>
            <p:spPr bwMode="auto">
              <a:xfrm rot="-2665271" flipH="1" flipV="1">
                <a:off x="5175" y="2610"/>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8" name="Line 9256"/>
              <p:cNvSpPr>
                <a:spLocks noChangeAspect="1" noChangeShapeType="1"/>
              </p:cNvSpPr>
              <p:nvPr/>
            </p:nvSpPr>
            <p:spPr bwMode="auto">
              <a:xfrm rot="-2665271">
                <a:off x="5189" y="2594"/>
                <a:ext cx="7" cy="11"/>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9" name="Line 9257"/>
              <p:cNvSpPr>
                <a:spLocks noChangeAspect="1" noChangeShapeType="1"/>
              </p:cNvSpPr>
              <p:nvPr/>
            </p:nvSpPr>
            <p:spPr bwMode="auto">
              <a:xfrm rot="18934729" flipH="1">
                <a:off x="5197" y="2604"/>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00" name="Oval 9258"/>
              <p:cNvSpPr>
                <a:spLocks noChangeAspect="1" noChangeArrowheads="1"/>
              </p:cNvSpPr>
              <p:nvPr/>
            </p:nvSpPr>
            <p:spPr bwMode="auto">
              <a:xfrm rot="-2665271" flipH="1" flipV="1">
                <a:off x="5183" y="2615"/>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01" name="Line 9259"/>
              <p:cNvSpPr>
                <a:spLocks noChangeAspect="1" noChangeShapeType="1"/>
              </p:cNvSpPr>
              <p:nvPr/>
            </p:nvSpPr>
            <p:spPr bwMode="auto">
              <a:xfrm rot="-2665271">
                <a:off x="5274" y="2466"/>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02" name="Line 9260"/>
              <p:cNvSpPr>
                <a:spLocks noChangeAspect="1" noChangeShapeType="1"/>
              </p:cNvSpPr>
              <p:nvPr/>
            </p:nvSpPr>
            <p:spPr bwMode="auto">
              <a:xfrm rot="-2665271" flipH="1" flipV="1">
                <a:off x="5252" y="2501"/>
                <a:ext cx="10" cy="15"/>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03" name="Line 9261"/>
              <p:cNvSpPr>
                <a:spLocks noChangeAspect="1" noChangeShapeType="1"/>
              </p:cNvSpPr>
              <p:nvPr/>
            </p:nvSpPr>
            <p:spPr bwMode="auto">
              <a:xfrm rot="18934729" flipV="1">
                <a:off x="5241" y="2492"/>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04" name="Line 9262"/>
              <p:cNvSpPr>
                <a:spLocks noChangeAspect="1" noChangeShapeType="1"/>
              </p:cNvSpPr>
              <p:nvPr/>
            </p:nvSpPr>
            <p:spPr bwMode="auto">
              <a:xfrm rot="-2665271" flipH="1" flipV="1">
                <a:off x="5276" y="2510"/>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05" name="Line 9263"/>
              <p:cNvSpPr>
                <a:spLocks noChangeAspect="1" noChangeShapeType="1"/>
              </p:cNvSpPr>
              <p:nvPr/>
            </p:nvSpPr>
            <p:spPr bwMode="auto">
              <a:xfrm rot="-2665271">
                <a:off x="5291" y="2495"/>
                <a:ext cx="7" cy="11"/>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06" name="Line 9264"/>
              <p:cNvSpPr>
                <a:spLocks noChangeAspect="1" noChangeShapeType="1"/>
              </p:cNvSpPr>
              <p:nvPr/>
            </p:nvSpPr>
            <p:spPr bwMode="auto">
              <a:xfrm rot="18934729" flipH="1">
                <a:off x="5299" y="2504"/>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07" name="Line 9265"/>
              <p:cNvSpPr>
                <a:spLocks noChangeAspect="1" noChangeShapeType="1"/>
              </p:cNvSpPr>
              <p:nvPr/>
            </p:nvSpPr>
            <p:spPr bwMode="auto">
              <a:xfrm rot="-2665271">
                <a:off x="5376" y="2366"/>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08" name="Line 9266"/>
              <p:cNvSpPr>
                <a:spLocks noChangeAspect="1" noChangeShapeType="1"/>
              </p:cNvSpPr>
              <p:nvPr/>
            </p:nvSpPr>
            <p:spPr bwMode="auto">
              <a:xfrm rot="-2665271" flipH="1" flipV="1">
                <a:off x="5354" y="2401"/>
                <a:ext cx="10" cy="15"/>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09" name="Line 9267"/>
              <p:cNvSpPr>
                <a:spLocks noChangeAspect="1" noChangeShapeType="1"/>
              </p:cNvSpPr>
              <p:nvPr/>
            </p:nvSpPr>
            <p:spPr bwMode="auto">
              <a:xfrm rot="18934729" flipV="1">
                <a:off x="5343" y="2392"/>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10" name="Line 9268"/>
              <p:cNvSpPr>
                <a:spLocks noChangeAspect="1" noChangeShapeType="1"/>
              </p:cNvSpPr>
              <p:nvPr/>
            </p:nvSpPr>
            <p:spPr bwMode="auto">
              <a:xfrm rot="-2665271" flipH="1" flipV="1">
                <a:off x="5378" y="2410"/>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11" name="Line 9269"/>
              <p:cNvSpPr>
                <a:spLocks noChangeAspect="1" noChangeShapeType="1"/>
              </p:cNvSpPr>
              <p:nvPr/>
            </p:nvSpPr>
            <p:spPr bwMode="auto">
              <a:xfrm rot="-2665271">
                <a:off x="5393" y="2394"/>
                <a:ext cx="7" cy="11"/>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12" name="Line 9270"/>
              <p:cNvSpPr>
                <a:spLocks noChangeAspect="1" noChangeShapeType="1"/>
              </p:cNvSpPr>
              <p:nvPr/>
            </p:nvSpPr>
            <p:spPr bwMode="auto">
              <a:xfrm rot="18934729" flipH="1">
                <a:off x="5401" y="2404"/>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13" name="Line 9271"/>
              <p:cNvSpPr>
                <a:spLocks noChangeAspect="1" noChangeShapeType="1"/>
              </p:cNvSpPr>
              <p:nvPr/>
            </p:nvSpPr>
            <p:spPr bwMode="auto">
              <a:xfrm rot="-2665271">
                <a:off x="5223" y="2516"/>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14" name="Line 9272"/>
              <p:cNvSpPr>
                <a:spLocks noChangeAspect="1" noChangeShapeType="1"/>
              </p:cNvSpPr>
              <p:nvPr/>
            </p:nvSpPr>
            <p:spPr bwMode="auto">
              <a:xfrm rot="-2665271" flipH="1" flipV="1">
                <a:off x="5202" y="2551"/>
                <a:ext cx="10" cy="15"/>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15" name="Line 9273"/>
              <p:cNvSpPr>
                <a:spLocks noChangeAspect="1" noChangeShapeType="1"/>
              </p:cNvSpPr>
              <p:nvPr/>
            </p:nvSpPr>
            <p:spPr bwMode="auto">
              <a:xfrm rot="18934729" flipV="1">
                <a:off x="5190" y="2542"/>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16" name="Line 9274"/>
              <p:cNvSpPr>
                <a:spLocks noChangeAspect="1" noChangeShapeType="1"/>
              </p:cNvSpPr>
              <p:nvPr/>
            </p:nvSpPr>
            <p:spPr bwMode="auto">
              <a:xfrm rot="-2665271" flipH="1" flipV="1">
                <a:off x="5225" y="2560"/>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17" name="Line 9275"/>
              <p:cNvSpPr>
                <a:spLocks noChangeAspect="1" noChangeShapeType="1"/>
              </p:cNvSpPr>
              <p:nvPr/>
            </p:nvSpPr>
            <p:spPr bwMode="auto">
              <a:xfrm rot="-2665271">
                <a:off x="5240" y="2544"/>
                <a:ext cx="7" cy="11"/>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18" name="Line 9276"/>
              <p:cNvSpPr>
                <a:spLocks noChangeAspect="1" noChangeShapeType="1"/>
              </p:cNvSpPr>
              <p:nvPr/>
            </p:nvSpPr>
            <p:spPr bwMode="auto">
              <a:xfrm rot="18934729" flipH="1">
                <a:off x="5248" y="2554"/>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19" name="Line 9277"/>
              <p:cNvSpPr>
                <a:spLocks noChangeAspect="1" noChangeShapeType="1"/>
              </p:cNvSpPr>
              <p:nvPr/>
            </p:nvSpPr>
            <p:spPr bwMode="auto">
              <a:xfrm rot="-2665271">
                <a:off x="5325" y="2416"/>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20" name="Line 9278"/>
              <p:cNvSpPr>
                <a:spLocks noChangeAspect="1" noChangeShapeType="1"/>
              </p:cNvSpPr>
              <p:nvPr/>
            </p:nvSpPr>
            <p:spPr bwMode="auto">
              <a:xfrm rot="-2665271" flipH="1" flipV="1">
                <a:off x="5304" y="2451"/>
                <a:ext cx="10" cy="15"/>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21" name="Line 9279"/>
              <p:cNvSpPr>
                <a:spLocks noChangeAspect="1" noChangeShapeType="1"/>
              </p:cNvSpPr>
              <p:nvPr/>
            </p:nvSpPr>
            <p:spPr bwMode="auto">
              <a:xfrm rot="18934729" flipV="1">
                <a:off x="5292" y="2442"/>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22" name="Line 9280"/>
              <p:cNvSpPr>
                <a:spLocks noChangeAspect="1" noChangeShapeType="1"/>
              </p:cNvSpPr>
              <p:nvPr/>
            </p:nvSpPr>
            <p:spPr bwMode="auto">
              <a:xfrm rot="-2665271" flipH="1" flipV="1">
                <a:off x="5328" y="2460"/>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23" name="Line 9281"/>
              <p:cNvSpPr>
                <a:spLocks noChangeAspect="1" noChangeShapeType="1"/>
              </p:cNvSpPr>
              <p:nvPr/>
            </p:nvSpPr>
            <p:spPr bwMode="auto">
              <a:xfrm rot="-2665271">
                <a:off x="5342" y="2444"/>
                <a:ext cx="7" cy="11"/>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24" name="Line 9282"/>
              <p:cNvSpPr>
                <a:spLocks noChangeAspect="1" noChangeShapeType="1"/>
              </p:cNvSpPr>
              <p:nvPr/>
            </p:nvSpPr>
            <p:spPr bwMode="auto">
              <a:xfrm rot="18934729" flipH="1">
                <a:off x="5350" y="2454"/>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25" name="Line 9283"/>
              <p:cNvSpPr>
                <a:spLocks noChangeAspect="1" noChangeShapeType="1"/>
              </p:cNvSpPr>
              <p:nvPr/>
            </p:nvSpPr>
            <p:spPr bwMode="auto">
              <a:xfrm rot="-2665271">
                <a:off x="5427" y="2317"/>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26" name="Line 9284"/>
              <p:cNvSpPr>
                <a:spLocks noChangeAspect="1" noChangeShapeType="1"/>
              </p:cNvSpPr>
              <p:nvPr/>
            </p:nvSpPr>
            <p:spPr bwMode="auto">
              <a:xfrm rot="-2665271" flipH="1" flipV="1">
                <a:off x="5405" y="2352"/>
                <a:ext cx="10" cy="15"/>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27" name="Line 9285"/>
              <p:cNvSpPr>
                <a:spLocks noChangeAspect="1" noChangeShapeType="1"/>
              </p:cNvSpPr>
              <p:nvPr/>
            </p:nvSpPr>
            <p:spPr bwMode="auto">
              <a:xfrm rot="18934729" flipV="1">
                <a:off x="5394" y="2343"/>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28" name="Line 9286"/>
              <p:cNvSpPr>
                <a:spLocks noChangeAspect="1" noChangeShapeType="1"/>
              </p:cNvSpPr>
              <p:nvPr/>
            </p:nvSpPr>
            <p:spPr bwMode="auto">
              <a:xfrm rot="-2665271" flipH="1" flipV="1">
                <a:off x="5429" y="2360"/>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29" name="Line 9287"/>
              <p:cNvSpPr>
                <a:spLocks noChangeAspect="1" noChangeShapeType="1"/>
              </p:cNvSpPr>
              <p:nvPr/>
            </p:nvSpPr>
            <p:spPr bwMode="auto">
              <a:xfrm rot="-2665271">
                <a:off x="5444" y="2345"/>
                <a:ext cx="7" cy="11"/>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30" name="Line 9288"/>
              <p:cNvSpPr>
                <a:spLocks noChangeAspect="1" noChangeShapeType="1"/>
              </p:cNvSpPr>
              <p:nvPr/>
            </p:nvSpPr>
            <p:spPr bwMode="auto">
              <a:xfrm rot="18934729" flipH="1">
                <a:off x="5452" y="2354"/>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7" name="Group 9320"/>
            <p:cNvGrpSpPr>
              <a:grpSpLocks/>
            </p:cNvGrpSpPr>
            <p:nvPr/>
          </p:nvGrpSpPr>
          <p:grpSpPr bwMode="auto">
            <a:xfrm>
              <a:off x="438150" y="896183"/>
              <a:ext cx="8135937" cy="109538"/>
              <a:chOff x="416" y="2181"/>
              <a:chExt cx="5125" cy="69"/>
            </a:xfrm>
          </p:grpSpPr>
          <p:sp>
            <p:nvSpPr>
              <p:cNvPr id="3615" name="Oval 9321"/>
              <p:cNvSpPr>
                <a:spLocks noChangeAspect="1" noChangeArrowheads="1"/>
              </p:cNvSpPr>
              <p:nvPr/>
            </p:nvSpPr>
            <p:spPr bwMode="auto">
              <a:xfrm>
                <a:off x="1270"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16" name="Oval 9322"/>
              <p:cNvSpPr>
                <a:spLocks noChangeAspect="1" noChangeArrowheads="1"/>
              </p:cNvSpPr>
              <p:nvPr/>
            </p:nvSpPr>
            <p:spPr bwMode="auto">
              <a:xfrm>
                <a:off x="1341"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17" name="Oval 9323"/>
              <p:cNvSpPr>
                <a:spLocks noChangeAspect="1" noChangeArrowheads="1"/>
              </p:cNvSpPr>
              <p:nvPr/>
            </p:nvSpPr>
            <p:spPr bwMode="auto">
              <a:xfrm>
                <a:off x="1483"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18" name="Oval 9324"/>
              <p:cNvSpPr>
                <a:spLocks noChangeAspect="1" noChangeArrowheads="1"/>
              </p:cNvSpPr>
              <p:nvPr/>
            </p:nvSpPr>
            <p:spPr bwMode="auto">
              <a:xfrm>
                <a:off x="1626"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19" name="Oval 9325"/>
              <p:cNvSpPr>
                <a:spLocks noChangeAspect="1" noChangeArrowheads="1"/>
              </p:cNvSpPr>
              <p:nvPr/>
            </p:nvSpPr>
            <p:spPr bwMode="auto">
              <a:xfrm>
                <a:off x="1412"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20" name="Oval 9326"/>
              <p:cNvSpPr>
                <a:spLocks noChangeAspect="1" noChangeArrowheads="1"/>
              </p:cNvSpPr>
              <p:nvPr/>
            </p:nvSpPr>
            <p:spPr bwMode="auto">
              <a:xfrm>
                <a:off x="1555"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21" name="Oval 9327"/>
              <p:cNvSpPr>
                <a:spLocks noChangeAspect="1" noChangeArrowheads="1"/>
              </p:cNvSpPr>
              <p:nvPr/>
            </p:nvSpPr>
            <p:spPr bwMode="auto">
              <a:xfrm>
                <a:off x="1697"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22" name="Oval 9328"/>
              <p:cNvSpPr>
                <a:spLocks noChangeAspect="1" noChangeArrowheads="1"/>
              </p:cNvSpPr>
              <p:nvPr/>
            </p:nvSpPr>
            <p:spPr bwMode="auto">
              <a:xfrm>
                <a:off x="1840"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23" name="Oval 9329"/>
              <p:cNvSpPr>
                <a:spLocks noChangeAspect="1" noChangeArrowheads="1"/>
              </p:cNvSpPr>
              <p:nvPr/>
            </p:nvSpPr>
            <p:spPr bwMode="auto">
              <a:xfrm>
                <a:off x="1768"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24" name="Oval 9330"/>
              <p:cNvSpPr>
                <a:spLocks noChangeAspect="1" noChangeArrowheads="1"/>
              </p:cNvSpPr>
              <p:nvPr/>
            </p:nvSpPr>
            <p:spPr bwMode="auto">
              <a:xfrm>
                <a:off x="1911"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25" name="Oval 9331"/>
              <p:cNvSpPr>
                <a:spLocks noChangeAspect="1" noChangeArrowheads="1"/>
              </p:cNvSpPr>
              <p:nvPr/>
            </p:nvSpPr>
            <p:spPr bwMode="auto">
              <a:xfrm>
                <a:off x="1982"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26" name="Oval 9332"/>
              <p:cNvSpPr>
                <a:spLocks noChangeAspect="1" noChangeArrowheads="1"/>
              </p:cNvSpPr>
              <p:nvPr/>
            </p:nvSpPr>
            <p:spPr bwMode="auto">
              <a:xfrm>
                <a:off x="2054"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27" name="Oval 9333"/>
              <p:cNvSpPr>
                <a:spLocks noChangeAspect="1" noChangeArrowheads="1"/>
              </p:cNvSpPr>
              <p:nvPr/>
            </p:nvSpPr>
            <p:spPr bwMode="auto">
              <a:xfrm>
                <a:off x="2124"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28" name="Oval 9334"/>
              <p:cNvSpPr>
                <a:spLocks noChangeAspect="1" noChangeArrowheads="1"/>
              </p:cNvSpPr>
              <p:nvPr/>
            </p:nvSpPr>
            <p:spPr bwMode="auto">
              <a:xfrm>
                <a:off x="2195"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29" name="Oval 9335"/>
              <p:cNvSpPr>
                <a:spLocks noChangeAspect="1" noChangeArrowheads="1"/>
              </p:cNvSpPr>
              <p:nvPr/>
            </p:nvSpPr>
            <p:spPr bwMode="auto">
              <a:xfrm>
                <a:off x="2337"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30" name="Oval 9336"/>
              <p:cNvSpPr>
                <a:spLocks noChangeAspect="1" noChangeArrowheads="1"/>
              </p:cNvSpPr>
              <p:nvPr/>
            </p:nvSpPr>
            <p:spPr bwMode="auto">
              <a:xfrm>
                <a:off x="2480"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31" name="Oval 9337"/>
              <p:cNvSpPr>
                <a:spLocks noChangeAspect="1" noChangeArrowheads="1"/>
              </p:cNvSpPr>
              <p:nvPr/>
            </p:nvSpPr>
            <p:spPr bwMode="auto">
              <a:xfrm>
                <a:off x="2266"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32" name="Oval 9338"/>
              <p:cNvSpPr>
                <a:spLocks noChangeAspect="1" noChangeArrowheads="1"/>
              </p:cNvSpPr>
              <p:nvPr/>
            </p:nvSpPr>
            <p:spPr bwMode="auto">
              <a:xfrm>
                <a:off x="2409"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33" name="Oval 9339"/>
              <p:cNvSpPr>
                <a:spLocks noChangeAspect="1" noChangeArrowheads="1"/>
              </p:cNvSpPr>
              <p:nvPr/>
            </p:nvSpPr>
            <p:spPr bwMode="auto">
              <a:xfrm>
                <a:off x="2551"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34" name="Oval 9340"/>
              <p:cNvSpPr>
                <a:spLocks noChangeAspect="1" noChangeArrowheads="1"/>
              </p:cNvSpPr>
              <p:nvPr/>
            </p:nvSpPr>
            <p:spPr bwMode="auto">
              <a:xfrm>
                <a:off x="2694"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35" name="Oval 9341"/>
              <p:cNvSpPr>
                <a:spLocks noChangeAspect="1" noChangeArrowheads="1"/>
              </p:cNvSpPr>
              <p:nvPr/>
            </p:nvSpPr>
            <p:spPr bwMode="auto">
              <a:xfrm>
                <a:off x="2622"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36" name="Oval 9342"/>
              <p:cNvSpPr>
                <a:spLocks noChangeAspect="1" noChangeArrowheads="1"/>
              </p:cNvSpPr>
              <p:nvPr/>
            </p:nvSpPr>
            <p:spPr bwMode="auto">
              <a:xfrm>
                <a:off x="2765"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37" name="Oval 9343"/>
              <p:cNvSpPr>
                <a:spLocks noChangeAspect="1" noChangeArrowheads="1"/>
              </p:cNvSpPr>
              <p:nvPr/>
            </p:nvSpPr>
            <p:spPr bwMode="auto">
              <a:xfrm>
                <a:off x="2836"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38" name="Oval 9344"/>
              <p:cNvSpPr>
                <a:spLocks noChangeAspect="1" noChangeArrowheads="1"/>
              </p:cNvSpPr>
              <p:nvPr/>
            </p:nvSpPr>
            <p:spPr bwMode="auto">
              <a:xfrm>
                <a:off x="2908"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39" name="Oval 9345"/>
              <p:cNvSpPr>
                <a:spLocks noChangeAspect="1" noChangeArrowheads="1"/>
              </p:cNvSpPr>
              <p:nvPr/>
            </p:nvSpPr>
            <p:spPr bwMode="auto">
              <a:xfrm>
                <a:off x="2979"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40" name="Oval 9346"/>
              <p:cNvSpPr>
                <a:spLocks noChangeAspect="1" noChangeArrowheads="1"/>
              </p:cNvSpPr>
              <p:nvPr/>
            </p:nvSpPr>
            <p:spPr bwMode="auto">
              <a:xfrm>
                <a:off x="3050"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41" name="Oval 9347"/>
              <p:cNvSpPr>
                <a:spLocks noChangeAspect="1" noChangeArrowheads="1"/>
              </p:cNvSpPr>
              <p:nvPr/>
            </p:nvSpPr>
            <p:spPr bwMode="auto">
              <a:xfrm>
                <a:off x="3192"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42" name="Oval 9348"/>
              <p:cNvSpPr>
                <a:spLocks noChangeAspect="1" noChangeArrowheads="1"/>
              </p:cNvSpPr>
              <p:nvPr/>
            </p:nvSpPr>
            <p:spPr bwMode="auto">
              <a:xfrm>
                <a:off x="3335"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43" name="Oval 9349"/>
              <p:cNvSpPr>
                <a:spLocks noChangeAspect="1" noChangeArrowheads="1"/>
              </p:cNvSpPr>
              <p:nvPr/>
            </p:nvSpPr>
            <p:spPr bwMode="auto">
              <a:xfrm>
                <a:off x="3121"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44" name="Oval 9350"/>
              <p:cNvSpPr>
                <a:spLocks noChangeAspect="1" noChangeArrowheads="1"/>
              </p:cNvSpPr>
              <p:nvPr/>
            </p:nvSpPr>
            <p:spPr bwMode="auto">
              <a:xfrm>
                <a:off x="3264"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45" name="Oval 9351"/>
              <p:cNvSpPr>
                <a:spLocks noChangeAspect="1" noChangeArrowheads="1"/>
              </p:cNvSpPr>
              <p:nvPr/>
            </p:nvSpPr>
            <p:spPr bwMode="auto">
              <a:xfrm>
                <a:off x="3406"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46" name="Oval 9352"/>
              <p:cNvSpPr>
                <a:spLocks noChangeAspect="1" noChangeArrowheads="1"/>
              </p:cNvSpPr>
              <p:nvPr/>
            </p:nvSpPr>
            <p:spPr bwMode="auto">
              <a:xfrm>
                <a:off x="3549"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47" name="Oval 9353"/>
              <p:cNvSpPr>
                <a:spLocks noChangeAspect="1" noChangeArrowheads="1"/>
              </p:cNvSpPr>
              <p:nvPr/>
            </p:nvSpPr>
            <p:spPr bwMode="auto">
              <a:xfrm>
                <a:off x="3477"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48" name="Oval 9354"/>
              <p:cNvSpPr>
                <a:spLocks noChangeAspect="1" noChangeArrowheads="1"/>
              </p:cNvSpPr>
              <p:nvPr/>
            </p:nvSpPr>
            <p:spPr bwMode="auto">
              <a:xfrm>
                <a:off x="3620"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49" name="Oval 9355"/>
              <p:cNvSpPr>
                <a:spLocks noChangeAspect="1" noChangeArrowheads="1"/>
              </p:cNvSpPr>
              <p:nvPr/>
            </p:nvSpPr>
            <p:spPr bwMode="auto">
              <a:xfrm>
                <a:off x="3691"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50" name="Oval 9356"/>
              <p:cNvSpPr>
                <a:spLocks noChangeAspect="1" noChangeArrowheads="1"/>
              </p:cNvSpPr>
              <p:nvPr/>
            </p:nvSpPr>
            <p:spPr bwMode="auto">
              <a:xfrm>
                <a:off x="3763"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51" name="Oval 9357"/>
              <p:cNvSpPr>
                <a:spLocks noChangeAspect="1" noChangeArrowheads="1"/>
              </p:cNvSpPr>
              <p:nvPr/>
            </p:nvSpPr>
            <p:spPr bwMode="auto">
              <a:xfrm flipH="1">
                <a:off x="4617"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52" name="Oval 9358"/>
              <p:cNvSpPr>
                <a:spLocks noChangeAspect="1" noChangeArrowheads="1"/>
              </p:cNvSpPr>
              <p:nvPr/>
            </p:nvSpPr>
            <p:spPr bwMode="auto">
              <a:xfrm flipH="1">
                <a:off x="4546"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53" name="Oval 9359"/>
              <p:cNvSpPr>
                <a:spLocks noChangeAspect="1" noChangeArrowheads="1"/>
              </p:cNvSpPr>
              <p:nvPr/>
            </p:nvSpPr>
            <p:spPr bwMode="auto">
              <a:xfrm flipH="1">
                <a:off x="4404"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54" name="Oval 9360"/>
              <p:cNvSpPr>
                <a:spLocks noChangeAspect="1" noChangeArrowheads="1"/>
              </p:cNvSpPr>
              <p:nvPr/>
            </p:nvSpPr>
            <p:spPr bwMode="auto">
              <a:xfrm flipH="1">
                <a:off x="4261"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55" name="Oval 9361"/>
              <p:cNvSpPr>
                <a:spLocks noChangeAspect="1" noChangeArrowheads="1"/>
              </p:cNvSpPr>
              <p:nvPr/>
            </p:nvSpPr>
            <p:spPr bwMode="auto">
              <a:xfrm flipH="1">
                <a:off x="4475"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56" name="Oval 9362"/>
              <p:cNvSpPr>
                <a:spLocks noChangeAspect="1" noChangeArrowheads="1"/>
              </p:cNvSpPr>
              <p:nvPr/>
            </p:nvSpPr>
            <p:spPr bwMode="auto">
              <a:xfrm flipH="1">
                <a:off x="4332"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57" name="Oval 9363"/>
              <p:cNvSpPr>
                <a:spLocks noChangeAspect="1" noChangeArrowheads="1"/>
              </p:cNvSpPr>
              <p:nvPr/>
            </p:nvSpPr>
            <p:spPr bwMode="auto">
              <a:xfrm flipH="1">
                <a:off x="4190"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58" name="Oval 9364"/>
              <p:cNvSpPr>
                <a:spLocks noChangeAspect="1" noChangeArrowheads="1"/>
              </p:cNvSpPr>
              <p:nvPr/>
            </p:nvSpPr>
            <p:spPr bwMode="auto">
              <a:xfrm flipH="1">
                <a:off x="4047"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59" name="Oval 9365"/>
              <p:cNvSpPr>
                <a:spLocks noChangeAspect="1" noChangeArrowheads="1"/>
              </p:cNvSpPr>
              <p:nvPr/>
            </p:nvSpPr>
            <p:spPr bwMode="auto">
              <a:xfrm flipH="1">
                <a:off x="4119"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60" name="Oval 9366"/>
              <p:cNvSpPr>
                <a:spLocks noChangeAspect="1" noChangeArrowheads="1"/>
              </p:cNvSpPr>
              <p:nvPr/>
            </p:nvSpPr>
            <p:spPr bwMode="auto">
              <a:xfrm flipH="1">
                <a:off x="3976"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61" name="Oval 9367"/>
              <p:cNvSpPr>
                <a:spLocks noChangeAspect="1" noChangeArrowheads="1"/>
              </p:cNvSpPr>
              <p:nvPr/>
            </p:nvSpPr>
            <p:spPr bwMode="auto">
              <a:xfrm flipH="1">
                <a:off x="3905"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62" name="Oval 9368"/>
              <p:cNvSpPr>
                <a:spLocks noChangeAspect="1" noChangeArrowheads="1"/>
              </p:cNvSpPr>
              <p:nvPr/>
            </p:nvSpPr>
            <p:spPr bwMode="auto">
              <a:xfrm flipH="1">
                <a:off x="3833"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63" name="Oval 9369"/>
              <p:cNvSpPr>
                <a:spLocks noChangeAspect="1" noChangeArrowheads="1"/>
              </p:cNvSpPr>
              <p:nvPr/>
            </p:nvSpPr>
            <p:spPr bwMode="auto">
              <a:xfrm>
                <a:off x="416"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64" name="Oval 9370"/>
              <p:cNvSpPr>
                <a:spLocks noChangeAspect="1" noChangeArrowheads="1"/>
              </p:cNvSpPr>
              <p:nvPr/>
            </p:nvSpPr>
            <p:spPr bwMode="auto">
              <a:xfrm>
                <a:off x="487"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65" name="Oval 9371"/>
              <p:cNvSpPr>
                <a:spLocks noChangeAspect="1" noChangeArrowheads="1"/>
              </p:cNvSpPr>
              <p:nvPr/>
            </p:nvSpPr>
            <p:spPr bwMode="auto">
              <a:xfrm>
                <a:off x="629"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66" name="Oval 9372"/>
              <p:cNvSpPr>
                <a:spLocks noChangeAspect="1" noChangeArrowheads="1"/>
              </p:cNvSpPr>
              <p:nvPr/>
            </p:nvSpPr>
            <p:spPr bwMode="auto">
              <a:xfrm>
                <a:off x="772"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67" name="Oval 9373"/>
              <p:cNvSpPr>
                <a:spLocks noChangeAspect="1" noChangeArrowheads="1"/>
              </p:cNvSpPr>
              <p:nvPr/>
            </p:nvSpPr>
            <p:spPr bwMode="auto">
              <a:xfrm>
                <a:off x="558"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68" name="Oval 9374"/>
              <p:cNvSpPr>
                <a:spLocks noChangeAspect="1" noChangeArrowheads="1"/>
              </p:cNvSpPr>
              <p:nvPr/>
            </p:nvSpPr>
            <p:spPr bwMode="auto">
              <a:xfrm>
                <a:off x="701"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69" name="Oval 9375"/>
              <p:cNvSpPr>
                <a:spLocks noChangeAspect="1" noChangeArrowheads="1"/>
              </p:cNvSpPr>
              <p:nvPr/>
            </p:nvSpPr>
            <p:spPr bwMode="auto">
              <a:xfrm>
                <a:off x="843"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70" name="Oval 9376"/>
              <p:cNvSpPr>
                <a:spLocks noChangeAspect="1" noChangeArrowheads="1"/>
              </p:cNvSpPr>
              <p:nvPr/>
            </p:nvSpPr>
            <p:spPr bwMode="auto">
              <a:xfrm>
                <a:off x="986"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71" name="Oval 9377"/>
              <p:cNvSpPr>
                <a:spLocks noChangeAspect="1" noChangeArrowheads="1"/>
              </p:cNvSpPr>
              <p:nvPr/>
            </p:nvSpPr>
            <p:spPr bwMode="auto">
              <a:xfrm>
                <a:off x="914"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72" name="Oval 9378"/>
              <p:cNvSpPr>
                <a:spLocks noChangeAspect="1" noChangeArrowheads="1"/>
              </p:cNvSpPr>
              <p:nvPr/>
            </p:nvSpPr>
            <p:spPr bwMode="auto">
              <a:xfrm>
                <a:off x="1057"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73" name="Oval 9379"/>
              <p:cNvSpPr>
                <a:spLocks noChangeAspect="1" noChangeArrowheads="1"/>
              </p:cNvSpPr>
              <p:nvPr/>
            </p:nvSpPr>
            <p:spPr bwMode="auto">
              <a:xfrm>
                <a:off x="1128"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74" name="Oval 9380"/>
              <p:cNvSpPr>
                <a:spLocks noChangeAspect="1" noChangeArrowheads="1"/>
              </p:cNvSpPr>
              <p:nvPr/>
            </p:nvSpPr>
            <p:spPr bwMode="auto">
              <a:xfrm>
                <a:off x="1200"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75" name="Oval 9381"/>
              <p:cNvSpPr>
                <a:spLocks noChangeAspect="1" noChangeArrowheads="1"/>
              </p:cNvSpPr>
              <p:nvPr/>
            </p:nvSpPr>
            <p:spPr bwMode="auto">
              <a:xfrm>
                <a:off x="4688"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76" name="Oval 9382"/>
              <p:cNvSpPr>
                <a:spLocks noChangeAspect="1" noChangeArrowheads="1"/>
              </p:cNvSpPr>
              <p:nvPr/>
            </p:nvSpPr>
            <p:spPr bwMode="auto">
              <a:xfrm>
                <a:off x="4759"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77" name="Oval 9383"/>
              <p:cNvSpPr>
                <a:spLocks noChangeAspect="1" noChangeArrowheads="1"/>
              </p:cNvSpPr>
              <p:nvPr/>
            </p:nvSpPr>
            <p:spPr bwMode="auto">
              <a:xfrm>
                <a:off x="4901"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78" name="Oval 9384"/>
              <p:cNvSpPr>
                <a:spLocks noChangeAspect="1" noChangeArrowheads="1"/>
              </p:cNvSpPr>
              <p:nvPr/>
            </p:nvSpPr>
            <p:spPr bwMode="auto">
              <a:xfrm>
                <a:off x="5044"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79" name="Oval 9385"/>
              <p:cNvSpPr>
                <a:spLocks noChangeAspect="1" noChangeArrowheads="1"/>
              </p:cNvSpPr>
              <p:nvPr/>
            </p:nvSpPr>
            <p:spPr bwMode="auto">
              <a:xfrm>
                <a:off x="4830"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80" name="Oval 9386"/>
              <p:cNvSpPr>
                <a:spLocks noChangeAspect="1" noChangeArrowheads="1"/>
              </p:cNvSpPr>
              <p:nvPr/>
            </p:nvSpPr>
            <p:spPr bwMode="auto">
              <a:xfrm>
                <a:off x="4973"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81" name="Oval 9387"/>
              <p:cNvSpPr>
                <a:spLocks noChangeAspect="1" noChangeArrowheads="1"/>
              </p:cNvSpPr>
              <p:nvPr/>
            </p:nvSpPr>
            <p:spPr bwMode="auto">
              <a:xfrm>
                <a:off x="5115"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82" name="Oval 9388"/>
              <p:cNvSpPr>
                <a:spLocks noChangeAspect="1" noChangeArrowheads="1"/>
              </p:cNvSpPr>
              <p:nvPr/>
            </p:nvSpPr>
            <p:spPr bwMode="auto">
              <a:xfrm>
                <a:off x="5258"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83" name="Oval 9389"/>
              <p:cNvSpPr>
                <a:spLocks noChangeAspect="1" noChangeArrowheads="1"/>
              </p:cNvSpPr>
              <p:nvPr/>
            </p:nvSpPr>
            <p:spPr bwMode="auto">
              <a:xfrm>
                <a:off x="5186"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84" name="Oval 9390"/>
              <p:cNvSpPr>
                <a:spLocks noChangeAspect="1" noChangeArrowheads="1"/>
              </p:cNvSpPr>
              <p:nvPr/>
            </p:nvSpPr>
            <p:spPr bwMode="auto">
              <a:xfrm>
                <a:off x="5329"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85" name="Oval 9391"/>
              <p:cNvSpPr>
                <a:spLocks noChangeAspect="1" noChangeArrowheads="1"/>
              </p:cNvSpPr>
              <p:nvPr/>
            </p:nvSpPr>
            <p:spPr bwMode="auto">
              <a:xfrm>
                <a:off x="5400"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86" name="Oval 9392"/>
              <p:cNvSpPr>
                <a:spLocks noChangeAspect="1" noChangeArrowheads="1"/>
              </p:cNvSpPr>
              <p:nvPr/>
            </p:nvSpPr>
            <p:spPr bwMode="auto">
              <a:xfrm>
                <a:off x="5472"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8" name="Group 9393"/>
            <p:cNvGrpSpPr>
              <a:grpSpLocks/>
            </p:cNvGrpSpPr>
            <p:nvPr/>
          </p:nvGrpSpPr>
          <p:grpSpPr bwMode="auto">
            <a:xfrm>
              <a:off x="381000" y="950158"/>
              <a:ext cx="8135937" cy="109538"/>
              <a:chOff x="416" y="2181"/>
              <a:chExt cx="5125" cy="69"/>
            </a:xfrm>
          </p:grpSpPr>
          <p:sp>
            <p:nvSpPr>
              <p:cNvPr id="3543" name="Oval 9394"/>
              <p:cNvSpPr>
                <a:spLocks noChangeAspect="1" noChangeArrowheads="1"/>
              </p:cNvSpPr>
              <p:nvPr/>
            </p:nvSpPr>
            <p:spPr bwMode="auto">
              <a:xfrm>
                <a:off x="1270"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44" name="Oval 9395"/>
              <p:cNvSpPr>
                <a:spLocks noChangeAspect="1" noChangeArrowheads="1"/>
              </p:cNvSpPr>
              <p:nvPr/>
            </p:nvSpPr>
            <p:spPr bwMode="auto">
              <a:xfrm>
                <a:off x="1341"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45" name="Oval 9396"/>
              <p:cNvSpPr>
                <a:spLocks noChangeAspect="1" noChangeArrowheads="1"/>
              </p:cNvSpPr>
              <p:nvPr/>
            </p:nvSpPr>
            <p:spPr bwMode="auto">
              <a:xfrm>
                <a:off x="1483"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46" name="Oval 9397"/>
              <p:cNvSpPr>
                <a:spLocks noChangeAspect="1" noChangeArrowheads="1"/>
              </p:cNvSpPr>
              <p:nvPr/>
            </p:nvSpPr>
            <p:spPr bwMode="auto">
              <a:xfrm>
                <a:off x="1626"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47" name="Oval 9398"/>
              <p:cNvSpPr>
                <a:spLocks noChangeAspect="1" noChangeArrowheads="1"/>
              </p:cNvSpPr>
              <p:nvPr/>
            </p:nvSpPr>
            <p:spPr bwMode="auto">
              <a:xfrm>
                <a:off x="1412"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48" name="Oval 9399"/>
              <p:cNvSpPr>
                <a:spLocks noChangeAspect="1" noChangeArrowheads="1"/>
              </p:cNvSpPr>
              <p:nvPr/>
            </p:nvSpPr>
            <p:spPr bwMode="auto">
              <a:xfrm>
                <a:off x="1555"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49" name="Oval 9400"/>
              <p:cNvSpPr>
                <a:spLocks noChangeAspect="1" noChangeArrowheads="1"/>
              </p:cNvSpPr>
              <p:nvPr/>
            </p:nvSpPr>
            <p:spPr bwMode="auto">
              <a:xfrm>
                <a:off x="1697"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50" name="Oval 9401"/>
              <p:cNvSpPr>
                <a:spLocks noChangeAspect="1" noChangeArrowheads="1"/>
              </p:cNvSpPr>
              <p:nvPr/>
            </p:nvSpPr>
            <p:spPr bwMode="auto">
              <a:xfrm>
                <a:off x="1840"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51" name="Oval 9402"/>
              <p:cNvSpPr>
                <a:spLocks noChangeAspect="1" noChangeArrowheads="1"/>
              </p:cNvSpPr>
              <p:nvPr/>
            </p:nvSpPr>
            <p:spPr bwMode="auto">
              <a:xfrm>
                <a:off x="1768"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52" name="Oval 9403"/>
              <p:cNvSpPr>
                <a:spLocks noChangeAspect="1" noChangeArrowheads="1"/>
              </p:cNvSpPr>
              <p:nvPr/>
            </p:nvSpPr>
            <p:spPr bwMode="auto">
              <a:xfrm>
                <a:off x="1911"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53" name="Oval 9404"/>
              <p:cNvSpPr>
                <a:spLocks noChangeAspect="1" noChangeArrowheads="1"/>
              </p:cNvSpPr>
              <p:nvPr/>
            </p:nvSpPr>
            <p:spPr bwMode="auto">
              <a:xfrm>
                <a:off x="1982"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54" name="Oval 9405"/>
              <p:cNvSpPr>
                <a:spLocks noChangeAspect="1" noChangeArrowheads="1"/>
              </p:cNvSpPr>
              <p:nvPr/>
            </p:nvSpPr>
            <p:spPr bwMode="auto">
              <a:xfrm>
                <a:off x="2054"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55" name="Oval 9406"/>
              <p:cNvSpPr>
                <a:spLocks noChangeAspect="1" noChangeArrowheads="1"/>
              </p:cNvSpPr>
              <p:nvPr/>
            </p:nvSpPr>
            <p:spPr bwMode="auto">
              <a:xfrm>
                <a:off x="2124"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56" name="Oval 9407"/>
              <p:cNvSpPr>
                <a:spLocks noChangeAspect="1" noChangeArrowheads="1"/>
              </p:cNvSpPr>
              <p:nvPr/>
            </p:nvSpPr>
            <p:spPr bwMode="auto">
              <a:xfrm>
                <a:off x="2195"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57" name="Oval 9408"/>
              <p:cNvSpPr>
                <a:spLocks noChangeAspect="1" noChangeArrowheads="1"/>
              </p:cNvSpPr>
              <p:nvPr/>
            </p:nvSpPr>
            <p:spPr bwMode="auto">
              <a:xfrm>
                <a:off x="2337"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58" name="Oval 9409"/>
              <p:cNvSpPr>
                <a:spLocks noChangeAspect="1" noChangeArrowheads="1"/>
              </p:cNvSpPr>
              <p:nvPr/>
            </p:nvSpPr>
            <p:spPr bwMode="auto">
              <a:xfrm>
                <a:off x="2480"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59" name="Oval 9410"/>
              <p:cNvSpPr>
                <a:spLocks noChangeAspect="1" noChangeArrowheads="1"/>
              </p:cNvSpPr>
              <p:nvPr/>
            </p:nvSpPr>
            <p:spPr bwMode="auto">
              <a:xfrm>
                <a:off x="2266"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60" name="Oval 9411"/>
              <p:cNvSpPr>
                <a:spLocks noChangeAspect="1" noChangeArrowheads="1"/>
              </p:cNvSpPr>
              <p:nvPr/>
            </p:nvSpPr>
            <p:spPr bwMode="auto">
              <a:xfrm>
                <a:off x="2409"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61" name="Oval 9412"/>
              <p:cNvSpPr>
                <a:spLocks noChangeAspect="1" noChangeArrowheads="1"/>
              </p:cNvSpPr>
              <p:nvPr/>
            </p:nvSpPr>
            <p:spPr bwMode="auto">
              <a:xfrm>
                <a:off x="2551"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62" name="Oval 9413"/>
              <p:cNvSpPr>
                <a:spLocks noChangeAspect="1" noChangeArrowheads="1"/>
              </p:cNvSpPr>
              <p:nvPr/>
            </p:nvSpPr>
            <p:spPr bwMode="auto">
              <a:xfrm>
                <a:off x="2694"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63" name="Oval 9414"/>
              <p:cNvSpPr>
                <a:spLocks noChangeAspect="1" noChangeArrowheads="1"/>
              </p:cNvSpPr>
              <p:nvPr/>
            </p:nvSpPr>
            <p:spPr bwMode="auto">
              <a:xfrm>
                <a:off x="2622"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64" name="Oval 9415"/>
              <p:cNvSpPr>
                <a:spLocks noChangeAspect="1" noChangeArrowheads="1"/>
              </p:cNvSpPr>
              <p:nvPr/>
            </p:nvSpPr>
            <p:spPr bwMode="auto">
              <a:xfrm>
                <a:off x="2765"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65" name="Oval 9416"/>
              <p:cNvSpPr>
                <a:spLocks noChangeAspect="1" noChangeArrowheads="1"/>
              </p:cNvSpPr>
              <p:nvPr/>
            </p:nvSpPr>
            <p:spPr bwMode="auto">
              <a:xfrm>
                <a:off x="2836"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66" name="Oval 9417"/>
              <p:cNvSpPr>
                <a:spLocks noChangeAspect="1" noChangeArrowheads="1"/>
              </p:cNvSpPr>
              <p:nvPr/>
            </p:nvSpPr>
            <p:spPr bwMode="auto">
              <a:xfrm>
                <a:off x="2908"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67" name="Oval 9418"/>
              <p:cNvSpPr>
                <a:spLocks noChangeAspect="1" noChangeArrowheads="1"/>
              </p:cNvSpPr>
              <p:nvPr/>
            </p:nvSpPr>
            <p:spPr bwMode="auto">
              <a:xfrm>
                <a:off x="2979"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68" name="Oval 9419"/>
              <p:cNvSpPr>
                <a:spLocks noChangeAspect="1" noChangeArrowheads="1"/>
              </p:cNvSpPr>
              <p:nvPr/>
            </p:nvSpPr>
            <p:spPr bwMode="auto">
              <a:xfrm>
                <a:off x="3050"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69" name="Oval 9420"/>
              <p:cNvSpPr>
                <a:spLocks noChangeAspect="1" noChangeArrowheads="1"/>
              </p:cNvSpPr>
              <p:nvPr/>
            </p:nvSpPr>
            <p:spPr bwMode="auto">
              <a:xfrm>
                <a:off x="3192"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70" name="Oval 9421"/>
              <p:cNvSpPr>
                <a:spLocks noChangeAspect="1" noChangeArrowheads="1"/>
              </p:cNvSpPr>
              <p:nvPr/>
            </p:nvSpPr>
            <p:spPr bwMode="auto">
              <a:xfrm>
                <a:off x="3335"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71" name="Oval 9422"/>
              <p:cNvSpPr>
                <a:spLocks noChangeAspect="1" noChangeArrowheads="1"/>
              </p:cNvSpPr>
              <p:nvPr/>
            </p:nvSpPr>
            <p:spPr bwMode="auto">
              <a:xfrm>
                <a:off x="3121"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72" name="Oval 9423"/>
              <p:cNvSpPr>
                <a:spLocks noChangeAspect="1" noChangeArrowheads="1"/>
              </p:cNvSpPr>
              <p:nvPr/>
            </p:nvSpPr>
            <p:spPr bwMode="auto">
              <a:xfrm>
                <a:off x="3264"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73" name="Oval 9424"/>
              <p:cNvSpPr>
                <a:spLocks noChangeAspect="1" noChangeArrowheads="1"/>
              </p:cNvSpPr>
              <p:nvPr/>
            </p:nvSpPr>
            <p:spPr bwMode="auto">
              <a:xfrm>
                <a:off x="3406"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74" name="Oval 9425"/>
              <p:cNvSpPr>
                <a:spLocks noChangeAspect="1" noChangeArrowheads="1"/>
              </p:cNvSpPr>
              <p:nvPr/>
            </p:nvSpPr>
            <p:spPr bwMode="auto">
              <a:xfrm>
                <a:off x="3549"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75" name="Oval 9426"/>
              <p:cNvSpPr>
                <a:spLocks noChangeAspect="1" noChangeArrowheads="1"/>
              </p:cNvSpPr>
              <p:nvPr/>
            </p:nvSpPr>
            <p:spPr bwMode="auto">
              <a:xfrm>
                <a:off x="3477"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76" name="Oval 9427"/>
              <p:cNvSpPr>
                <a:spLocks noChangeAspect="1" noChangeArrowheads="1"/>
              </p:cNvSpPr>
              <p:nvPr/>
            </p:nvSpPr>
            <p:spPr bwMode="auto">
              <a:xfrm>
                <a:off x="3620"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77" name="Oval 9428"/>
              <p:cNvSpPr>
                <a:spLocks noChangeAspect="1" noChangeArrowheads="1"/>
              </p:cNvSpPr>
              <p:nvPr/>
            </p:nvSpPr>
            <p:spPr bwMode="auto">
              <a:xfrm>
                <a:off x="3691"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78" name="Oval 9429"/>
              <p:cNvSpPr>
                <a:spLocks noChangeAspect="1" noChangeArrowheads="1"/>
              </p:cNvSpPr>
              <p:nvPr/>
            </p:nvSpPr>
            <p:spPr bwMode="auto">
              <a:xfrm>
                <a:off x="3763"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79" name="Oval 9430"/>
              <p:cNvSpPr>
                <a:spLocks noChangeAspect="1" noChangeArrowheads="1"/>
              </p:cNvSpPr>
              <p:nvPr/>
            </p:nvSpPr>
            <p:spPr bwMode="auto">
              <a:xfrm flipH="1">
                <a:off x="4617"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80" name="Oval 9431"/>
              <p:cNvSpPr>
                <a:spLocks noChangeAspect="1" noChangeArrowheads="1"/>
              </p:cNvSpPr>
              <p:nvPr/>
            </p:nvSpPr>
            <p:spPr bwMode="auto">
              <a:xfrm flipH="1">
                <a:off x="4546"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81" name="Oval 9432"/>
              <p:cNvSpPr>
                <a:spLocks noChangeAspect="1" noChangeArrowheads="1"/>
              </p:cNvSpPr>
              <p:nvPr/>
            </p:nvSpPr>
            <p:spPr bwMode="auto">
              <a:xfrm flipH="1">
                <a:off x="4404"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82" name="Oval 9433"/>
              <p:cNvSpPr>
                <a:spLocks noChangeAspect="1" noChangeArrowheads="1"/>
              </p:cNvSpPr>
              <p:nvPr/>
            </p:nvSpPr>
            <p:spPr bwMode="auto">
              <a:xfrm flipH="1">
                <a:off x="4261"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83" name="Oval 9434"/>
              <p:cNvSpPr>
                <a:spLocks noChangeAspect="1" noChangeArrowheads="1"/>
              </p:cNvSpPr>
              <p:nvPr/>
            </p:nvSpPr>
            <p:spPr bwMode="auto">
              <a:xfrm flipH="1">
                <a:off x="4475"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84" name="Oval 9435"/>
              <p:cNvSpPr>
                <a:spLocks noChangeAspect="1" noChangeArrowheads="1"/>
              </p:cNvSpPr>
              <p:nvPr/>
            </p:nvSpPr>
            <p:spPr bwMode="auto">
              <a:xfrm flipH="1">
                <a:off x="4332"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85" name="Oval 9436"/>
              <p:cNvSpPr>
                <a:spLocks noChangeAspect="1" noChangeArrowheads="1"/>
              </p:cNvSpPr>
              <p:nvPr/>
            </p:nvSpPr>
            <p:spPr bwMode="auto">
              <a:xfrm flipH="1">
                <a:off x="4190"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86" name="Oval 9437"/>
              <p:cNvSpPr>
                <a:spLocks noChangeAspect="1" noChangeArrowheads="1"/>
              </p:cNvSpPr>
              <p:nvPr/>
            </p:nvSpPr>
            <p:spPr bwMode="auto">
              <a:xfrm flipH="1">
                <a:off x="4047"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87" name="Oval 9438"/>
              <p:cNvSpPr>
                <a:spLocks noChangeAspect="1" noChangeArrowheads="1"/>
              </p:cNvSpPr>
              <p:nvPr/>
            </p:nvSpPr>
            <p:spPr bwMode="auto">
              <a:xfrm flipH="1">
                <a:off x="4119"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88" name="Oval 9439"/>
              <p:cNvSpPr>
                <a:spLocks noChangeAspect="1" noChangeArrowheads="1"/>
              </p:cNvSpPr>
              <p:nvPr/>
            </p:nvSpPr>
            <p:spPr bwMode="auto">
              <a:xfrm flipH="1">
                <a:off x="3976"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89" name="Oval 9440"/>
              <p:cNvSpPr>
                <a:spLocks noChangeAspect="1" noChangeArrowheads="1"/>
              </p:cNvSpPr>
              <p:nvPr/>
            </p:nvSpPr>
            <p:spPr bwMode="auto">
              <a:xfrm flipH="1">
                <a:off x="3905"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90" name="Oval 9441"/>
              <p:cNvSpPr>
                <a:spLocks noChangeAspect="1" noChangeArrowheads="1"/>
              </p:cNvSpPr>
              <p:nvPr/>
            </p:nvSpPr>
            <p:spPr bwMode="auto">
              <a:xfrm flipH="1">
                <a:off x="3833"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91" name="Oval 9442"/>
              <p:cNvSpPr>
                <a:spLocks noChangeAspect="1" noChangeArrowheads="1"/>
              </p:cNvSpPr>
              <p:nvPr/>
            </p:nvSpPr>
            <p:spPr bwMode="auto">
              <a:xfrm>
                <a:off x="416"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92" name="Oval 9443"/>
              <p:cNvSpPr>
                <a:spLocks noChangeAspect="1" noChangeArrowheads="1"/>
              </p:cNvSpPr>
              <p:nvPr/>
            </p:nvSpPr>
            <p:spPr bwMode="auto">
              <a:xfrm>
                <a:off x="487"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93" name="Oval 9444"/>
              <p:cNvSpPr>
                <a:spLocks noChangeAspect="1" noChangeArrowheads="1"/>
              </p:cNvSpPr>
              <p:nvPr/>
            </p:nvSpPr>
            <p:spPr bwMode="auto">
              <a:xfrm>
                <a:off x="629"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94" name="Oval 9445"/>
              <p:cNvSpPr>
                <a:spLocks noChangeAspect="1" noChangeArrowheads="1"/>
              </p:cNvSpPr>
              <p:nvPr/>
            </p:nvSpPr>
            <p:spPr bwMode="auto">
              <a:xfrm>
                <a:off x="772"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95" name="Oval 9446"/>
              <p:cNvSpPr>
                <a:spLocks noChangeAspect="1" noChangeArrowheads="1"/>
              </p:cNvSpPr>
              <p:nvPr/>
            </p:nvSpPr>
            <p:spPr bwMode="auto">
              <a:xfrm>
                <a:off x="558"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96" name="Oval 9447"/>
              <p:cNvSpPr>
                <a:spLocks noChangeAspect="1" noChangeArrowheads="1"/>
              </p:cNvSpPr>
              <p:nvPr/>
            </p:nvSpPr>
            <p:spPr bwMode="auto">
              <a:xfrm>
                <a:off x="701"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97" name="Oval 9448"/>
              <p:cNvSpPr>
                <a:spLocks noChangeAspect="1" noChangeArrowheads="1"/>
              </p:cNvSpPr>
              <p:nvPr/>
            </p:nvSpPr>
            <p:spPr bwMode="auto">
              <a:xfrm>
                <a:off x="843"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98" name="Oval 9449"/>
              <p:cNvSpPr>
                <a:spLocks noChangeAspect="1" noChangeArrowheads="1"/>
              </p:cNvSpPr>
              <p:nvPr/>
            </p:nvSpPr>
            <p:spPr bwMode="auto">
              <a:xfrm>
                <a:off x="986"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99" name="Oval 9450"/>
              <p:cNvSpPr>
                <a:spLocks noChangeAspect="1" noChangeArrowheads="1"/>
              </p:cNvSpPr>
              <p:nvPr/>
            </p:nvSpPr>
            <p:spPr bwMode="auto">
              <a:xfrm>
                <a:off x="914"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00" name="Oval 9451"/>
              <p:cNvSpPr>
                <a:spLocks noChangeAspect="1" noChangeArrowheads="1"/>
              </p:cNvSpPr>
              <p:nvPr/>
            </p:nvSpPr>
            <p:spPr bwMode="auto">
              <a:xfrm>
                <a:off x="1057"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01" name="Oval 9452"/>
              <p:cNvSpPr>
                <a:spLocks noChangeAspect="1" noChangeArrowheads="1"/>
              </p:cNvSpPr>
              <p:nvPr/>
            </p:nvSpPr>
            <p:spPr bwMode="auto">
              <a:xfrm>
                <a:off x="1128"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02" name="Oval 9453"/>
              <p:cNvSpPr>
                <a:spLocks noChangeAspect="1" noChangeArrowheads="1"/>
              </p:cNvSpPr>
              <p:nvPr/>
            </p:nvSpPr>
            <p:spPr bwMode="auto">
              <a:xfrm>
                <a:off x="1200"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03" name="Oval 9454"/>
              <p:cNvSpPr>
                <a:spLocks noChangeAspect="1" noChangeArrowheads="1"/>
              </p:cNvSpPr>
              <p:nvPr/>
            </p:nvSpPr>
            <p:spPr bwMode="auto">
              <a:xfrm>
                <a:off x="4688"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04" name="Oval 9455"/>
              <p:cNvSpPr>
                <a:spLocks noChangeAspect="1" noChangeArrowheads="1"/>
              </p:cNvSpPr>
              <p:nvPr/>
            </p:nvSpPr>
            <p:spPr bwMode="auto">
              <a:xfrm>
                <a:off x="4759"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05" name="Oval 9456"/>
              <p:cNvSpPr>
                <a:spLocks noChangeAspect="1" noChangeArrowheads="1"/>
              </p:cNvSpPr>
              <p:nvPr/>
            </p:nvSpPr>
            <p:spPr bwMode="auto">
              <a:xfrm>
                <a:off x="4901"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06" name="Oval 9457"/>
              <p:cNvSpPr>
                <a:spLocks noChangeAspect="1" noChangeArrowheads="1"/>
              </p:cNvSpPr>
              <p:nvPr/>
            </p:nvSpPr>
            <p:spPr bwMode="auto">
              <a:xfrm>
                <a:off x="5044"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07" name="Oval 9458"/>
              <p:cNvSpPr>
                <a:spLocks noChangeAspect="1" noChangeArrowheads="1"/>
              </p:cNvSpPr>
              <p:nvPr/>
            </p:nvSpPr>
            <p:spPr bwMode="auto">
              <a:xfrm>
                <a:off x="4830"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08" name="Oval 9459"/>
              <p:cNvSpPr>
                <a:spLocks noChangeAspect="1" noChangeArrowheads="1"/>
              </p:cNvSpPr>
              <p:nvPr/>
            </p:nvSpPr>
            <p:spPr bwMode="auto">
              <a:xfrm>
                <a:off x="4973"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09" name="Oval 9460"/>
              <p:cNvSpPr>
                <a:spLocks noChangeAspect="1" noChangeArrowheads="1"/>
              </p:cNvSpPr>
              <p:nvPr/>
            </p:nvSpPr>
            <p:spPr bwMode="auto">
              <a:xfrm>
                <a:off x="5115"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10" name="Oval 9461"/>
              <p:cNvSpPr>
                <a:spLocks noChangeAspect="1" noChangeArrowheads="1"/>
              </p:cNvSpPr>
              <p:nvPr/>
            </p:nvSpPr>
            <p:spPr bwMode="auto">
              <a:xfrm>
                <a:off x="5258"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11" name="Oval 9462"/>
              <p:cNvSpPr>
                <a:spLocks noChangeAspect="1" noChangeArrowheads="1"/>
              </p:cNvSpPr>
              <p:nvPr/>
            </p:nvSpPr>
            <p:spPr bwMode="auto">
              <a:xfrm>
                <a:off x="5186"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12" name="Oval 9463"/>
              <p:cNvSpPr>
                <a:spLocks noChangeAspect="1" noChangeArrowheads="1"/>
              </p:cNvSpPr>
              <p:nvPr/>
            </p:nvSpPr>
            <p:spPr bwMode="auto">
              <a:xfrm>
                <a:off x="5329"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13" name="Oval 9464"/>
              <p:cNvSpPr>
                <a:spLocks noChangeAspect="1" noChangeArrowheads="1"/>
              </p:cNvSpPr>
              <p:nvPr/>
            </p:nvSpPr>
            <p:spPr bwMode="auto">
              <a:xfrm>
                <a:off x="5400"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14" name="Oval 9465"/>
              <p:cNvSpPr>
                <a:spLocks noChangeAspect="1" noChangeArrowheads="1"/>
              </p:cNvSpPr>
              <p:nvPr/>
            </p:nvSpPr>
            <p:spPr bwMode="auto">
              <a:xfrm>
                <a:off x="5472"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9" name="Group 9466"/>
            <p:cNvGrpSpPr>
              <a:grpSpLocks/>
            </p:cNvGrpSpPr>
            <p:nvPr/>
          </p:nvGrpSpPr>
          <p:grpSpPr bwMode="auto">
            <a:xfrm>
              <a:off x="323850" y="1004133"/>
              <a:ext cx="8135937" cy="109538"/>
              <a:chOff x="416" y="2181"/>
              <a:chExt cx="5125" cy="69"/>
            </a:xfrm>
          </p:grpSpPr>
          <p:sp>
            <p:nvSpPr>
              <p:cNvPr id="3471" name="Oval 9467"/>
              <p:cNvSpPr>
                <a:spLocks noChangeAspect="1" noChangeArrowheads="1"/>
              </p:cNvSpPr>
              <p:nvPr/>
            </p:nvSpPr>
            <p:spPr bwMode="auto">
              <a:xfrm>
                <a:off x="1270"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72" name="Oval 9468"/>
              <p:cNvSpPr>
                <a:spLocks noChangeAspect="1" noChangeArrowheads="1"/>
              </p:cNvSpPr>
              <p:nvPr/>
            </p:nvSpPr>
            <p:spPr bwMode="auto">
              <a:xfrm>
                <a:off x="1341"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73" name="Oval 9469"/>
              <p:cNvSpPr>
                <a:spLocks noChangeAspect="1" noChangeArrowheads="1"/>
              </p:cNvSpPr>
              <p:nvPr/>
            </p:nvSpPr>
            <p:spPr bwMode="auto">
              <a:xfrm>
                <a:off x="1483"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74" name="Oval 9470"/>
              <p:cNvSpPr>
                <a:spLocks noChangeAspect="1" noChangeArrowheads="1"/>
              </p:cNvSpPr>
              <p:nvPr/>
            </p:nvSpPr>
            <p:spPr bwMode="auto">
              <a:xfrm>
                <a:off x="1626"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75" name="Oval 9471"/>
              <p:cNvSpPr>
                <a:spLocks noChangeAspect="1" noChangeArrowheads="1"/>
              </p:cNvSpPr>
              <p:nvPr/>
            </p:nvSpPr>
            <p:spPr bwMode="auto">
              <a:xfrm>
                <a:off x="1412"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76" name="Oval 9472"/>
              <p:cNvSpPr>
                <a:spLocks noChangeAspect="1" noChangeArrowheads="1"/>
              </p:cNvSpPr>
              <p:nvPr/>
            </p:nvSpPr>
            <p:spPr bwMode="auto">
              <a:xfrm>
                <a:off x="1555"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77" name="Oval 9473"/>
              <p:cNvSpPr>
                <a:spLocks noChangeAspect="1" noChangeArrowheads="1"/>
              </p:cNvSpPr>
              <p:nvPr/>
            </p:nvSpPr>
            <p:spPr bwMode="auto">
              <a:xfrm>
                <a:off x="1697"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78" name="Oval 9474"/>
              <p:cNvSpPr>
                <a:spLocks noChangeAspect="1" noChangeArrowheads="1"/>
              </p:cNvSpPr>
              <p:nvPr/>
            </p:nvSpPr>
            <p:spPr bwMode="auto">
              <a:xfrm>
                <a:off x="1840"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79" name="Oval 9475"/>
              <p:cNvSpPr>
                <a:spLocks noChangeAspect="1" noChangeArrowheads="1"/>
              </p:cNvSpPr>
              <p:nvPr/>
            </p:nvSpPr>
            <p:spPr bwMode="auto">
              <a:xfrm>
                <a:off x="1768"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0" name="Oval 9476"/>
              <p:cNvSpPr>
                <a:spLocks noChangeAspect="1" noChangeArrowheads="1"/>
              </p:cNvSpPr>
              <p:nvPr/>
            </p:nvSpPr>
            <p:spPr bwMode="auto">
              <a:xfrm>
                <a:off x="1911"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1" name="Oval 9477"/>
              <p:cNvSpPr>
                <a:spLocks noChangeAspect="1" noChangeArrowheads="1"/>
              </p:cNvSpPr>
              <p:nvPr/>
            </p:nvSpPr>
            <p:spPr bwMode="auto">
              <a:xfrm>
                <a:off x="1982"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2" name="Oval 9478"/>
              <p:cNvSpPr>
                <a:spLocks noChangeAspect="1" noChangeArrowheads="1"/>
              </p:cNvSpPr>
              <p:nvPr/>
            </p:nvSpPr>
            <p:spPr bwMode="auto">
              <a:xfrm>
                <a:off x="2054"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3" name="Oval 9479"/>
              <p:cNvSpPr>
                <a:spLocks noChangeAspect="1" noChangeArrowheads="1"/>
              </p:cNvSpPr>
              <p:nvPr/>
            </p:nvSpPr>
            <p:spPr bwMode="auto">
              <a:xfrm>
                <a:off x="2124"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4" name="Oval 9480"/>
              <p:cNvSpPr>
                <a:spLocks noChangeAspect="1" noChangeArrowheads="1"/>
              </p:cNvSpPr>
              <p:nvPr/>
            </p:nvSpPr>
            <p:spPr bwMode="auto">
              <a:xfrm>
                <a:off x="2195"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5" name="Oval 9481"/>
              <p:cNvSpPr>
                <a:spLocks noChangeAspect="1" noChangeArrowheads="1"/>
              </p:cNvSpPr>
              <p:nvPr/>
            </p:nvSpPr>
            <p:spPr bwMode="auto">
              <a:xfrm>
                <a:off x="2337"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6" name="Oval 9482"/>
              <p:cNvSpPr>
                <a:spLocks noChangeAspect="1" noChangeArrowheads="1"/>
              </p:cNvSpPr>
              <p:nvPr/>
            </p:nvSpPr>
            <p:spPr bwMode="auto">
              <a:xfrm>
                <a:off x="2480"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7" name="Oval 9483"/>
              <p:cNvSpPr>
                <a:spLocks noChangeAspect="1" noChangeArrowheads="1"/>
              </p:cNvSpPr>
              <p:nvPr/>
            </p:nvSpPr>
            <p:spPr bwMode="auto">
              <a:xfrm>
                <a:off x="2266"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8" name="Oval 9484"/>
              <p:cNvSpPr>
                <a:spLocks noChangeAspect="1" noChangeArrowheads="1"/>
              </p:cNvSpPr>
              <p:nvPr/>
            </p:nvSpPr>
            <p:spPr bwMode="auto">
              <a:xfrm>
                <a:off x="2409"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9" name="Oval 9485"/>
              <p:cNvSpPr>
                <a:spLocks noChangeAspect="1" noChangeArrowheads="1"/>
              </p:cNvSpPr>
              <p:nvPr/>
            </p:nvSpPr>
            <p:spPr bwMode="auto">
              <a:xfrm>
                <a:off x="2551"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90" name="Oval 9486"/>
              <p:cNvSpPr>
                <a:spLocks noChangeAspect="1" noChangeArrowheads="1"/>
              </p:cNvSpPr>
              <p:nvPr/>
            </p:nvSpPr>
            <p:spPr bwMode="auto">
              <a:xfrm>
                <a:off x="2694"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91" name="Oval 9487"/>
              <p:cNvSpPr>
                <a:spLocks noChangeAspect="1" noChangeArrowheads="1"/>
              </p:cNvSpPr>
              <p:nvPr/>
            </p:nvSpPr>
            <p:spPr bwMode="auto">
              <a:xfrm>
                <a:off x="2622"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92" name="Oval 9488"/>
              <p:cNvSpPr>
                <a:spLocks noChangeAspect="1" noChangeArrowheads="1"/>
              </p:cNvSpPr>
              <p:nvPr/>
            </p:nvSpPr>
            <p:spPr bwMode="auto">
              <a:xfrm>
                <a:off x="2765"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93" name="Oval 9489"/>
              <p:cNvSpPr>
                <a:spLocks noChangeAspect="1" noChangeArrowheads="1"/>
              </p:cNvSpPr>
              <p:nvPr/>
            </p:nvSpPr>
            <p:spPr bwMode="auto">
              <a:xfrm>
                <a:off x="2836"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94" name="Oval 9490"/>
              <p:cNvSpPr>
                <a:spLocks noChangeAspect="1" noChangeArrowheads="1"/>
              </p:cNvSpPr>
              <p:nvPr/>
            </p:nvSpPr>
            <p:spPr bwMode="auto">
              <a:xfrm>
                <a:off x="2908"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95" name="Oval 9491"/>
              <p:cNvSpPr>
                <a:spLocks noChangeAspect="1" noChangeArrowheads="1"/>
              </p:cNvSpPr>
              <p:nvPr/>
            </p:nvSpPr>
            <p:spPr bwMode="auto">
              <a:xfrm>
                <a:off x="2979"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96" name="Oval 9492"/>
              <p:cNvSpPr>
                <a:spLocks noChangeAspect="1" noChangeArrowheads="1"/>
              </p:cNvSpPr>
              <p:nvPr/>
            </p:nvSpPr>
            <p:spPr bwMode="auto">
              <a:xfrm>
                <a:off x="3050"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97" name="Oval 9493"/>
              <p:cNvSpPr>
                <a:spLocks noChangeAspect="1" noChangeArrowheads="1"/>
              </p:cNvSpPr>
              <p:nvPr/>
            </p:nvSpPr>
            <p:spPr bwMode="auto">
              <a:xfrm>
                <a:off x="3192"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98" name="Oval 9494"/>
              <p:cNvSpPr>
                <a:spLocks noChangeAspect="1" noChangeArrowheads="1"/>
              </p:cNvSpPr>
              <p:nvPr/>
            </p:nvSpPr>
            <p:spPr bwMode="auto">
              <a:xfrm>
                <a:off x="3335"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99" name="Oval 9495"/>
              <p:cNvSpPr>
                <a:spLocks noChangeAspect="1" noChangeArrowheads="1"/>
              </p:cNvSpPr>
              <p:nvPr/>
            </p:nvSpPr>
            <p:spPr bwMode="auto">
              <a:xfrm>
                <a:off x="3121"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00" name="Oval 9496"/>
              <p:cNvSpPr>
                <a:spLocks noChangeAspect="1" noChangeArrowheads="1"/>
              </p:cNvSpPr>
              <p:nvPr/>
            </p:nvSpPr>
            <p:spPr bwMode="auto">
              <a:xfrm>
                <a:off x="3264"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01" name="Oval 9497"/>
              <p:cNvSpPr>
                <a:spLocks noChangeAspect="1" noChangeArrowheads="1"/>
              </p:cNvSpPr>
              <p:nvPr/>
            </p:nvSpPr>
            <p:spPr bwMode="auto">
              <a:xfrm>
                <a:off x="3406"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02" name="Oval 9498"/>
              <p:cNvSpPr>
                <a:spLocks noChangeAspect="1" noChangeArrowheads="1"/>
              </p:cNvSpPr>
              <p:nvPr/>
            </p:nvSpPr>
            <p:spPr bwMode="auto">
              <a:xfrm>
                <a:off x="3549"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03" name="Oval 9499"/>
              <p:cNvSpPr>
                <a:spLocks noChangeAspect="1" noChangeArrowheads="1"/>
              </p:cNvSpPr>
              <p:nvPr/>
            </p:nvSpPr>
            <p:spPr bwMode="auto">
              <a:xfrm>
                <a:off x="3477"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04" name="Oval 9500"/>
              <p:cNvSpPr>
                <a:spLocks noChangeAspect="1" noChangeArrowheads="1"/>
              </p:cNvSpPr>
              <p:nvPr/>
            </p:nvSpPr>
            <p:spPr bwMode="auto">
              <a:xfrm>
                <a:off x="3620"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05" name="Oval 9501"/>
              <p:cNvSpPr>
                <a:spLocks noChangeAspect="1" noChangeArrowheads="1"/>
              </p:cNvSpPr>
              <p:nvPr/>
            </p:nvSpPr>
            <p:spPr bwMode="auto">
              <a:xfrm>
                <a:off x="3691"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06" name="Oval 9502"/>
              <p:cNvSpPr>
                <a:spLocks noChangeAspect="1" noChangeArrowheads="1"/>
              </p:cNvSpPr>
              <p:nvPr/>
            </p:nvSpPr>
            <p:spPr bwMode="auto">
              <a:xfrm>
                <a:off x="3763"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07" name="Oval 9503"/>
              <p:cNvSpPr>
                <a:spLocks noChangeAspect="1" noChangeArrowheads="1"/>
              </p:cNvSpPr>
              <p:nvPr/>
            </p:nvSpPr>
            <p:spPr bwMode="auto">
              <a:xfrm flipH="1">
                <a:off x="4617"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08" name="Oval 9504"/>
              <p:cNvSpPr>
                <a:spLocks noChangeAspect="1" noChangeArrowheads="1"/>
              </p:cNvSpPr>
              <p:nvPr/>
            </p:nvSpPr>
            <p:spPr bwMode="auto">
              <a:xfrm flipH="1">
                <a:off x="4546"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09" name="Oval 9505"/>
              <p:cNvSpPr>
                <a:spLocks noChangeAspect="1" noChangeArrowheads="1"/>
              </p:cNvSpPr>
              <p:nvPr/>
            </p:nvSpPr>
            <p:spPr bwMode="auto">
              <a:xfrm flipH="1">
                <a:off x="4404"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10" name="Oval 9506"/>
              <p:cNvSpPr>
                <a:spLocks noChangeAspect="1" noChangeArrowheads="1"/>
              </p:cNvSpPr>
              <p:nvPr/>
            </p:nvSpPr>
            <p:spPr bwMode="auto">
              <a:xfrm flipH="1">
                <a:off x="4261"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11" name="Oval 9507"/>
              <p:cNvSpPr>
                <a:spLocks noChangeAspect="1" noChangeArrowheads="1"/>
              </p:cNvSpPr>
              <p:nvPr/>
            </p:nvSpPr>
            <p:spPr bwMode="auto">
              <a:xfrm flipH="1">
                <a:off x="4475"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12" name="Oval 9508"/>
              <p:cNvSpPr>
                <a:spLocks noChangeAspect="1" noChangeArrowheads="1"/>
              </p:cNvSpPr>
              <p:nvPr/>
            </p:nvSpPr>
            <p:spPr bwMode="auto">
              <a:xfrm flipH="1">
                <a:off x="4332"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13" name="Oval 9509"/>
              <p:cNvSpPr>
                <a:spLocks noChangeAspect="1" noChangeArrowheads="1"/>
              </p:cNvSpPr>
              <p:nvPr/>
            </p:nvSpPr>
            <p:spPr bwMode="auto">
              <a:xfrm flipH="1">
                <a:off x="4190"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14" name="Oval 9510"/>
              <p:cNvSpPr>
                <a:spLocks noChangeAspect="1" noChangeArrowheads="1"/>
              </p:cNvSpPr>
              <p:nvPr/>
            </p:nvSpPr>
            <p:spPr bwMode="auto">
              <a:xfrm flipH="1">
                <a:off x="4047"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15" name="Oval 9511"/>
              <p:cNvSpPr>
                <a:spLocks noChangeAspect="1" noChangeArrowheads="1"/>
              </p:cNvSpPr>
              <p:nvPr/>
            </p:nvSpPr>
            <p:spPr bwMode="auto">
              <a:xfrm flipH="1">
                <a:off x="4119"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16" name="Oval 9512"/>
              <p:cNvSpPr>
                <a:spLocks noChangeAspect="1" noChangeArrowheads="1"/>
              </p:cNvSpPr>
              <p:nvPr/>
            </p:nvSpPr>
            <p:spPr bwMode="auto">
              <a:xfrm flipH="1">
                <a:off x="3976"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17" name="Oval 9513"/>
              <p:cNvSpPr>
                <a:spLocks noChangeAspect="1" noChangeArrowheads="1"/>
              </p:cNvSpPr>
              <p:nvPr/>
            </p:nvSpPr>
            <p:spPr bwMode="auto">
              <a:xfrm flipH="1">
                <a:off x="3905"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18" name="Oval 9514"/>
              <p:cNvSpPr>
                <a:spLocks noChangeAspect="1" noChangeArrowheads="1"/>
              </p:cNvSpPr>
              <p:nvPr/>
            </p:nvSpPr>
            <p:spPr bwMode="auto">
              <a:xfrm flipH="1">
                <a:off x="3833"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19" name="Oval 9515"/>
              <p:cNvSpPr>
                <a:spLocks noChangeAspect="1" noChangeArrowheads="1"/>
              </p:cNvSpPr>
              <p:nvPr/>
            </p:nvSpPr>
            <p:spPr bwMode="auto">
              <a:xfrm>
                <a:off x="416"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20" name="Oval 9516"/>
              <p:cNvSpPr>
                <a:spLocks noChangeAspect="1" noChangeArrowheads="1"/>
              </p:cNvSpPr>
              <p:nvPr/>
            </p:nvSpPr>
            <p:spPr bwMode="auto">
              <a:xfrm>
                <a:off x="487"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21" name="Oval 9517"/>
              <p:cNvSpPr>
                <a:spLocks noChangeAspect="1" noChangeArrowheads="1"/>
              </p:cNvSpPr>
              <p:nvPr/>
            </p:nvSpPr>
            <p:spPr bwMode="auto">
              <a:xfrm>
                <a:off x="629"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22" name="Oval 9518"/>
              <p:cNvSpPr>
                <a:spLocks noChangeAspect="1" noChangeArrowheads="1"/>
              </p:cNvSpPr>
              <p:nvPr/>
            </p:nvSpPr>
            <p:spPr bwMode="auto">
              <a:xfrm>
                <a:off x="772"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23" name="Oval 9519"/>
              <p:cNvSpPr>
                <a:spLocks noChangeAspect="1" noChangeArrowheads="1"/>
              </p:cNvSpPr>
              <p:nvPr/>
            </p:nvSpPr>
            <p:spPr bwMode="auto">
              <a:xfrm>
                <a:off x="558"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24" name="Oval 9520"/>
              <p:cNvSpPr>
                <a:spLocks noChangeAspect="1" noChangeArrowheads="1"/>
              </p:cNvSpPr>
              <p:nvPr/>
            </p:nvSpPr>
            <p:spPr bwMode="auto">
              <a:xfrm>
                <a:off x="701"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25" name="Oval 9521"/>
              <p:cNvSpPr>
                <a:spLocks noChangeAspect="1" noChangeArrowheads="1"/>
              </p:cNvSpPr>
              <p:nvPr/>
            </p:nvSpPr>
            <p:spPr bwMode="auto">
              <a:xfrm>
                <a:off x="843"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26" name="Oval 9522"/>
              <p:cNvSpPr>
                <a:spLocks noChangeAspect="1" noChangeArrowheads="1"/>
              </p:cNvSpPr>
              <p:nvPr/>
            </p:nvSpPr>
            <p:spPr bwMode="auto">
              <a:xfrm>
                <a:off x="986"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27" name="Oval 9523"/>
              <p:cNvSpPr>
                <a:spLocks noChangeAspect="1" noChangeArrowheads="1"/>
              </p:cNvSpPr>
              <p:nvPr/>
            </p:nvSpPr>
            <p:spPr bwMode="auto">
              <a:xfrm>
                <a:off x="914"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28" name="Oval 9524"/>
              <p:cNvSpPr>
                <a:spLocks noChangeAspect="1" noChangeArrowheads="1"/>
              </p:cNvSpPr>
              <p:nvPr/>
            </p:nvSpPr>
            <p:spPr bwMode="auto">
              <a:xfrm>
                <a:off x="1057"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29" name="Oval 9525"/>
              <p:cNvSpPr>
                <a:spLocks noChangeAspect="1" noChangeArrowheads="1"/>
              </p:cNvSpPr>
              <p:nvPr/>
            </p:nvSpPr>
            <p:spPr bwMode="auto">
              <a:xfrm>
                <a:off x="1128"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30" name="Oval 9526"/>
              <p:cNvSpPr>
                <a:spLocks noChangeAspect="1" noChangeArrowheads="1"/>
              </p:cNvSpPr>
              <p:nvPr/>
            </p:nvSpPr>
            <p:spPr bwMode="auto">
              <a:xfrm>
                <a:off x="1200"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31" name="Oval 9527"/>
              <p:cNvSpPr>
                <a:spLocks noChangeAspect="1" noChangeArrowheads="1"/>
              </p:cNvSpPr>
              <p:nvPr/>
            </p:nvSpPr>
            <p:spPr bwMode="auto">
              <a:xfrm>
                <a:off x="4688"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32" name="Oval 9528"/>
              <p:cNvSpPr>
                <a:spLocks noChangeAspect="1" noChangeArrowheads="1"/>
              </p:cNvSpPr>
              <p:nvPr/>
            </p:nvSpPr>
            <p:spPr bwMode="auto">
              <a:xfrm>
                <a:off x="4759"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33" name="Oval 9529"/>
              <p:cNvSpPr>
                <a:spLocks noChangeAspect="1" noChangeArrowheads="1"/>
              </p:cNvSpPr>
              <p:nvPr/>
            </p:nvSpPr>
            <p:spPr bwMode="auto">
              <a:xfrm>
                <a:off x="4901"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34" name="Oval 9530"/>
              <p:cNvSpPr>
                <a:spLocks noChangeAspect="1" noChangeArrowheads="1"/>
              </p:cNvSpPr>
              <p:nvPr/>
            </p:nvSpPr>
            <p:spPr bwMode="auto">
              <a:xfrm>
                <a:off x="5044"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35" name="Oval 9531"/>
              <p:cNvSpPr>
                <a:spLocks noChangeAspect="1" noChangeArrowheads="1"/>
              </p:cNvSpPr>
              <p:nvPr/>
            </p:nvSpPr>
            <p:spPr bwMode="auto">
              <a:xfrm>
                <a:off x="4830"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36" name="Oval 9532"/>
              <p:cNvSpPr>
                <a:spLocks noChangeAspect="1" noChangeArrowheads="1"/>
              </p:cNvSpPr>
              <p:nvPr/>
            </p:nvSpPr>
            <p:spPr bwMode="auto">
              <a:xfrm>
                <a:off x="4973"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37" name="Oval 9533"/>
              <p:cNvSpPr>
                <a:spLocks noChangeAspect="1" noChangeArrowheads="1"/>
              </p:cNvSpPr>
              <p:nvPr/>
            </p:nvSpPr>
            <p:spPr bwMode="auto">
              <a:xfrm>
                <a:off x="5115"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38" name="Oval 9534"/>
              <p:cNvSpPr>
                <a:spLocks noChangeAspect="1" noChangeArrowheads="1"/>
              </p:cNvSpPr>
              <p:nvPr/>
            </p:nvSpPr>
            <p:spPr bwMode="auto">
              <a:xfrm>
                <a:off x="5258"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39" name="Oval 9535"/>
              <p:cNvSpPr>
                <a:spLocks noChangeAspect="1" noChangeArrowheads="1"/>
              </p:cNvSpPr>
              <p:nvPr/>
            </p:nvSpPr>
            <p:spPr bwMode="auto">
              <a:xfrm>
                <a:off x="5186"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40" name="Oval 9536"/>
              <p:cNvSpPr>
                <a:spLocks noChangeAspect="1" noChangeArrowheads="1"/>
              </p:cNvSpPr>
              <p:nvPr/>
            </p:nvSpPr>
            <p:spPr bwMode="auto">
              <a:xfrm>
                <a:off x="5329"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41" name="Oval 9537"/>
              <p:cNvSpPr>
                <a:spLocks noChangeAspect="1" noChangeArrowheads="1"/>
              </p:cNvSpPr>
              <p:nvPr/>
            </p:nvSpPr>
            <p:spPr bwMode="auto">
              <a:xfrm>
                <a:off x="5400"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42" name="Oval 9538"/>
              <p:cNvSpPr>
                <a:spLocks noChangeAspect="1" noChangeArrowheads="1"/>
              </p:cNvSpPr>
              <p:nvPr/>
            </p:nvSpPr>
            <p:spPr bwMode="auto">
              <a:xfrm>
                <a:off x="5472"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0" name="Group 9539"/>
            <p:cNvGrpSpPr>
              <a:grpSpLocks/>
            </p:cNvGrpSpPr>
            <p:nvPr/>
          </p:nvGrpSpPr>
          <p:grpSpPr bwMode="auto">
            <a:xfrm>
              <a:off x="266700" y="1056521"/>
              <a:ext cx="8135937" cy="109537"/>
              <a:chOff x="416" y="2181"/>
              <a:chExt cx="5125" cy="69"/>
            </a:xfrm>
          </p:grpSpPr>
          <p:sp>
            <p:nvSpPr>
              <p:cNvPr id="3399" name="Oval 9540"/>
              <p:cNvSpPr>
                <a:spLocks noChangeAspect="1" noChangeArrowheads="1"/>
              </p:cNvSpPr>
              <p:nvPr/>
            </p:nvSpPr>
            <p:spPr bwMode="auto">
              <a:xfrm>
                <a:off x="1270"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00" name="Oval 9541"/>
              <p:cNvSpPr>
                <a:spLocks noChangeAspect="1" noChangeArrowheads="1"/>
              </p:cNvSpPr>
              <p:nvPr/>
            </p:nvSpPr>
            <p:spPr bwMode="auto">
              <a:xfrm>
                <a:off x="1341"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01" name="Oval 9542"/>
              <p:cNvSpPr>
                <a:spLocks noChangeAspect="1" noChangeArrowheads="1"/>
              </p:cNvSpPr>
              <p:nvPr/>
            </p:nvSpPr>
            <p:spPr bwMode="auto">
              <a:xfrm>
                <a:off x="1483"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02" name="Oval 9543"/>
              <p:cNvSpPr>
                <a:spLocks noChangeAspect="1" noChangeArrowheads="1"/>
              </p:cNvSpPr>
              <p:nvPr/>
            </p:nvSpPr>
            <p:spPr bwMode="auto">
              <a:xfrm>
                <a:off x="1626"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03" name="Oval 9544"/>
              <p:cNvSpPr>
                <a:spLocks noChangeAspect="1" noChangeArrowheads="1"/>
              </p:cNvSpPr>
              <p:nvPr/>
            </p:nvSpPr>
            <p:spPr bwMode="auto">
              <a:xfrm>
                <a:off x="1412"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04" name="Oval 9545"/>
              <p:cNvSpPr>
                <a:spLocks noChangeAspect="1" noChangeArrowheads="1"/>
              </p:cNvSpPr>
              <p:nvPr/>
            </p:nvSpPr>
            <p:spPr bwMode="auto">
              <a:xfrm>
                <a:off x="1555"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05" name="Oval 9546"/>
              <p:cNvSpPr>
                <a:spLocks noChangeAspect="1" noChangeArrowheads="1"/>
              </p:cNvSpPr>
              <p:nvPr/>
            </p:nvSpPr>
            <p:spPr bwMode="auto">
              <a:xfrm>
                <a:off x="1697"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06" name="Oval 9547"/>
              <p:cNvSpPr>
                <a:spLocks noChangeAspect="1" noChangeArrowheads="1"/>
              </p:cNvSpPr>
              <p:nvPr/>
            </p:nvSpPr>
            <p:spPr bwMode="auto">
              <a:xfrm>
                <a:off x="1840"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07" name="Oval 9548"/>
              <p:cNvSpPr>
                <a:spLocks noChangeAspect="1" noChangeArrowheads="1"/>
              </p:cNvSpPr>
              <p:nvPr/>
            </p:nvSpPr>
            <p:spPr bwMode="auto">
              <a:xfrm>
                <a:off x="1768"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08" name="Oval 9549"/>
              <p:cNvSpPr>
                <a:spLocks noChangeAspect="1" noChangeArrowheads="1"/>
              </p:cNvSpPr>
              <p:nvPr/>
            </p:nvSpPr>
            <p:spPr bwMode="auto">
              <a:xfrm>
                <a:off x="1911"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09" name="Oval 9550"/>
              <p:cNvSpPr>
                <a:spLocks noChangeAspect="1" noChangeArrowheads="1"/>
              </p:cNvSpPr>
              <p:nvPr/>
            </p:nvSpPr>
            <p:spPr bwMode="auto">
              <a:xfrm>
                <a:off x="1982"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10" name="Oval 9551"/>
              <p:cNvSpPr>
                <a:spLocks noChangeAspect="1" noChangeArrowheads="1"/>
              </p:cNvSpPr>
              <p:nvPr/>
            </p:nvSpPr>
            <p:spPr bwMode="auto">
              <a:xfrm>
                <a:off x="2054"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11" name="Oval 9552"/>
              <p:cNvSpPr>
                <a:spLocks noChangeAspect="1" noChangeArrowheads="1"/>
              </p:cNvSpPr>
              <p:nvPr/>
            </p:nvSpPr>
            <p:spPr bwMode="auto">
              <a:xfrm>
                <a:off x="2124"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12" name="Oval 9553"/>
              <p:cNvSpPr>
                <a:spLocks noChangeAspect="1" noChangeArrowheads="1"/>
              </p:cNvSpPr>
              <p:nvPr/>
            </p:nvSpPr>
            <p:spPr bwMode="auto">
              <a:xfrm>
                <a:off x="2195"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13" name="Oval 9554"/>
              <p:cNvSpPr>
                <a:spLocks noChangeAspect="1" noChangeArrowheads="1"/>
              </p:cNvSpPr>
              <p:nvPr/>
            </p:nvSpPr>
            <p:spPr bwMode="auto">
              <a:xfrm>
                <a:off x="2337"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14" name="Oval 9555"/>
              <p:cNvSpPr>
                <a:spLocks noChangeAspect="1" noChangeArrowheads="1"/>
              </p:cNvSpPr>
              <p:nvPr/>
            </p:nvSpPr>
            <p:spPr bwMode="auto">
              <a:xfrm>
                <a:off x="2480"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15" name="Oval 9556"/>
              <p:cNvSpPr>
                <a:spLocks noChangeAspect="1" noChangeArrowheads="1"/>
              </p:cNvSpPr>
              <p:nvPr/>
            </p:nvSpPr>
            <p:spPr bwMode="auto">
              <a:xfrm>
                <a:off x="2266"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16" name="Oval 9557"/>
              <p:cNvSpPr>
                <a:spLocks noChangeAspect="1" noChangeArrowheads="1"/>
              </p:cNvSpPr>
              <p:nvPr/>
            </p:nvSpPr>
            <p:spPr bwMode="auto">
              <a:xfrm>
                <a:off x="2409"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17" name="Oval 9558"/>
              <p:cNvSpPr>
                <a:spLocks noChangeAspect="1" noChangeArrowheads="1"/>
              </p:cNvSpPr>
              <p:nvPr/>
            </p:nvSpPr>
            <p:spPr bwMode="auto">
              <a:xfrm>
                <a:off x="2551"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18" name="Oval 9559"/>
              <p:cNvSpPr>
                <a:spLocks noChangeAspect="1" noChangeArrowheads="1"/>
              </p:cNvSpPr>
              <p:nvPr/>
            </p:nvSpPr>
            <p:spPr bwMode="auto">
              <a:xfrm>
                <a:off x="2694"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19" name="Oval 9560"/>
              <p:cNvSpPr>
                <a:spLocks noChangeAspect="1" noChangeArrowheads="1"/>
              </p:cNvSpPr>
              <p:nvPr/>
            </p:nvSpPr>
            <p:spPr bwMode="auto">
              <a:xfrm>
                <a:off x="2622"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20" name="Oval 9561"/>
              <p:cNvSpPr>
                <a:spLocks noChangeAspect="1" noChangeArrowheads="1"/>
              </p:cNvSpPr>
              <p:nvPr/>
            </p:nvSpPr>
            <p:spPr bwMode="auto">
              <a:xfrm>
                <a:off x="2765"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21" name="Oval 9562"/>
              <p:cNvSpPr>
                <a:spLocks noChangeAspect="1" noChangeArrowheads="1"/>
              </p:cNvSpPr>
              <p:nvPr/>
            </p:nvSpPr>
            <p:spPr bwMode="auto">
              <a:xfrm>
                <a:off x="2836"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22" name="Oval 9563"/>
              <p:cNvSpPr>
                <a:spLocks noChangeAspect="1" noChangeArrowheads="1"/>
              </p:cNvSpPr>
              <p:nvPr/>
            </p:nvSpPr>
            <p:spPr bwMode="auto">
              <a:xfrm>
                <a:off x="2908"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23" name="Oval 9564"/>
              <p:cNvSpPr>
                <a:spLocks noChangeAspect="1" noChangeArrowheads="1"/>
              </p:cNvSpPr>
              <p:nvPr/>
            </p:nvSpPr>
            <p:spPr bwMode="auto">
              <a:xfrm>
                <a:off x="2979"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24" name="Oval 9565"/>
              <p:cNvSpPr>
                <a:spLocks noChangeAspect="1" noChangeArrowheads="1"/>
              </p:cNvSpPr>
              <p:nvPr/>
            </p:nvSpPr>
            <p:spPr bwMode="auto">
              <a:xfrm>
                <a:off x="3050"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25" name="Oval 9566"/>
              <p:cNvSpPr>
                <a:spLocks noChangeAspect="1" noChangeArrowheads="1"/>
              </p:cNvSpPr>
              <p:nvPr/>
            </p:nvSpPr>
            <p:spPr bwMode="auto">
              <a:xfrm>
                <a:off x="3192"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26" name="Oval 9567"/>
              <p:cNvSpPr>
                <a:spLocks noChangeAspect="1" noChangeArrowheads="1"/>
              </p:cNvSpPr>
              <p:nvPr/>
            </p:nvSpPr>
            <p:spPr bwMode="auto">
              <a:xfrm>
                <a:off x="3335"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27" name="Oval 9568"/>
              <p:cNvSpPr>
                <a:spLocks noChangeAspect="1" noChangeArrowheads="1"/>
              </p:cNvSpPr>
              <p:nvPr/>
            </p:nvSpPr>
            <p:spPr bwMode="auto">
              <a:xfrm>
                <a:off x="3121"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28" name="Oval 9569"/>
              <p:cNvSpPr>
                <a:spLocks noChangeAspect="1" noChangeArrowheads="1"/>
              </p:cNvSpPr>
              <p:nvPr/>
            </p:nvSpPr>
            <p:spPr bwMode="auto">
              <a:xfrm>
                <a:off x="3264"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29" name="Oval 9570"/>
              <p:cNvSpPr>
                <a:spLocks noChangeAspect="1" noChangeArrowheads="1"/>
              </p:cNvSpPr>
              <p:nvPr/>
            </p:nvSpPr>
            <p:spPr bwMode="auto">
              <a:xfrm>
                <a:off x="3406"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30" name="Oval 9571"/>
              <p:cNvSpPr>
                <a:spLocks noChangeAspect="1" noChangeArrowheads="1"/>
              </p:cNvSpPr>
              <p:nvPr/>
            </p:nvSpPr>
            <p:spPr bwMode="auto">
              <a:xfrm>
                <a:off x="3549"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31" name="Oval 9572"/>
              <p:cNvSpPr>
                <a:spLocks noChangeAspect="1" noChangeArrowheads="1"/>
              </p:cNvSpPr>
              <p:nvPr/>
            </p:nvSpPr>
            <p:spPr bwMode="auto">
              <a:xfrm>
                <a:off x="3477"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32" name="Oval 9573"/>
              <p:cNvSpPr>
                <a:spLocks noChangeAspect="1" noChangeArrowheads="1"/>
              </p:cNvSpPr>
              <p:nvPr/>
            </p:nvSpPr>
            <p:spPr bwMode="auto">
              <a:xfrm>
                <a:off x="3620"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33" name="Oval 9574"/>
              <p:cNvSpPr>
                <a:spLocks noChangeAspect="1" noChangeArrowheads="1"/>
              </p:cNvSpPr>
              <p:nvPr/>
            </p:nvSpPr>
            <p:spPr bwMode="auto">
              <a:xfrm>
                <a:off x="3691"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34" name="Oval 9575"/>
              <p:cNvSpPr>
                <a:spLocks noChangeAspect="1" noChangeArrowheads="1"/>
              </p:cNvSpPr>
              <p:nvPr/>
            </p:nvSpPr>
            <p:spPr bwMode="auto">
              <a:xfrm>
                <a:off x="3763"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35" name="Oval 9576"/>
              <p:cNvSpPr>
                <a:spLocks noChangeAspect="1" noChangeArrowheads="1"/>
              </p:cNvSpPr>
              <p:nvPr/>
            </p:nvSpPr>
            <p:spPr bwMode="auto">
              <a:xfrm flipH="1">
                <a:off x="4617"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36" name="Oval 9577"/>
              <p:cNvSpPr>
                <a:spLocks noChangeAspect="1" noChangeArrowheads="1"/>
              </p:cNvSpPr>
              <p:nvPr/>
            </p:nvSpPr>
            <p:spPr bwMode="auto">
              <a:xfrm flipH="1">
                <a:off x="4546"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37" name="Oval 9578"/>
              <p:cNvSpPr>
                <a:spLocks noChangeAspect="1" noChangeArrowheads="1"/>
              </p:cNvSpPr>
              <p:nvPr/>
            </p:nvSpPr>
            <p:spPr bwMode="auto">
              <a:xfrm flipH="1">
                <a:off x="4404"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38" name="Oval 9579"/>
              <p:cNvSpPr>
                <a:spLocks noChangeAspect="1" noChangeArrowheads="1"/>
              </p:cNvSpPr>
              <p:nvPr/>
            </p:nvSpPr>
            <p:spPr bwMode="auto">
              <a:xfrm flipH="1">
                <a:off x="4261"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39" name="Oval 9580"/>
              <p:cNvSpPr>
                <a:spLocks noChangeAspect="1" noChangeArrowheads="1"/>
              </p:cNvSpPr>
              <p:nvPr/>
            </p:nvSpPr>
            <p:spPr bwMode="auto">
              <a:xfrm flipH="1">
                <a:off x="4475"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40" name="Oval 9581"/>
              <p:cNvSpPr>
                <a:spLocks noChangeAspect="1" noChangeArrowheads="1"/>
              </p:cNvSpPr>
              <p:nvPr/>
            </p:nvSpPr>
            <p:spPr bwMode="auto">
              <a:xfrm flipH="1">
                <a:off x="4332"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41" name="Oval 9582"/>
              <p:cNvSpPr>
                <a:spLocks noChangeAspect="1" noChangeArrowheads="1"/>
              </p:cNvSpPr>
              <p:nvPr/>
            </p:nvSpPr>
            <p:spPr bwMode="auto">
              <a:xfrm flipH="1">
                <a:off x="4190"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42" name="Oval 9583"/>
              <p:cNvSpPr>
                <a:spLocks noChangeAspect="1" noChangeArrowheads="1"/>
              </p:cNvSpPr>
              <p:nvPr/>
            </p:nvSpPr>
            <p:spPr bwMode="auto">
              <a:xfrm flipH="1">
                <a:off x="4047"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43" name="Oval 9584"/>
              <p:cNvSpPr>
                <a:spLocks noChangeAspect="1" noChangeArrowheads="1"/>
              </p:cNvSpPr>
              <p:nvPr/>
            </p:nvSpPr>
            <p:spPr bwMode="auto">
              <a:xfrm flipH="1">
                <a:off x="4119"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44" name="Oval 9585"/>
              <p:cNvSpPr>
                <a:spLocks noChangeAspect="1" noChangeArrowheads="1"/>
              </p:cNvSpPr>
              <p:nvPr/>
            </p:nvSpPr>
            <p:spPr bwMode="auto">
              <a:xfrm flipH="1">
                <a:off x="3976"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45" name="Oval 9586"/>
              <p:cNvSpPr>
                <a:spLocks noChangeAspect="1" noChangeArrowheads="1"/>
              </p:cNvSpPr>
              <p:nvPr/>
            </p:nvSpPr>
            <p:spPr bwMode="auto">
              <a:xfrm flipH="1">
                <a:off x="3905"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46" name="Oval 9587"/>
              <p:cNvSpPr>
                <a:spLocks noChangeAspect="1" noChangeArrowheads="1"/>
              </p:cNvSpPr>
              <p:nvPr/>
            </p:nvSpPr>
            <p:spPr bwMode="auto">
              <a:xfrm flipH="1">
                <a:off x="3833"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47" name="Oval 9588"/>
              <p:cNvSpPr>
                <a:spLocks noChangeAspect="1" noChangeArrowheads="1"/>
              </p:cNvSpPr>
              <p:nvPr/>
            </p:nvSpPr>
            <p:spPr bwMode="auto">
              <a:xfrm>
                <a:off x="416"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48" name="Oval 9589"/>
              <p:cNvSpPr>
                <a:spLocks noChangeAspect="1" noChangeArrowheads="1"/>
              </p:cNvSpPr>
              <p:nvPr/>
            </p:nvSpPr>
            <p:spPr bwMode="auto">
              <a:xfrm>
                <a:off x="487"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49" name="Oval 9590"/>
              <p:cNvSpPr>
                <a:spLocks noChangeAspect="1" noChangeArrowheads="1"/>
              </p:cNvSpPr>
              <p:nvPr/>
            </p:nvSpPr>
            <p:spPr bwMode="auto">
              <a:xfrm>
                <a:off x="629"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50" name="Oval 9591"/>
              <p:cNvSpPr>
                <a:spLocks noChangeAspect="1" noChangeArrowheads="1"/>
              </p:cNvSpPr>
              <p:nvPr/>
            </p:nvSpPr>
            <p:spPr bwMode="auto">
              <a:xfrm>
                <a:off x="772"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51" name="Oval 9592"/>
              <p:cNvSpPr>
                <a:spLocks noChangeAspect="1" noChangeArrowheads="1"/>
              </p:cNvSpPr>
              <p:nvPr/>
            </p:nvSpPr>
            <p:spPr bwMode="auto">
              <a:xfrm>
                <a:off x="558"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52" name="Oval 9593"/>
              <p:cNvSpPr>
                <a:spLocks noChangeAspect="1" noChangeArrowheads="1"/>
              </p:cNvSpPr>
              <p:nvPr/>
            </p:nvSpPr>
            <p:spPr bwMode="auto">
              <a:xfrm>
                <a:off x="701"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53" name="Oval 9594"/>
              <p:cNvSpPr>
                <a:spLocks noChangeAspect="1" noChangeArrowheads="1"/>
              </p:cNvSpPr>
              <p:nvPr/>
            </p:nvSpPr>
            <p:spPr bwMode="auto">
              <a:xfrm>
                <a:off x="843"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54" name="Oval 9595"/>
              <p:cNvSpPr>
                <a:spLocks noChangeAspect="1" noChangeArrowheads="1"/>
              </p:cNvSpPr>
              <p:nvPr/>
            </p:nvSpPr>
            <p:spPr bwMode="auto">
              <a:xfrm>
                <a:off x="986"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55" name="Oval 9596"/>
              <p:cNvSpPr>
                <a:spLocks noChangeAspect="1" noChangeArrowheads="1"/>
              </p:cNvSpPr>
              <p:nvPr/>
            </p:nvSpPr>
            <p:spPr bwMode="auto">
              <a:xfrm>
                <a:off x="914"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56" name="Oval 9597"/>
              <p:cNvSpPr>
                <a:spLocks noChangeAspect="1" noChangeArrowheads="1"/>
              </p:cNvSpPr>
              <p:nvPr/>
            </p:nvSpPr>
            <p:spPr bwMode="auto">
              <a:xfrm>
                <a:off x="1057"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57" name="Oval 9598"/>
              <p:cNvSpPr>
                <a:spLocks noChangeAspect="1" noChangeArrowheads="1"/>
              </p:cNvSpPr>
              <p:nvPr/>
            </p:nvSpPr>
            <p:spPr bwMode="auto">
              <a:xfrm>
                <a:off x="1128"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58" name="Oval 9599"/>
              <p:cNvSpPr>
                <a:spLocks noChangeAspect="1" noChangeArrowheads="1"/>
              </p:cNvSpPr>
              <p:nvPr/>
            </p:nvSpPr>
            <p:spPr bwMode="auto">
              <a:xfrm>
                <a:off x="1200"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59" name="Oval 9600"/>
              <p:cNvSpPr>
                <a:spLocks noChangeAspect="1" noChangeArrowheads="1"/>
              </p:cNvSpPr>
              <p:nvPr/>
            </p:nvSpPr>
            <p:spPr bwMode="auto">
              <a:xfrm>
                <a:off x="4688"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60" name="Oval 9601"/>
              <p:cNvSpPr>
                <a:spLocks noChangeAspect="1" noChangeArrowheads="1"/>
              </p:cNvSpPr>
              <p:nvPr/>
            </p:nvSpPr>
            <p:spPr bwMode="auto">
              <a:xfrm>
                <a:off x="4759"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61" name="Oval 9602"/>
              <p:cNvSpPr>
                <a:spLocks noChangeAspect="1" noChangeArrowheads="1"/>
              </p:cNvSpPr>
              <p:nvPr/>
            </p:nvSpPr>
            <p:spPr bwMode="auto">
              <a:xfrm>
                <a:off x="4901"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62" name="Oval 9603"/>
              <p:cNvSpPr>
                <a:spLocks noChangeAspect="1" noChangeArrowheads="1"/>
              </p:cNvSpPr>
              <p:nvPr/>
            </p:nvSpPr>
            <p:spPr bwMode="auto">
              <a:xfrm>
                <a:off x="5044"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63" name="Oval 9604"/>
              <p:cNvSpPr>
                <a:spLocks noChangeAspect="1" noChangeArrowheads="1"/>
              </p:cNvSpPr>
              <p:nvPr/>
            </p:nvSpPr>
            <p:spPr bwMode="auto">
              <a:xfrm>
                <a:off x="4830"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64" name="Oval 9605"/>
              <p:cNvSpPr>
                <a:spLocks noChangeAspect="1" noChangeArrowheads="1"/>
              </p:cNvSpPr>
              <p:nvPr/>
            </p:nvSpPr>
            <p:spPr bwMode="auto">
              <a:xfrm>
                <a:off x="4973"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65" name="Oval 9606"/>
              <p:cNvSpPr>
                <a:spLocks noChangeAspect="1" noChangeArrowheads="1"/>
              </p:cNvSpPr>
              <p:nvPr/>
            </p:nvSpPr>
            <p:spPr bwMode="auto">
              <a:xfrm>
                <a:off x="5115"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66" name="Oval 9607"/>
              <p:cNvSpPr>
                <a:spLocks noChangeAspect="1" noChangeArrowheads="1"/>
              </p:cNvSpPr>
              <p:nvPr/>
            </p:nvSpPr>
            <p:spPr bwMode="auto">
              <a:xfrm>
                <a:off x="5258"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67" name="Oval 9608"/>
              <p:cNvSpPr>
                <a:spLocks noChangeAspect="1" noChangeArrowheads="1"/>
              </p:cNvSpPr>
              <p:nvPr/>
            </p:nvSpPr>
            <p:spPr bwMode="auto">
              <a:xfrm>
                <a:off x="5186"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68" name="Oval 9609"/>
              <p:cNvSpPr>
                <a:spLocks noChangeAspect="1" noChangeArrowheads="1"/>
              </p:cNvSpPr>
              <p:nvPr/>
            </p:nvSpPr>
            <p:spPr bwMode="auto">
              <a:xfrm>
                <a:off x="5329"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69" name="Oval 9610"/>
              <p:cNvSpPr>
                <a:spLocks noChangeAspect="1" noChangeArrowheads="1"/>
              </p:cNvSpPr>
              <p:nvPr/>
            </p:nvSpPr>
            <p:spPr bwMode="auto">
              <a:xfrm>
                <a:off x="5400"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70" name="Oval 9611"/>
              <p:cNvSpPr>
                <a:spLocks noChangeAspect="1" noChangeArrowheads="1"/>
              </p:cNvSpPr>
              <p:nvPr/>
            </p:nvSpPr>
            <p:spPr bwMode="auto">
              <a:xfrm>
                <a:off x="5472"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1" name="Group 9713"/>
            <p:cNvGrpSpPr>
              <a:grpSpLocks/>
            </p:cNvGrpSpPr>
            <p:nvPr/>
          </p:nvGrpSpPr>
          <p:grpSpPr bwMode="auto">
            <a:xfrm>
              <a:off x="209550" y="1112083"/>
              <a:ext cx="8135937" cy="309563"/>
              <a:chOff x="387" y="2644"/>
              <a:chExt cx="5125" cy="195"/>
            </a:xfrm>
          </p:grpSpPr>
          <p:sp>
            <p:nvSpPr>
              <p:cNvPr id="2823" name="Line 9714"/>
              <p:cNvSpPr>
                <a:spLocks noChangeAspect="1" noChangeShapeType="1"/>
              </p:cNvSpPr>
              <p:nvPr/>
            </p:nvSpPr>
            <p:spPr bwMode="auto">
              <a:xfrm>
                <a:off x="1290" y="2708"/>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24" name="Line 9715"/>
              <p:cNvSpPr>
                <a:spLocks noChangeAspect="1" noChangeShapeType="1"/>
              </p:cNvSpPr>
              <p:nvPr/>
            </p:nvSpPr>
            <p:spPr bwMode="auto">
              <a:xfrm flipH="1" flipV="1">
                <a:off x="1255" y="2724"/>
                <a:ext cx="10" cy="15"/>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25" name="Line 9716"/>
              <p:cNvSpPr>
                <a:spLocks noChangeAspect="1" noChangeShapeType="1"/>
              </p:cNvSpPr>
              <p:nvPr/>
            </p:nvSpPr>
            <p:spPr bwMode="auto">
              <a:xfrm flipV="1">
                <a:off x="1254" y="2710"/>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26" name="Oval 9717"/>
              <p:cNvSpPr>
                <a:spLocks noChangeAspect="1" noChangeArrowheads="1"/>
              </p:cNvSpPr>
              <p:nvPr/>
            </p:nvSpPr>
            <p:spPr bwMode="auto">
              <a:xfrm>
                <a:off x="1241" y="2644"/>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27" name="Line 9718"/>
              <p:cNvSpPr>
                <a:spLocks noChangeAspect="1" noChangeShapeType="1"/>
              </p:cNvSpPr>
              <p:nvPr/>
            </p:nvSpPr>
            <p:spPr bwMode="auto">
              <a:xfrm flipH="1" flipV="1">
                <a:off x="1261" y="2741"/>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28" name="Line 9719"/>
              <p:cNvSpPr>
                <a:spLocks noChangeAspect="1" noChangeShapeType="1"/>
              </p:cNvSpPr>
              <p:nvPr/>
            </p:nvSpPr>
            <p:spPr bwMode="auto">
              <a:xfrm>
                <a:off x="1289" y="2746"/>
                <a:ext cx="7" cy="11"/>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29" name="Line 9720"/>
              <p:cNvSpPr>
                <a:spLocks noChangeAspect="1" noChangeShapeType="1"/>
              </p:cNvSpPr>
              <p:nvPr/>
            </p:nvSpPr>
            <p:spPr bwMode="auto">
              <a:xfrm flipH="1">
                <a:off x="1287" y="2759"/>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30" name="Oval 9721"/>
              <p:cNvSpPr>
                <a:spLocks noChangeAspect="1" noChangeArrowheads="1"/>
              </p:cNvSpPr>
              <p:nvPr/>
            </p:nvSpPr>
            <p:spPr bwMode="auto">
              <a:xfrm flipH="1" flipV="1">
                <a:off x="1241" y="2770"/>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31" name="Line 9722"/>
              <p:cNvSpPr>
                <a:spLocks noChangeAspect="1" noChangeShapeType="1"/>
              </p:cNvSpPr>
              <p:nvPr/>
            </p:nvSpPr>
            <p:spPr bwMode="auto">
              <a:xfrm>
                <a:off x="1361" y="2708"/>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32" name="Line 9723"/>
              <p:cNvSpPr>
                <a:spLocks noChangeAspect="1" noChangeShapeType="1"/>
              </p:cNvSpPr>
              <p:nvPr/>
            </p:nvSpPr>
            <p:spPr bwMode="auto">
              <a:xfrm flipH="1" flipV="1">
                <a:off x="1326" y="2724"/>
                <a:ext cx="10" cy="15"/>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33" name="Line 9724"/>
              <p:cNvSpPr>
                <a:spLocks noChangeAspect="1" noChangeShapeType="1"/>
              </p:cNvSpPr>
              <p:nvPr/>
            </p:nvSpPr>
            <p:spPr bwMode="auto">
              <a:xfrm flipV="1">
                <a:off x="1325" y="2710"/>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34" name="Oval 9725"/>
              <p:cNvSpPr>
                <a:spLocks noChangeAspect="1" noChangeArrowheads="1"/>
              </p:cNvSpPr>
              <p:nvPr/>
            </p:nvSpPr>
            <p:spPr bwMode="auto">
              <a:xfrm>
                <a:off x="1312" y="2644"/>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35" name="Line 9726"/>
              <p:cNvSpPr>
                <a:spLocks noChangeAspect="1" noChangeShapeType="1"/>
              </p:cNvSpPr>
              <p:nvPr/>
            </p:nvSpPr>
            <p:spPr bwMode="auto">
              <a:xfrm flipH="1" flipV="1">
                <a:off x="1332" y="2741"/>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36" name="Line 9727"/>
              <p:cNvSpPr>
                <a:spLocks noChangeAspect="1" noChangeShapeType="1"/>
              </p:cNvSpPr>
              <p:nvPr/>
            </p:nvSpPr>
            <p:spPr bwMode="auto">
              <a:xfrm>
                <a:off x="1360" y="2746"/>
                <a:ext cx="7" cy="11"/>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37" name="Line 9728"/>
              <p:cNvSpPr>
                <a:spLocks noChangeAspect="1" noChangeShapeType="1"/>
              </p:cNvSpPr>
              <p:nvPr/>
            </p:nvSpPr>
            <p:spPr bwMode="auto">
              <a:xfrm flipH="1">
                <a:off x="1358" y="2759"/>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38" name="Oval 9729"/>
              <p:cNvSpPr>
                <a:spLocks noChangeAspect="1" noChangeArrowheads="1"/>
              </p:cNvSpPr>
              <p:nvPr/>
            </p:nvSpPr>
            <p:spPr bwMode="auto">
              <a:xfrm flipH="1" flipV="1">
                <a:off x="1312" y="2770"/>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39" name="Line 9730"/>
              <p:cNvSpPr>
                <a:spLocks noChangeAspect="1" noChangeShapeType="1"/>
              </p:cNvSpPr>
              <p:nvPr/>
            </p:nvSpPr>
            <p:spPr bwMode="auto">
              <a:xfrm>
                <a:off x="1503" y="2708"/>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40" name="Line 9731"/>
              <p:cNvSpPr>
                <a:spLocks noChangeAspect="1" noChangeShapeType="1"/>
              </p:cNvSpPr>
              <p:nvPr/>
            </p:nvSpPr>
            <p:spPr bwMode="auto">
              <a:xfrm flipH="1" flipV="1">
                <a:off x="1468" y="2724"/>
                <a:ext cx="10" cy="15"/>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41" name="Line 9732"/>
              <p:cNvSpPr>
                <a:spLocks noChangeAspect="1" noChangeShapeType="1"/>
              </p:cNvSpPr>
              <p:nvPr/>
            </p:nvSpPr>
            <p:spPr bwMode="auto">
              <a:xfrm flipV="1">
                <a:off x="1467" y="2710"/>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42" name="Oval 9733"/>
              <p:cNvSpPr>
                <a:spLocks noChangeAspect="1" noChangeArrowheads="1"/>
              </p:cNvSpPr>
              <p:nvPr/>
            </p:nvSpPr>
            <p:spPr bwMode="auto">
              <a:xfrm>
                <a:off x="1454" y="2644"/>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43" name="Line 9734"/>
              <p:cNvSpPr>
                <a:spLocks noChangeAspect="1" noChangeShapeType="1"/>
              </p:cNvSpPr>
              <p:nvPr/>
            </p:nvSpPr>
            <p:spPr bwMode="auto">
              <a:xfrm flipH="1" flipV="1">
                <a:off x="1474" y="2741"/>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44" name="Line 9735"/>
              <p:cNvSpPr>
                <a:spLocks noChangeAspect="1" noChangeShapeType="1"/>
              </p:cNvSpPr>
              <p:nvPr/>
            </p:nvSpPr>
            <p:spPr bwMode="auto">
              <a:xfrm>
                <a:off x="1502" y="2746"/>
                <a:ext cx="7" cy="11"/>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45" name="Line 9736"/>
              <p:cNvSpPr>
                <a:spLocks noChangeAspect="1" noChangeShapeType="1"/>
              </p:cNvSpPr>
              <p:nvPr/>
            </p:nvSpPr>
            <p:spPr bwMode="auto">
              <a:xfrm flipH="1">
                <a:off x="1500" y="2759"/>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46" name="Oval 9737"/>
              <p:cNvSpPr>
                <a:spLocks noChangeAspect="1" noChangeArrowheads="1"/>
              </p:cNvSpPr>
              <p:nvPr/>
            </p:nvSpPr>
            <p:spPr bwMode="auto">
              <a:xfrm flipH="1" flipV="1">
                <a:off x="1454" y="2770"/>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47" name="Line 9738"/>
              <p:cNvSpPr>
                <a:spLocks noChangeAspect="1" noChangeShapeType="1"/>
              </p:cNvSpPr>
              <p:nvPr/>
            </p:nvSpPr>
            <p:spPr bwMode="auto">
              <a:xfrm>
                <a:off x="1646" y="2708"/>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48" name="Line 9739"/>
              <p:cNvSpPr>
                <a:spLocks noChangeAspect="1" noChangeShapeType="1"/>
              </p:cNvSpPr>
              <p:nvPr/>
            </p:nvSpPr>
            <p:spPr bwMode="auto">
              <a:xfrm flipH="1" flipV="1">
                <a:off x="1611" y="2724"/>
                <a:ext cx="10" cy="15"/>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49" name="Line 9740"/>
              <p:cNvSpPr>
                <a:spLocks noChangeAspect="1" noChangeShapeType="1"/>
              </p:cNvSpPr>
              <p:nvPr/>
            </p:nvSpPr>
            <p:spPr bwMode="auto">
              <a:xfrm flipV="1">
                <a:off x="1610" y="2710"/>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50" name="Oval 9741"/>
              <p:cNvSpPr>
                <a:spLocks noChangeAspect="1" noChangeArrowheads="1"/>
              </p:cNvSpPr>
              <p:nvPr/>
            </p:nvSpPr>
            <p:spPr bwMode="auto">
              <a:xfrm>
                <a:off x="1597" y="2644"/>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51" name="Line 9742"/>
              <p:cNvSpPr>
                <a:spLocks noChangeAspect="1" noChangeShapeType="1"/>
              </p:cNvSpPr>
              <p:nvPr/>
            </p:nvSpPr>
            <p:spPr bwMode="auto">
              <a:xfrm flipH="1" flipV="1">
                <a:off x="1617" y="2741"/>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52" name="Line 9743"/>
              <p:cNvSpPr>
                <a:spLocks noChangeAspect="1" noChangeShapeType="1"/>
              </p:cNvSpPr>
              <p:nvPr/>
            </p:nvSpPr>
            <p:spPr bwMode="auto">
              <a:xfrm>
                <a:off x="1645" y="2746"/>
                <a:ext cx="7" cy="11"/>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53" name="Line 9744"/>
              <p:cNvSpPr>
                <a:spLocks noChangeAspect="1" noChangeShapeType="1"/>
              </p:cNvSpPr>
              <p:nvPr/>
            </p:nvSpPr>
            <p:spPr bwMode="auto">
              <a:xfrm flipH="1">
                <a:off x="1643" y="2759"/>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54" name="Oval 9745"/>
              <p:cNvSpPr>
                <a:spLocks noChangeAspect="1" noChangeArrowheads="1"/>
              </p:cNvSpPr>
              <p:nvPr/>
            </p:nvSpPr>
            <p:spPr bwMode="auto">
              <a:xfrm flipH="1" flipV="1">
                <a:off x="1597" y="2770"/>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55" name="Line 9746"/>
              <p:cNvSpPr>
                <a:spLocks noChangeAspect="1" noChangeShapeType="1"/>
              </p:cNvSpPr>
              <p:nvPr/>
            </p:nvSpPr>
            <p:spPr bwMode="auto">
              <a:xfrm>
                <a:off x="1432" y="2708"/>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56" name="Line 9747"/>
              <p:cNvSpPr>
                <a:spLocks noChangeAspect="1" noChangeShapeType="1"/>
              </p:cNvSpPr>
              <p:nvPr/>
            </p:nvSpPr>
            <p:spPr bwMode="auto">
              <a:xfrm flipH="1" flipV="1">
                <a:off x="1397" y="2724"/>
                <a:ext cx="10" cy="15"/>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57" name="Line 9748"/>
              <p:cNvSpPr>
                <a:spLocks noChangeAspect="1" noChangeShapeType="1"/>
              </p:cNvSpPr>
              <p:nvPr/>
            </p:nvSpPr>
            <p:spPr bwMode="auto">
              <a:xfrm flipV="1">
                <a:off x="1396" y="2710"/>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58" name="Oval 9749"/>
              <p:cNvSpPr>
                <a:spLocks noChangeAspect="1" noChangeArrowheads="1"/>
              </p:cNvSpPr>
              <p:nvPr/>
            </p:nvSpPr>
            <p:spPr bwMode="auto">
              <a:xfrm>
                <a:off x="1383" y="2644"/>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59" name="Line 9750"/>
              <p:cNvSpPr>
                <a:spLocks noChangeAspect="1" noChangeShapeType="1"/>
              </p:cNvSpPr>
              <p:nvPr/>
            </p:nvSpPr>
            <p:spPr bwMode="auto">
              <a:xfrm flipH="1" flipV="1">
                <a:off x="1403" y="2741"/>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60" name="Line 9751"/>
              <p:cNvSpPr>
                <a:spLocks noChangeAspect="1" noChangeShapeType="1"/>
              </p:cNvSpPr>
              <p:nvPr/>
            </p:nvSpPr>
            <p:spPr bwMode="auto">
              <a:xfrm>
                <a:off x="1431" y="2746"/>
                <a:ext cx="7" cy="11"/>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61" name="Line 9752"/>
              <p:cNvSpPr>
                <a:spLocks noChangeAspect="1" noChangeShapeType="1"/>
              </p:cNvSpPr>
              <p:nvPr/>
            </p:nvSpPr>
            <p:spPr bwMode="auto">
              <a:xfrm flipH="1">
                <a:off x="1429" y="2759"/>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62" name="Oval 9753"/>
              <p:cNvSpPr>
                <a:spLocks noChangeAspect="1" noChangeArrowheads="1"/>
              </p:cNvSpPr>
              <p:nvPr/>
            </p:nvSpPr>
            <p:spPr bwMode="auto">
              <a:xfrm flipH="1" flipV="1">
                <a:off x="1383" y="2770"/>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63" name="Line 9754"/>
              <p:cNvSpPr>
                <a:spLocks noChangeAspect="1" noChangeShapeType="1"/>
              </p:cNvSpPr>
              <p:nvPr/>
            </p:nvSpPr>
            <p:spPr bwMode="auto">
              <a:xfrm>
                <a:off x="1575" y="2708"/>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64" name="Line 9755"/>
              <p:cNvSpPr>
                <a:spLocks noChangeAspect="1" noChangeShapeType="1"/>
              </p:cNvSpPr>
              <p:nvPr/>
            </p:nvSpPr>
            <p:spPr bwMode="auto">
              <a:xfrm flipH="1" flipV="1">
                <a:off x="1540" y="2724"/>
                <a:ext cx="10" cy="15"/>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65" name="Line 9756"/>
              <p:cNvSpPr>
                <a:spLocks noChangeAspect="1" noChangeShapeType="1"/>
              </p:cNvSpPr>
              <p:nvPr/>
            </p:nvSpPr>
            <p:spPr bwMode="auto">
              <a:xfrm flipV="1">
                <a:off x="1539" y="2710"/>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66" name="Oval 9757"/>
              <p:cNvSpPr>
                <a:spLocks noChangeAspect="1" noChangeArrowheads="1"/>
              </p:cNvSpPr>
              <p:nvPr/>
            </p:nvSpPr>
            <p:spPr bwMode="auto">
              <a:xfrm>
                <a:off x="1526" y="2644"/>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67" name="Line 9758"/>
              <p:cNvSpPr>
                <a:spLocks noChangeAspect="1" noChangeShapeType="1"/>
              </p:cNvSpPr>
              <p:nvPr/>
            </p:nvSpPr>
            <p:spPr bwMode="auto">
              <a:xfrm flipH="1" flipV="1">
                <a:off x="1546" y="2741"/>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68" name="Line 9759"/>
              <p:cNvSpPr>
                <a:spLocks noChangeAspect="1" noChangeShapeType="1"/>
              </p:cNvSpPr>
              <p:nvPr/>
            </p:nvSpPr>
            <p:spPr bwMode="auto">
              <a:xfrm>
                <a:off x="1574" y="2746"/>
                <a:ext cx="7" cy="11"/>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69" name="Line 9760"/>
              <p:cNvSpPr>
                <a:spLocks noChangeAspect="1" noChangeShapeType="1"/>
              </p:cNvSpPr>
              <p:nvPr/>
            </p:nvSpPr>
            <p:spPr bwMode="auto">
              <a:xfrm flipH="1">
                <a:off x="1572" y="2759"/>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70" name="Oval 9761"/>
              <p:cNvSpPr>
                <a:spLocks noChangeAspect="1" noChangeArrowheads="1"/>
              </p:cNvSpPr>
              <p:nvPr/>
            </p:nvSpPr>
            <p:spPr bwMode="auto">
              <a:xfrm flipH="1" flipV="1">
                <a:off x="1526" y="2770"/>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1" name="Line 9762"/>
              <p:cNvSpPr>
                <a:spLocks noChangeAspect="1" noChangeShapeType="1"/>
              </p:cNvSpPr>
              <p:nvPr/>
            </p:nvSpPr>
            <p:spPr bwMode="auto">
              <a:xfrm>
                <a:off x="1717" y="2708"/>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72" name="Line 9763"/>
              <p:cNvSpPr>
                <a:spLocks noChangeAspect="1" noChangeShapeType="1"/>
              </p:cNvSpPr>
              <p:nvPr/>
            </p:nvSpPr>
            <p:spPr bwMode="auto">
              <a:xfrm flipH="1" flipV="1">
                <a:off x="1682" y="2724"/>
                <a:ext cx="10" cy="15"/>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73" name="Line 9764"/>
              <p:cNvSpPr>
                <a:spLocks noChangeAspect="1" noChangeShapeType="1"/>
              </p:cNvSpPr>
              <p:nvPr/>
            </p:nvSpPr>
            <p:spPr bwMode="auto">
              <a:xfrm flipV="1">
                <a:off x="1681" y="2710"/>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74" name="Oval 9765"/>
              <p:cNvSpPr>
                <a:spLocks noChangeAspect="1" noChangeArrowheads="1"/>
              </p:cNvSpPr>
              <p:nvPr/>
            </p:nvSpPr>
            <p:spPr bwMode="auto">
              <a:xfrm>
                <a:off x="1668" y="2644"/>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5" name="Line 9766"/>
              <p:cNvSpPr>
                <a:spLocks noChangeAspect="1" noChangeShapeType="1"/>
              </p:cNvSpPr>
              <p:nvPr/>
            </p:nvSpPr>
            <p:spPr bwMode="auto">
              <a:xfrm flipH="1" flipV="1">
                <a:off x="1688" y="2741"/>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76" name="Line 9767"/>
              <p:cNvSpPr>
                <a:spLocks noChangeAspect="1" noChangeShapeType="1"/>
              </p:cNvSpPr>
              <p:nvPr/>
            </p:nvSpPr>
            <p:spPr bwMode="auto">
              <a:xfrm>
                <a:off x="1716" y="2746"/>
                <a:ext cx="7" cy="11"/>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77" name="Line 9768"/>
              <p:cNvSpPr>
                <a:spLocks noChangeAspect="1" noChangeShapeType="1"/>
              </p:cNvSpPr>
              <p:nvPr/>
            </p:nvSpPr>
            <p:spPr bwMode="auto">
              <a:xfrm flipH="1">
                <a:off x="1714" y="2759"/>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78" name="Oval 9769"/>
              <p:cNvSpPr>
                <a:spLocks noChangeAspect="1" noChangeArrowheads="1"/>
              </p:cNvSpPr>
              <p:nvPr/>
            </p:nvSpPr>
            <p:spPr bwMode="auto">
              <a:xfrm flipH="1" flipV="1">
                <a:off x="1668" y="2770"/>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9" name="Line 9770"/>
              <p:cNvSpPr>
                <a:spLocks noChangeAspect="1" noChangeShapeType="1"/>
              </p:cNvSpPr>
              <p:nvPr/>
            </p:nvSpPr>
            <p:spPr bwMode="auto">
              <a:xfrm>
                <a:off x="1860" y="2708"/>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80" name="Line 9771"/>
              <p:cNvSpPr>
                <a:spLocks noChangeAspect="1" noChangeShapeType="1"/>
              </p:cNvSpPr>
              <p:nvPr/>
            </p:nvSpPr>
            <p:spPr bwMode="auto">
              <a:xfrm flipH="1" flipV="1">
                <a:off x="1825" y="2724"/>
                <a:ext cx="10" cy="15"/>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81" name="Line 9772"/>
              <p:cNvSpPr>
                <a:spLocks noChangeAspect="1" noChangeShapeType="1"/>
              </p:cNvSpPr>
              <p:nvPr/>
            </p:nvSpPr>
            <p:spPr bwMode="auto">
              <a:xfrm flipV="1">
                <a:off x="1824" y="2710"/>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82" name="Oval 9773"/>
              <p:cNvSpPr>
                <a:spLocks noChangeAspect="1" noChangeArrowheads="1"/>
              </p:cNvSpPr>
              <p:nvPr/>
            </p:nvSpPr>
            <p:spPr bwMode="auto">
              <a:xfrm>
                <a:off x="1811" y="2644"/>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83" name="Line 9774"/>
              <p:cNvSpPr>
                <a:spLocks noChangeAspect="1" noChangeShapeType="1"/>
              </p:cNvSpPr>
              <p:nvPr/>
            </p:nvSpPr>
            <p:spPr bwMode="auto">
              <a:xfrm flipH="1" flipV="1">
                <a:off x="1831" y="2741"/>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84" name="Line 9775"/>
              <p:cNvSpPr>
                <a:spLocks noChangeAspect="1" noChangeShapeType="1"/>
              </p:cNvSpPr>
              <p:nvPr/>
            </p:nvSpPr>
            <p:spPr bwMode="auto">
              <a:xfrm>
                <a:off x="1859" y="2746"/>
                <a:ext cx="7" cy="11"/>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85" name="Line 9776"/>
              <p:cNvSpPr>
                <a:spLocks noChangeAspect="1" noChangeShapeType="1"/>
              </p:cNvSpPr>
              <p:nvPr/>
            </p:nvSpPr>
            <p:spPr bwMode="auto">
              <a:xfrm flipH="1">
                <a:off x="1857" y="2759"/>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86" name="Oval 9777"/>
              <p:cNvSpPr>
                <a:spLocks noChangeAspect="1" noChangeArrowheads="1"/>
              </p:cNvSpPr>
              <p:nvPr/>
            </p:nvSpPr>
            <p:spPr bwMode="auto">
              <a:xfrm flipH="1" flipV="1">
                <a:off x="1811" y="2770"/>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87" name="Line 9778"/>
              <p:cNvSpPr>
                <a:spLocks noChangeAspect="1" noChangeShapeType="1"/>
              </p:cNvSpPr>
              <p:nvPr/>
            </p:nvSpPr>
            <p:spPr bwMode="auto">
              <a:xfrm>
                <a:off x="1788" y="2708"/>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88" name="Line 9779"/>
              <p:cNvSpPr>
                <a:spLocks noChangeAspect="1" noChangeShapeType="1"/>
              </p:cNvSpPr>
              <p:nvPr/>
            </p:nvSpPr>
            <p:spPr bwMode="auto">
              <a:xfrm flipH="1" flipV="1">
                <a:off x="1753" y="2724"/>
                <a:ext cx="10" cy="15"/>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89" name="Line 9780"/>
              <p:cNvSpPr>
                <a:spLocks noChangeAspect="1" noChangeShapeType="1"/>
              </p:cNvSpPr>
              <p:nvPr/>
            </p:nvSpPr>
            <p:spPr bwMode="auto">
              <a:xfrm flipV="1">
                <a:off x="1752" y="2710"/>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90" name="Oval 9781"/>
              <p:cNvSpPr>
                <a:spLocks noChangeAspect="1" noChangeArrowheads="1"/>
              </p:cNvSpPr>
              <p:nvPr/>
            </p:nvSpPr>
            <p:spPr bwMode="auto">
              <a:xfrm>
                <a:off x="1739" y="2644"/>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91" name="Line 9782"/>
              <p:cNvSpPr>
                <a:spLocks noChangeAspect="1" noChangeShapeType="1"/>
              </p:cNvSpPr>
              <p:nvPr/>
            </p:nvSpPr>
            <p:spPr bwMode="auto">
              <a:xfrm flipH="1" flipV="1">
                <a:off x="1759" y="2741"/>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92" name="Line 9783"/>
              <p:cNvSpPr>
                <a:spLocks noChangeAspect="1" noChangeShapeType="1"/>
              </p:cNvSpPr>
              <p:nvPr/>
            </p:nvSpPr>
            <p:spPr bwMode="auto">
              <a:xfrm>
                <a:off x="1787" y="2746"/>
                <a:ext cx="7" cy="11"/>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93" name="Line 9784"/>
              <p:cNvSpPr>
                <a:spLocks noChangeAspect="1" noChangeShapeType="1"/>
              </p:cNvSpPr>
              <p:nvPr/>
            </p:nvSpPr>
            <p:spPr bwMode="auto">
              <a:xfrm flipH="1">
                <a:off x="1785" y="2759"/>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94" name="Oval 9785"/>
              <p:cNvSpPr>
                <a:spLocks noChangeAspect="1" noChangeArrowheads="1"/>
              </p:cNvSpPr>
              <p:nvPr/>
            </p:nvSpPr>
            <p:spPr bwMode="auto">
              <a:xfrm flipH="1" flipV="1">
                <a:off x="1739" y="2770"/>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95" name="Line 9786"/>
              <p:cNvSpPr>
                <a:spLocks noChangeAspect="1" noChangeShapeType="1"/>
              </p:cNvSpPr>
              <p:nvPr/>
            </p:nvSpPr>
            <p:spPr bwMode="auto">
              <a:xfrm>
                <a:off x="1931" y="2708"/>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96" name="Line 9787"/>
              <p:cNvSpPr>
                <a:spLocks noChangeAspect="1" noChangeShapeType="1"/>
              </p:cNvSpPr>
              <p:nvPr/>
            </p:nvSpPr>
            <p:spPr bwMode="auto">
              <a:xfrm flipH="1" flipV="1">
                <a:off x="1896" y="2724"/>
                <a:ext cx="10" cy="15"/>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97" name="Line 9788"/>
              <p:cNvSpPr>
                <a:spLocks noChangeAspect="1" noChangeShapeType="1"/>
              </p:cNvSpPr>
              <p:nvPr/>
            </p:nvSpPr>
            <p:spPr bwMode="auto">
              <a:xfrm flipV="1">
                <a:off x="1895" y="2710"/>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98" name="Oval 9789"/>
              <p:cNvSpPr>
                <a:spLocks noChangeAspect="1" noChangeArrowheads="1"/>
              </p:cNvSpPr>
              <p:nvPr/>
            </p:nvSpPr>
            <p:spPr bwMode="auto">
              <a:xfrm>
                <a:off x="1882" y="2644"/>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99" name="Line 9790"/>
              <p:cNvSpPr>
                <a:spLocks noChangeAspect="1" noChangeShapeType="1"/>
              </p:cNvSpPr>
              <p:nvPr/>
            </p:nvSpPr>
            <p:spPr bwMode="auto">
              <a:xfrm flipH="1" flipV="1">
                <a:off x="1902" y="2741"/>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00" name="Line 9791"/>
              <p:cNvSpPr>
                <a:spLocks noChangeAspect="1" noChangeShapeType="1"/>
              </p:cNvSpPr>
              <p:nvPr/>
            </p:nvSpPr>
            <p:spPr bwMode="auto">
              <a:xfrm>
                <a:off x="1930" y="2746"/>
                <a:ext cx="7" cy="11"/>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01" name="Line 9792"/>
              <p:cNvSpPr>
                <a:spLocks noChangeAspect="1" noChangeShapeType="1"/>
              </p:cNvSpPr>
              <p:nvPr/>
            </p:nvSpPr>
            <p:spPr bwMode="auto">
              <a:xfrm flipH="1">
                <a:off x="1928" y="2759"/>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02" name="Oval 9793"/>
              <p:cNvSpPr>
                <a:spLocks noChangeAspect="1" noChangeArrowheads="1"/>
              </p:cNvSpPr>
              <p:nvPr/>
            </p:nvSpPr>
            <p:spPr bwMode="auto">
              <a:xfrm flipH="1" flipV="1">
                <a:off x="1882" y="2770"/>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03" name="Line 9794"/>
              <p:cNvSpPr>
                <a:spLocks noChangeAspect="1" noChangeShapeType="1"/>
              </p:cNvSpPr>
              <p:nvPr/>
            </p:nvSpPr>
            <p:spPr bwMode="auto">
              <a:xfrm>
                <a:off x="2002" y="2708"/>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04" name="Line 9795"/>
              <p:cNvSpPr>
                <a:spLocks noChangeAspect="1" noChangeShapeType="1"/>
              </p:cNvSpPr>
              <p:nvPr/>
            </p:nvSpPr>
            <p:spPr bwMode="auto">
              <a:xfrm flipH="1" flipV="1">
                <a:off x="1967" y="2724"/>
                <a:ext cx="10" cy="15"/>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05" name="Line 9796"/>
              <p:cNvSpPr>
                <a:spLocks noChangeAspect="1" noChangeShapeType="1"/>
              </p:cNvSpPr>
              <p:nvPr/>
            </p:nvSpPr>
            <p:spPr bwMode="auto">
              <a:xfrm flipV="1">
                <a:off x="1966" y="2710"/>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06" name="Oval 9797"/>
              <p:cNvSpPr>
                <a:spLocks noChangeAspect="1" noChangeArrowheads="1"/>
              </p:cNvSpPr>
              <p:nvPr/>
            </p:nvSpPr>
            <p:spPr bwMode="auto">
              <a:xfrm>
                <a:off x="1953" y="2644"/>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07" name="Line 9798"/>
              <p:cNvSpPr>
                <a:spLocks noChangeAspect="1" noChangeShapeType="1"/>
              </p:cNvSpPr>
              <p:nvPr/>
            </p:nvSpPr>
            <p:spPr bwMode="auto">
              <a:xfrm flipH="1" flipV="1">
                <a:off x="1973" y="2741"/>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08" name="Line 9799"/>
              <p:cNvSpPr>
                <a:spLocks noChangeAspect="1" noChangeShapeType="1"/>
              </p:cNvSpPr>
              <p:nvPr/>
            </p:nvSpPr>
            <p:spPr bwMode="auto">
              <a:xfrm>
                <a:off x="2001" y="2746"/>
                <a:ext cx="7" cy="11"/>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09" name="Line 9800"/>
              <p:cNvSpPr>
                <a:spLocks noChangeAspect="1" noChangeShapeType="1"/>
              </p:cNvSpPr>
              <p:nvPr/>
            </p:nvSpPr>
            <p:spPr bwMode="auto">
              <a:xfrm flipH="1">
                <a:off x="1999" y="2759"/>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10" name="Oval 9801"/>
              <p:cNvSpPr>
                <a:spLocks noChangeAspect="1" noChangeArrowheads="1"/>
              </p:cNvSpPr>
              <p:nvPr/>
            </p:nvSpPr>
            <p:spPr bwMode="auto">
              <a:xfrm flipH="1" flipV="1">
                <a:off x="1953" y="2770"/>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11" name="Line 9802"/>
              <p:cNvSpPr>
                <a:spLocks noChangeAspect="1" noChangeShapeType="1"/>
              </p:cNvSpPr>
              <p:nvPr/>
            </p:nvSpPr>
            <p:spPr bwMode="auto">
              <a:xfrm>
                <a:off x="2074" y="2708"/>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12" name="Line 9803"/>
              <p:cNvSpPr>
                <a:spLocks noChangeAspect="1" noChangeShapeType="1"/>
              </p:cNvSpPr>
              <p:nvPr/>
            </p:nvSpPr>
            <p:spPr bwMode="auto">
              <a:xfrm flipH="1" flipV="1">
                <a:off x="2039" y="2724"/>
                <a:ext cx="10" cy="15"/>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13" name="Line 9804"/>
              <p:cNvSpPr>
                <a:spLocks noChangeAspect="1" noChangeShapeType="1"/>
              </p:cNvSpPr>
              <p:nvPr/>
            </p:nvSpPr>
            <p:spPr bwMode="auto">
              <a:xfrm flipV="1">
                <a:off x="2038" y="2710"/>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14" name="Oval 9805"/>
              <p:cNvSpPr>
                <a:spLocks noChangeAspect="1" noChangeArrowheads="1"/>
              </p:cNvSpPr>
              <p:nvPr/>
            </p:nvSpPr>
            <p:spPr bwMode="auto">
              <a:xfrm>
                <a:off x="2025" y="2644"/>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15" name="Line 9806"/>
              <p:cNvSpPr>
                <a:spLocks noChangeAspect="1" noChangeShapeType="1"/>
              </p:cNvSpPr>
              <p:nvPr/>
            </p:nvSpPr>
            <p:spPr bwMode="auto">
              <a:xfrm flipH="1" flipV="1">
                <a:off x="2045" y="2741"/>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16" name="Line 9807"/>
              <p:cNvSpPr>
                <a:spLocks noChangeAspect="1" noChangeShapeType="1"/>
              </p:cNvSpPr>
              <p:nvPr/>
            </p:nvSpPr>
            <p:spPr bwMode="auto">
              <a:xfrm>
                <a:off x="2073" y="2746"/>
                <a:ext cx="7" cy="11"/>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17" name="Line 9808"/>
              <p:cNvSpPr>
                <a:spLocks noChangeAspect="1" noChangeShapeType="1"/>
              </p:cNvSpPr>
              <p:nvPr/>
            </p:nvSpPr>
            <p:spPr bwMode="auto">
              <a:xfrm flipH="1">
                <a:off x="2071" y="2759"/>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18" name="Oval 9809"/>
              <p:cNvSpPr>
                <a:spLocks noChangeAspect="1" noChangeArrowheads="1"/>
              </p:cNvSpPr>
              <p:nvPr/>
            </p:nvSpPr>
            <p:spPr bwMode="auto">
              <a:xfrm flipH="1" flipV="1">
                <a:off x="2025" y="2770"/>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19" name="Line 9810"/>
              <p:cNvSpPr>
                <a:spLocks noChangeAspect="1" noChangeShapeType="1"/>
              </p:cNvSpPr>
              <p:nvPr/>
            </p:nvSpPr>
            <p:spPr bwMode="auto">
              <a:xfrm>
                <a:off x="2144" y="2708"/>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20" name="Line 9811"/>
              <p:cNvSpPr>
                <a:spLocks noChangeAspect="1" noChangeShapeType="1"/>
              </p:cNvSpPr>
              <p:nvPr/>
            </p:nvSpPr>
            <p:spPr bwMode="auto">
              <a:xfrm flipH="1" flipV="1">
                <a:off x="2109" y="2724"/>
                <a:ext cx="10" cy="15"/>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21" name="Line 9812"/>
              <p:cNvSpPr>
                <a:spLocks noChangeAspect="1" noChangeShapeType="1"/>
              </p:cNvSpPr>
              <p:nvPr/>
            </p:nvSpPr>
            <p:spPr bwMode="auto">
              <a:xfrm flipV="1">
                <a:off x="2108" y="2710"/>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22" name="Oval 9813"/>
              <p:cNvSpPr>
                <a:spLocks noChangeAspect="1" noChangeArrowheads="1"/>
              </p:cNvSpPr>
              <p:nvPr/>
            </p:nvSpPr>
            <p:spPr bwMode="auto">
              <a:xfrm>
                <a:off x="2095" y="2644"/>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23" name="Line 9814"/>
              <p:cNvSpPr>
                <a:spLocks noChangeAspect="1" noChangeShapeType="1"/>
              </p:cNvSpPr>
              <p:nvPr/>
            </p:nvSpPr>
            <p:spPr bwMode="auto">
              <a:xfrm flipH="1" flipV="1">
                <a:off x="2115" y="2741"/>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24" name="Line 9815"/>
              <p:cNvSpPr>
                <a:spLocks noChangeAspect="1" noChangeShapeType="1"/>
              </p:cNvSpPr>
              <p:nvPr/>
            </p:nvSpPr>
            <p:spPr bwMode="auto">
              <a:xfrm>
                <a:off x="2143" y="2746"/>
                <a:ext cx="7" cy="11"/>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25" name="Line 9816"/>
              <p:cNvSpPr>
                <a:spLocks noChangeAspect="1" noChangeShapeType="1"/>
              </p:cNvSpPr>
              <p:nvPr/>
            </p:nvSpPr>
            <p:spPr bwMode="auto">
              <a:xfrm flipH="1">
                <a:off x="2141" y="2759"/>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26" name="Oval 9817"/>
              <p:cNvSpPr>
                <a:spLocks noChangeAspect="1" noChangeArrowheads="1"/>
              </p:cNvSpPr>
              <p:nvPr/>
            </p:nvSpPr>
            <p:spPr bwMode="auto">
              <a:xfrm flipH="1" flipV="1">
                <a:off x="2095" y="2770"/>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27" name="Line 9818"/>
              <p:cNvSpPr>
                <a:spLocks noChangeAspect="1" noChangeShapeType="1"/>
              </p:cNvSpPr>
              <p:nvPr/>
            </p:nvSpPr>
            <p:spPr bwMode="auto">
              <a:xfrm>
                <a:off x="2215" y="2708"/>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28" name="Line 9819"/>
              <p:cNvSpPr>
                <a:spLocks noChangeAspect="1" noChangeShapeType="1"/>
              </p:cNvSpPr>
              <p:nvPr/>
            </p:nvSpPr>
            <p:spPr bwMode="auto">
              <a:xfrm flipH="1" flipV="1">
                <a:off x="2180" y="2724"/>
                <a:ext cx="10" cy="15"/>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29" name="Line 9820"/>
              <p:cNvSpPr>
                <a:spLocks noChangeAspect="1" noChangeShapeType="1"/>
              </p:cNvSpPr>
              <p:nvPr/>
            </p:nvSpPr>
            <p:spPr bwMode="auto">
              <a:xfrm flipV="1">
                <a:off x="2179" y="2710"/>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30" name="Oval 9821"/>
              <p:cNvSpPr>
                <a:spLocks noChangeAspect="1" noChangeArrowheads="1"/>
              </p:cNvSpPr>
              <p:nvPr/>
            </p:nvSpPr>
            <p:spPr bwMode="auto">
              <a:xfrm>
                <a:off x="2166" y="2644"/>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31" name="Line 9822"/>
              <p:cNvSpPr>
                <a:spLocks noChangeAspect="1" noChangeShapeType="1"/>
              </p:cNvSpPr>
              <p:nvPr/>
            </p:nvSpPr>
            <p:spPr bwMode="auto">
              <a:xfrm flipH="1" flipV="1">
                <a:off x="2186" y="2741"/>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32" name="Line 9823"/>
              <p:cNvSpPr>
                <a:spLocks noChangeAspect="1" noChangeShapeType="1"/>
              </p:cNvSpPr>
              <p:nvPr/>
            </p:nvSpPr>
            <p:spPr bwMode="auto">
              <a:xfrm>
                <a:off x="2214" y="2746"/>
                <a:ext cx="7" cy="11"/>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33" name="Line 9824"/>
              <p:cNvSpPr>
                <a:spLocks noChangeAspect="1" noChangeShapeType="1"/>
              </p:cNvSpPr>
              <p:nvPr/>
            </p:nvSpPr>
            <p:spPr bwMode="auto">
              <a:xfrm flipH="1">
                <a:off x="2212" y="2759"/>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34" name="Oval 9825"/>
              <p:cNvSpPr>
                <a:spLocks noChangeAspect="1" noChangeArrowheads="1"/>
              </p:cNvSpPr>
              <p:nvPr/>
            </p:nvSpPr>
            <p:spPr bwMode="auto">
              <a:xfrm flipH="1" flipV="1">
                <a:off x="2166" y="2770"/>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35" name="Line 9826"/>
              <p:cNvSpPr>
                <a:spLocks noChangeAspect="1" noChangeShapeType="1"/>
              </p:cNvSpPr>
              <p:nvPr/>
            </p:nvSpPr>
            <p:spPr bwMode="auto">
              <a:xfrm>
                <a:off x="2357" y="2708"/>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36" name="Line 9827"/>
              <p:cNvSpPr>
                <a:spLocks noChangeAspect="1" noChangeShapeType="1"/>
              </p:cNvSpPr>
              <p:nvPr/>
            </p:nvSpPr>
            <p:spPr bwMode="auto">
              <a:xfrm flipH="1" flipV="1">
                <a:off x="2322" y="2724"/>
                <a:ext cx="10" cy="15"/>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37" name="Line 9828"/>
              <p:cNvSpPr>
                <a:spLocks noChangeAspect="1" noChangeShapeType="1"/>
              </p:cNvSpPr>
              <p:nvPr/>
            </p:nvSpPr>
            <p:spPr bwMode="auto">
              <a:xfrm flipV="1">
                <a:off x="2321" y="2710"/>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38" name="Oval 9829"/>
              <p:cNvSpPr>
                <a:spLocks noChangeAspect="1" noChangeArrowheads="1"/>
              </p:cNvSpPr>
              <p:nvPr/>
            </p:nvSpPr>
            <p:spPr bwMode="auto">
              <a:xfrm>
                <a:off x="2308" y="2644"/>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39" name="Line 9830"/>
              <p:cNvSpPr>
                <a:spLocks noChangeAspect="1" noChangeShapeType="1"/>
              </p:cNvSpPr>
              <p:nvPr/>
            </p:nvSpPr>
            <p:spPr bwMode="auto">
              <a:xfrm flipH="1" flipV="1">
                <a:off x="2328" y="2741"/>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40" name="Line 9831"/>
              <p:cNvSpPr>
                <a:spLocks noChangeAspect="1" noChangeShapeType="1"/>
              </p:cNvSpPr>
              <p:nvPr/>
            </p:nvSpPr>
            <p:spPr bwMode="auto">
              <a:xfrm>
                <a:off x="2356" y="2746"/>
                <a:ext cx="7" cy="11"/>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41" name="Line 9832"/>
              <p:cNvSpPr>
                <a:spLocks noChangeAspect="1" noChangeShapeType="1"/>
              </p:cNvSpPr>
              <p:nvPr/>
            </p:nvSpPr>
            <p:spPr bwMode="auto">
              <a:xfrm flipH="1">
                <a:off x="2354" y="2759"/>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42" name="Oval 9833"/>
              <p:cNvSpPr>
                <a:spLocks noChangeAspect="1" noChangeArrowheads="1"/>
              </p:cNvSpPr>
              <p:nvPr/>
            </p:nvSpPr>
            <p:spPr bwMode="auto">
              <a:xfrm flipH="1" flipV="1">
                <a:off x="2308" y="2770"/>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43" name="Line 9834"/>
              <p:cNvSpPr>
                <a:spLocks noChangeAspect="1" noChangeShapeType="1"/>
              </p:cNvSpPr>
              <p:nvPr/>
            </p:nvSpPr>
            <p:spPr bwMode="auto">
              <a:xfrm>
                <a:off x="2500" y="2708"/>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44" name="Line 9835"/>
              <p:cNvSpPr>
                <a:spLocks noChangeAspect="1" noChangeShapeType="1"/>
              </p:cNvSpPr>
              <p:nvPr/>
            </p:nvSpPr>
            <p:spPr bwMode="auto">
              <a:xfrm flipH="1" flipV="1">
                <a:off x="2465" y="2724"/>
                <a:ext cx="10" cy="15"/>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45" name="Line 9836"/>
              <p:cNvSpPr>
                <a:spLocks noChangeAspect="1" noChangeShapeType="1"/>
              </p:cNvSpPr>
              <p:nvPr/>
            </p:nvSpPr>
            <p:spPr bwMode="auto">
              <a:xfrm flipV="1">
                <a:off x="2464" y="2710"/>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46" name="Oval 9837"/>
              <p:cNvSpPr>
                <a:spLocks noChangeAspect="1" noChangeArrowheads="1"/>
              </p:cNvSpPr>
              <p:nvPr/>
            </p:nvSpPr>
            <p:spPr bwMode="auto">
              <a:xfrm>
                <a:off x="2451" y="2644"/>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47" name="Line 9838"/>
              <p:cNvSpPr>
                <a:spLocks noChangeAspect="1" noChangeShapeType="1"/>
              </p:cNvSpPr>
              <p:nvPr/>
            </p:nvSpPr>
            <p:spPr bwMode="auto">
              <a:xfrm flipH="1" flipV="1">
                <a:off x="2471" y="2741"/>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48" name="Line 9839"/>
              <p:cNvSpPr>
                <a:spLocks noChangeAspect="1" noChangeShapeType="1"/>
              </p:cNvSpPr>
              <p:nvPr/>
            </p:nvSpPr>
            <p:spPr bwMode="auto">
              <a:xfrm>
                <a:off x="2499" y="2746"/>
                <a:ext cx="7" cy="11"/>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49" name="Line 9840"/>
              <p:cNvSpPr>
                <a:spLocks noChangeAspect="1" noChangeShapeType="1"/>
              </p:cNvSpPr>
              <p:nvPr/>
            </p:nvSpPr>
            <p:spPr bwMode="auto">
              <a:xfrm flipH="1">
                <a:off x="2497" y="2759"/>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50" name="Oval 9841"/>
              <p:cNvSpPr>
                <a:spLocks noChangeAspect="1" noChangeArrowheads="1"/>
              </p:cNvSpPr>
              <p:nvPr/>
            </p:nvSpPr>
            <p:spPr bwMode="auto">
              <a:xfrm flipH="1" flipV="1">
                <a:off x="2451" y="2770"/>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51" name="Line 9842"/>
              <p:cNvSpPr>
                <a:spLocks noChangeAspect="1" noChangeShapeType="1"/>
              </p:cNvSpPr>
              <p:nvPr/>
            </p:nvSpPr>
            <p:spPr bwMode="auto">
              <a:xfrm>
                <a:off x="2286" y="2708"/>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52" name="Line 9843"/>
              <p:cNvSpPr>
                <a:spLocks noChangeAspect="1" noChangeShapeType="1"/>
              </p:cNvSpPr>
              <p:nvPr/>
            </p:nvSpPr>
            <p:spPr bwMode="auto">
              <a:xfrm flipH="1" flipV="1">
                <a:off x="2251" y="2724"/>
                <a:ext cx="10" cy="15"/>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53" name="Line 9844"/>
              <p:cNvSpPr>
                <a:spLocks noChangeAspect="1" noChangeShapeType="1"/>
              </p:cNvSpPr>
              <p:nvPr/>
            </p:nvSpPr>
            <p:spPr bwMode="auto">
              <a:xfrm flipV="1">
                <a:off x="2250" y="2710"/>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54" name="Oval 9845"/>
              <p:cNvSpPr>
                <a:spLocks noChangeAspect="1" noChangeArrowheads="1"/>
              </p:cNvSpPr>
              <p:nvPr/>
            </p:nvSpPr>
            <p:spPr bwMode="auto">
              <a:xfrm>
                <a:off x="2237" y="2644"/>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55" name="Line 9846"/>
              <p:cNvSpPr>
                <a:spLocks noChangeAspect="1" noChangeShapeType="1"/>
              </p:cNvSpPr>
              <p:nvPr/>
            </p:nvSpPr>
            <p:spPr bwMode="auto">
              <a:xfrm flipH="1" flipV="1">
                <a:off x="2257" y="2741"/>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56" name="Line 9847"/>
              <p:cNvSpPr>
                <a:spLocks noChangeAspect="1" noChangeShapeType="1"/>
              </p:cNvSpPr>
              <p:nvPr/>
            </p:nvSpPr>
            <p:spPr bwMode="auto">
              <a:xfrm>
                <a:off x="2285" y="2746"/>
                <a:ext cx="7" cy="11"/>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57" name="Line 9848"/>
              <p:cNvSpPr>
                <a:spLocks noChangeAspect="1" noChangeShapeType="1"/>
              </p:cNvSpPr>
              <p:nvPr/>
            </p:nvSpPr>
            <p:spPr bwMode="auto">
              <a:xfrm flipH="1">
                <a:off x="2283" y="2759"/>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58" name="Oval 9849"/>
              <p:cNvSpPr>
                <a:spLocks noChangeAspect="1" noChangeArrowheads="1"/>
              </p:cNvSpPr>
              <p:nvPr/>
            </p:nvSpPr>
            <p:spPr bwMode="auto">
              <a:xfrm flipH="1" flipV="1">
                <a:off x="2237" y="2770"/>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59" name="Line 9850"/>
              <p:cNvSpPr>
                <a:spLocks noChangeAspect="1" noChangeShapeType="1"/>
              </p:cNvSpPr>
              <p:nvPr/>
            </p:nvSpPr>
            <p:spPr bwMode="auto">
              <a:xfrm>
                <a:off x="2429" y="2708"/>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60" name="Line 9851"/>
              <p:cNvSpPr>
                <a:spLocks noChangeAspect="1" noChangeShapeType="1"/>
              </p:cNvSpPr>
              <p:nvPr/>
            </p:nvSpPr>
            <p:spPr bwMode="auto">
              <a:xfrm flipH="1" flipV="1">
                <a:off x="2394" y="2724"/>
                <a:ext cx="10" cy="15"/>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61" name="Line 9852"/>
              <p:cNvSpPr>
                <a:spLocks noChangeAspect="1" noChangeShapeType="1"/>
              </p:cNvSpPr>
              <p:nvPr/>
            </p:nvSpPr>
            <p:spPr bwMode="auto">
              <a:xfrm flipV="1">
                <a:off x="2393" y="2710"/>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62" name="Oval 9853"/>
              <p:cNvSpPr>
                <a:spLocks noChangeAspect="1" noChangeArrowheads="1"/>
              </p:cNvSpPr>
              <p:nvPr/>
            </p:nvSpPr>
            <p:spPr bwMode="auto">
              <a:xfrm>
                <a:off x="2380" y="2644"/>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63" name="Line 9854"/>
              <p:cNvSpPr>
                <a:spLocks noChangeAspect="1" noChangeShapeType="1"/>
              </p:cNvSpPr>
              <p:nvPr/>
            </p:nvSpPr>
            <p:spPr bwMode="auto">
              <a:xfrm flipH="1" flipV="1">
                <a:off x="2400" y="2741"/>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64" name="Line 9855"/>
              <p:cNvSpPr>
                <a:spLocks noChangeAspect="1" noChangeShapeType="1"/>
              </p:cNvSpPr>
              <p:nvPr/>
            </p:nvSpPr>
            <p:spPr bwMode="auto">
              <a:xfrm>
                <a:off x="2428" y="2746"/>
                <a:ext cx="7" cy="11"/>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65" name="Line 9856"/>
              <p:cNvSpPr>
                <a:spLocks noChangeAspect="1" noChangeShapeType="1"/>
              </p:cNvSpPr>
              <p:nvPr/>
            </p:nvSpPr>
            <p:spPr bwMode="auto">
              <a:xfrm flipH="1">
                <a:off x="2426" y="2759"/>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66" name="Oval 9857"/>
              <p:cNvSpPr>
                <a:spLocks noChangeAspect="1" noChangeArrowheads="1"/>
              </p:cNvSpPr>
              <p:nvPr/>
            </p:nvSpPr>
            <p:spPr bwMode="auto">
              <a:xfrm flipH="1" flipV="1">
                <a:off x="2380" y="2770"/>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67" name="Line 9858"/>
              <p:cNvSpPr>
                <a:spLocks noChangeAspect="1" noChangeShapeType="1"/>
              </p:cNvSpPr>
              <p:nvPr/>
            </p:nvSpPr>
            <p:spPr bwMode="auto">
              <a:xfrm>
                <a:off x="2571" y="2708"/>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68" name="Line 9859"/>
              <p:cNvSpPr>
                <a:spLocks noChangeAspect="1" noChangeShapeType="1"/>
              </p:cNvSpPr>
              <p:nvPr/>
            </p:nvSpPr>
            <p:spPr bwMode="auto">
              <a:xfrm flipH="1" flipV="1">
                <a:off x="2536" y="2724"/>
                <a:ext cx="10" cy="15"/>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69" name="Line 9860"/>
              <p:cNvSpPr>
                <a:spLocks noChangeAspect="1" noChangeShapeType="1"/>
              </p:cNvSpPr>
              <p:nvPr/>
            </p:nvSpPr>
            <p:spPr bwMode="auto">
              <a:xfrm flipV="1">
                <a:off x="2535" y="2710"/>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70" name="Oval 9861"/>
              <p:cNvSpPr>
                <a:spLocks noChangeAspect="1" noChangeArrowheads="1"/>
              </p:cNvSpPr>
              <p:nvPr/>
            </p:nvSpPr>
            <p:spPr bwMode="auto">
              <a:xfrm>
                <a:off x="2522" y="2644"/>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1" name="Line 9862"/>
              <p:cNvSpPr>
                <a:spLocks noChangeAspect="1" noChangeShapeType="1"/>
              </p:cNvSpPr>
              <p:nvPr/>
            </p:nvSpPr>
            <p:spPr bwMode="auto">
              <a:xfrm flipH="1" flipV="1">
                <a:off x="2542" y="2741"/>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72" name="Line 9863"/>
              <p:cNvSpPr>
                <a:spLocks noChangeAspect="1" noChangeShapeType="1"/>
              </p:cNvSpPr>
              <p:nvPr/>
            </p:nvSpPr>
            <p:spPr bwMode="auto">
              <a:xfrm>
                <a:off x="2570" y="2746"/>
                <a:ext cx="7" cy="11"/>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73" name="Line 9864"/>
              <p:cNvSpPr>
                <a:spLocks noChangeAspect="1" noChangeShapeType="1"/>
              </p:cNvSpPr>
              <p:nvPr/>
            </p:nvSpPr>
            <p:spPr bwMode="auto">
              <a:xfrm flipH="1">
                <a:off x="2568" y="2759"/>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74" name="Oval 9865"/>
              <p:cNvSpPr>
                <a:spLocks noChangeAspect="1" noChangeArrowheads="1"/>
              </p:cNvSpPr>
              <p:nvPr/>
            </p:nvSpPr>
            <p:spPr bwMode="auto">
              <a:xfrm flipH="1" flipV="1">
                <a:off x="2522" y="2770"/>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5" name="Line 9866"/>
              <p:cNvSpPr>
                <a:spLocks noChangeAspect="1" noChangeShapeType="1"/>
              </p:cNvSpPr>
              <p:nvPr/>
            </p:nvSpPr>
            <p:spPr bwMode="auto">
              <a:xfrm>
                <a:off x="2714" y="2708"/>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76" name="Line 9867"/>
              <p:cNvSpPr>
                <a:spLocks noChangeAspect="1" noChangeShapeType="1"/>
              </p:cNvSpPr>
              <p:nvPr/>
            </p:nvSpPr>
            <p:spPr bwMode="auto">
              <a:xfrm flipH="1" flipV="1">
                <a:off x="2679" y="2724"/>
                <a:ext cx="10" cy="15"/>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77" name="Line 9868"/>
              <p:cNvSpPr>
                <a:spLocks noChangeAspect="1" noChangeShapeType="1"/>
              </p:cNvSpPr>
              <p:nvPr/>
            </p:nvSpPr>
            <p:spPr bwMode="auto">
              <a:xfrm flipV="1">
                <a:off x="2678" y="2710"/>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78" name="Oval 9869"/>
              <p:cNvSpPr>
                <a:spLocks noChangeAspect="1" noChangeArrowheads="1"/>
              </p:cNvSpPr>
              <p:nvPr/>
            </p:nvSpPr>
            <p:spPr bwMode="auto">
              <a:xfrm>
                <a:off x="2665" y="2644"/>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9" name="Line 9870"/>
              <p:cNvSpPr>
                <a:spLocks noChangeAspect="1" noChangeShapeType="1"/>
              </p:cNvSpPr>
              <p:nvPr/>
            </p:nvSpPr>
            <p:spPr bwMode="auto">
              <a:xfrm flipH="1" flipV="1">
                <a:off x="2685" y="2741"/>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80" name="Line 9871"/>
              <p:cNvSpPr>
                <a:spLocks noChangeAspect="1" noChangeShapeType="1"/>
              </p:cNvSpPr>
              <p:nvPr/>
            </p:nvSpPr>
            <p:spPr bwMode="auto">
              <a:xfrm>
                <a:off x="2713" y="2746"/>
                <a:ext cx="7" cy="11"/>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81" name="Line 9872"/>
              <p:cNvSpPr>
                <a:spLocks noChangeAspect="1" noChangeShapeType="1"/>
              </p:cNvSpPr>
              <p:nvPr/>
            </p:nvSpPr>
            <p:spPr bwMode="auto">
              <a:xfrm flipH="1">
                <a:off x="2711" y="2759"/>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82" name="Oval 9873"/>
              <p:cNvSpPr>
                <a:spLocks noChangeAspect="1" noChangeArrowheads="1"/>
              </p:cNvSpPr>
              <p:nvPr/>
            </p:nvSpPr>
            <p:spPr bwMode="auto">
              <a:xfrm flipH="1" flipV="1">
                <a:off x="2665" y="2770"/>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83" name="Line 9874"/>
              <p:cNvSpPr>
                <a:spLocks noChangeAspect="1" noChangeShapeType="1"/>
              </p:cNvSpPr>
              <p:nvPr/>
            </p:nvSpPr>
            <p:spPr bwMode="auto">
              <a:xfrm>
                <a:off x="2642" y="2708"/>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84" name="Line 9875"/>
              <p:cNvSpPr>
                <a:spLocks noChangeAspect="1" noChangeShapeType="1"/>
              </p:cNvSpPr>
              <p:nvPr/>
            </p:nvSpPr>
            <p:spPr bwMode="auto">
              <a:xfrm flipH="1" flipV="1">
                <a:off x="2607" y="2724"/>
                <a:ext cx="10" cy="15"/>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85" name="Line 9876"/>
              <p:cNvSpPr>
                <a:spLocks noChangeAspect="1" noChangeShapeType="1"/>
              </p:cNvSpPr>
              <p:nvPr/>
            </p:nvSpPr>
            <p:spPr bwMode="auto">
              <a:xfrm flipV="1">
                <a:off x="2606" y="2710"/>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86" name="Oval 9877"/>
              <p:cNvSpPr>
                <a:spLocks noChangeAspect="1" noChangeArrowheads="1"/>
              </p:cNvSpPr>
              <p:nvPr/>
            </p:nvSpPr>
            <p:spPr bwMode="auto">
              <a:xfrm>
                <a:off x="2593" y="2644"/>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87" name="Line 9878"/>
              <p:cNvSpPr>
                <a:spLocks noChangeAspect="1" noChangeShapeType="1"/>
              </p:cNvSpPr>
              <p:nvPr/>
            </p:nvSpPr>
            <p:spPr bwMode="auto">
              <a:xfrm flipH="1" flipV="1">
                <a:off x="2613" y="2741"/>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88" name="Line 9879"/>
              <p:cNvSpPr>
                <a:spLocks noChangeAspect="1" noChangeShapeType="1"/>
              </p:cNvSpPr>
              <p:nvPr/>
            </p:nvSpPr>
            <p:spPr bwMode="auto">
              <a:xfrm>
                <a:off x="2641" y="2746"/>
                <a:ext cx="7" cy="11"/>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89" name="Line 9880"/>
              <p:cNvSpPr>
                <a:spLocks noChangeAspect="1" noChangeShapeType="1"/>
              </p:cNvSpPr>
              <p:nvPr/>
            </p:nvSpPr>
            <p:spPr bwMode="auto">
              <a:xfrm flipH="1">
                <a:off x="2639" y="2759"/>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90" name="Oval 9881"/>
              <p:cNvSpPr>
                <a:spLocks noChangeAspect="1" noChangeArrowheads="1"/>
              </p:cNvSpPr>
              <p:nvPr/>
            </p:nvSpPr>
            <p:spPr bwMode="auto">
              <a:xfrm flipH="1" flipV="1">
                <a:off x="2593" y="2770"/>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91" name="Line 9882"/>
              <p:cNvSpPr>
                <a:spLocks noChangeAspect="1" noChangeShapeType="1"/>
              </p:cNvSpPr>
              <p:nvPr/>
            </p:nvSpPr>
            <p:spPr bwMode="auto">
              <a:xfrm>
                <a:off x="2785" y="2708"/>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92" name="Line 9883"/>
              <p:cNvSpPr>
                <a:spLocks noChangeAspect="1" noChangeShapeType="1"/>
              </p:cNvSpPr>
              <p:nvPr/>
            </p:nvSpPr>
            <p:spPr bwMode="auto">
              <a:xfrm flipH="1" flipV="1">
                <a:off x="2750" y="2724"/>
                <a:ext cx="10" cy="15"/>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93" name="Line 9884"/>
              <p:cNvSpPr>
                <a:spLocks noChangeAspect="1" noChangeShapeType="1"/>
              </p:cNvSpPr>
              <p:nvPr/>
            </p:nvSpPr>
            <p:spPr bwMode="auto">
              <a:xfrm flipV="1">
                <a:off x="2749" y="2710"/>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94" name="Oval 9885"/>
              <p:cNvSpPr>
                <a:spLocks noChangeAspect="1" noChangeArrowheads="1"/>
              </p:cNvSpPr>
              <p:nvPr/>
            </p:nvSpPr>
            <p:spPr bwMode="auto">
              <a:xfrm>
                <a:off x="2736" y="2644"/>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95" name="Line 9886"/>
              <p:cNvSpPr>
                <a:spLocks noChangeAspect="1" noChangeShapeType="1"/>
              </p:cNvSpPr>
              <p:nvPr/>
            </p:nvSpPr>
            <p:spPr bwMode="auto">
              <a:xfrm flipH="1" flipV="1">
                <a:off x="2756" y="2741"/>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96" name="Line 9887"/>
              <p:cNvSpPr>
                <a:spLocks noChangeAspect="1" noChangeShapeType="1"/>
              </p:cNvSpPr>
              <p:nvPr/>
            </p:nvSpPr>
            <p:spPr bwMode="auto">
              <a:xfrm>
                <a:off x="2784" y="2746"/>
                <a:ext cx="7" cy="11"/>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97" name="Line 9888"/>
              <p:cNvSpPr>
                <a:spLocks noChangeAspect="1" noChangeShapeType="1"/>
              </p:cNvSpPr>
              <p:nvPr/>
            </p:nvSpPr>
            <p:spPr bwMode="auto">
              <a:xfrm flipH="1">
                <a:off x="2782" y="2759"/>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98" name="Oval 9889"/>
              <p:cNvSpPr>
                <a:spLocks noChangeAspect="1" noChangeArrowheads="1"/>
              </p:cNvSpPr>
              <p:nvPr/>
            </p:nvSpPr>
            <p:spPr bwMode="auto">
              <a:xfrm flipH="1" flipV="1">
                <a:off x="2736" y="2770"/>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99" name="Line 9890"/>
              <p:cNvSpPr>
                <a:spLocks noChangeAspect="1" noChangeShapeType="1"/>
              </p:cNvSpPr>
              <p:nvPr/>
            </p:nvSpPr>
            <p:spPr bwMode="auto">
              <a:xfrm>
                <a:off x="2856" y="2708"/>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00" name="Line 9891"/>
              <p:cNvSpPr>
                <a:spLocks noChangeAspect="1" noChangeShapeType="1"/>
              </p:cNvSpPr>
              <p:nvPr/>
            </p:nvSpPr>
            <p:spPr bwMode="auto">
              <a:xfrm flipH="1" flipV="1">
                <a:off x="2821" y="2724"/>
                <a:ext cx="10" cy="15"/>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01" name="Line 9892"/>
              <p:cNvSpPr>
                <a:spLocks noChangeAspect="1" noChangeShapeType="1"/>
              </p:cNvSpPr>
              <p:nvPr/>
            </p:nvSpPr>
            <p:spPr bwMode="auto">
              <a:xfrm flipV="1">
                <a:off x="2820" y="2710"/>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02" name="Oval 9893"/>
              <p:cNvSpPr>
                <a:spLocks noChangeAspect="1" noChangeArrowheads="1"/>
              </p:cNvSpPr>
              <p:nvPr/>
            </p:nvSpPr>
            <p:spPr bwMode="auto">
              <a:xfrm>
                <a:off x="2807" y="2644"/>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03" name="Line 9894"/>
              <p:cNvSpPr>
                <a:spLocks noChangeAspect="1" noChangeShapeType="1"/>
              </p:cNvSpPr>
              <p:nvPr/>
            </p:nvSpPr>
            <p:spPr bwMode="auto">
              <a:xfrm flipH="1" flipV="1">
                <a:off x="2827" y="2741"/>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04" name="Line 9895"/>
              <p:cNvSpPr>
                <a:spLocks noChangeAspect="1" noChangeShapeType="1"/>
              </p:cNvSpPr>
              <p:nvPr/>
            </p:nvSpPr>
            <p:spPr bwMode="auto">
              <a:xfrm>
                <a:off x="2855" y="2746"/>
                <a:ext cx="7" cy="11"/>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05" name="Line 9896"/>
              <p:cNvSpPr>
                <a:spLocks noChangeAspect="1" noChangeShapeType="1"/>
              </p:cNvSpPr>
              <p:nvPr/>
            </p:nvSpPr>
            <p:spPr bwMode="auto">
              <a:xfrm flipH="1">
                <a:off x="2853" y="2759"/>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06" name="Oval 9897"/>
              <p:cNvSpPr>
                <a:spLocks noChangeAspect="1" noChangeArrowheads="1"/>
              </p:cNvSpPr>
              <p:nvPr/>
            </p:nvSpPr>
            <p:spPr bwMode="auto">
              <a:xfrm flipH="1" flipV="1">
                <a:off x="2807" y="2770"/>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07" name="Line 9898"/>
              <p:cNvSpPr>
                <a:spLocks noChangeAspect="1" noChangeShapeType="1"/>
              </p:cNvSpPr>
              <p:nvPr/>
            </p:nvSpPr>
            <p:spPr bwMode="auto">
              <a:xfrm>
                <a:off x="2928" y="2708"/>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08" name="Line 9899"/>
              <p:cNvSpPr>
                <a:spLocks noChangeAspect="1" noChangeShapeType="1"/>
              </p:cNvSpPr>
              <p:nvPr/>
            </p:nvSpPr>
            <p:spPr bwMode="auto">
              <a:xfrm flipH="1" flipV="1">
                <a:off x="2893" y="2724"/>
                <a:ext cx="10" cy="15"/>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09" name="Line 9900"/>
              <p:cNvSpPr>
                <a:spLocks noChangeAspect="1" noChangeShapeType="1"/>
              </p:cNvSpPr>
              <p:nvPr/>
            </p:nvSpPr>
            <p:spPr bwMode="auto">
              <a:xfrm flipV="1">
                <a:off x="2892" y="2710"/>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10" name="Oval 9901"/>
              <p:cNvSpPr>
                <a:spLocks noChangeAspect="1" noChangeArrowheads="1"/>
              </p:cNvSpPr>
              <p:nvPr/>
            </p:nvSpPr>
            <p:spPr bwMode="auto">
              <a:xfrm>
                <a:off x="2879" y="2644"/>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11" name="Line 9902"/>
              <p:cNvSpPr>
                <a:spLocks noChangeAspect="1" noChangeShapeType="1"/>
              </p:cNvSpPr>
              <p:nvPr/>
            </p:nvSpPr>
            <p:spPr bwMode="auto">
              <a:xfrm flipH="1" flipV="1">
                <a:off x="2899" y="2741"/>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12" name="Line 9903"/>
              <p:cNvSpPr>
                <a:spLocks noChangeAspect="1" noChangeShapeType="1"/>
              </p:cNvSpPr>
              <p:nvPr/>
            </p:nvSpPr>
            <p:spPr bwMode="auto">
              <a:xfrm>
                <a:off x="2927" y="2746"/>
                <a:ext cx="7" cy="11"/>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13" name="Line 9904"/>
              <p:cNvSpPr>
                <a:spLocks noChangeAspect="1" noChangeShapeType="1"/>
              </p:cNvSpPr>
              <p:nvPr/>
            </p:nvSpPr>
            <p:spPr bwMode="auto">
              <a:xfrm flipH="1">
                <a:off x="2925" y="2759"/>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14" name="Oval 9905"/>
              <p:cNvSpPr>
                <a:spLocks noChangeAspect="1" noChangeArrowheads="1"/>
              </p:cNvSpPr>
              <p:nvPr/>
            </p:nvSpPr>
            <p:spPr bwMode="auto">
              <a:xfrm flipH="1" flipV="1">
                <a:off x="2879" y="2770"/>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15" name="Line 9906"/>
              <p:cNvSpPr>
                <a:spLocks noChangeAspect="1" noChangeShapeType="1"/>
              </p:cNvSpPr>
              <p:nvPr/>
            </p:nvSpPr>
            <p:spPr bwMode="auto">
              <a:xfrm>
                <a:off x="2999" y="2708"/>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16" name="Line 9907"/>
              <p:cNvSpPr>
                <a:spLocks noChangeAspect="1" noChangeShapeType="1"/>
              </p:cNvSpPr>
              <p:nvPr/>
            </p:nvSpPr>
            <p:spPr bwMode="auto">
              <a:xfrm flipH="1" flipV="1">
                <a:off x="2964" y="2724"/>
                <a:ext cx="10" cy="15"/>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17" name="Line 9908"/>
              <p:cNvSpPr>
                <a:spLocks noChangeAspect="1" noChangeShapeType="1"/>
              </p:cNvSpPr>
              <p:nvPr/>
            </p:nvSpPr>
            <p:spPr bwMode="auto">
              <a:xfrm flipV="1">
                <a:off x="2963" y="2710"/>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18" name="Oval 9909"/>
              <p:cNvSpPr>
                <a:spLocks noChangeAspect="1" noChangeArrowheads="1"/>
              </p:cNvSpPr>
              <p:nvPr/>
            </p:nvSpPr>
            <p:spPr bwMode="auto">
              <a:xfrm>
                <a:off x="2950" y="2644"/>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19" name="Line 9910"/>
              <p:cNvSpPr>
                <a:spLocks noChangeAspect="1" noChangeShapeType="1"/>
              </p:cNvSpPr>
              <p:nvPr/>
            </p:nvSpPr>
            <p:spPr bwMode="auto">
              <a:xfrm flipH="1" flipV="1">
                <a:off x="2970" y="2741"/>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20" name="Line 9911"/>
              <p:cNvSpPr>
                <a:spLocks noChangeAspect="1" noChangeShapeType="1"/>
              </p:cNvSpPr>
              <p:nvPr/>
            </p:nvSpPr>
            <p:spPr bwMode="auto">
              <a:xfrm>
                <a:off x="2998" y="2746"/>
                <a:ext cx="7" cy="11"/>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21" name="Line 9912"/>
              <p:cNvSpPr>
                <a:spLocks noChangeAspect="1" noChangeShapeType="1"/>
              </p:cNvSpPr>
              <p:nvPr/>
            </p:nvSpPr>
            <p:spPr bwMode="auto">
              <a:xfrm flipH="1">
                <a:off x="2996" y="2759"/>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22" name="Oval 9913"/>
              <p:cNvSpPr>
                <a:spLocks noChangeAspect="1" noChangeArrowheads="1"/>
              </p:cNvSpPr>
              <p:nvPr/>
            </p:nvSpPr>
            <p:spPr bwMode="auto">
              <a:xfrm flipH="1" flipV="1">
                <a:off x="2950" y="2770"/>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23" name="Line 9914"/>
              <p:cNvSpPr>
                <a:spLocks noChangeAspect="1" noChangeShapeType="1"/>
              </p:cNvSpPr>
              <p:nvPr/>
            </p:nvSpPr>
            <p:spPr bwMode="auto">
              <a:xfrm>
                <a:off x="3070" y="2708"/>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24" name="Line 9915"/>
              <p:cNvSpPr>
                <a:spLocks noChangeAspect="1" noChangeShapeType="1"/>
              </p:cNvSpPr>
              <p:nvPr/>
            </p:nvSpPr>
            <p:spPr bwMode="auto">
              <a:xfrm flipH="1" flipV="1">
                <a:off x="3035" y="2724"/>
                <a:ext cx="10" cy="15"/>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25" name="Line 9916"/>
              <p:cNvSpPr>
                <a:spLocks noChangeAspect="1" noChangeShapeType="1"/>
              </p:cNvSpPr>
              <p:nvPr/>
            </p:nvSpPr>
            <p:spPr bwMode="auto">
              <a:xfrm flipV="1">
                <a:off x="3034" y="2710"/>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26" name="Oval 9917"/>
              <p:cNvSpPr>
                <a:spLocks noChangeAspect="1" noChangeArrowheads="1"/>
              </p:cNvSpPr>
              <p:nvPr/>
            </p:nvSpPr>
            <p:spPr bwMode="auto">
              <a:xfrm>
                <a:off x="3021" y="2644"/>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27" name="Line 9918"/>
              <p:cNvSpPr>
                <a:spLocks noChangeAspect="1" noChangeShapeType="1"/>
              </p:cNvSpPr>
              <p:nvPr/>
            </p:nvSpPr>
            <p:spPr bwMode="auto">
              <a:xfrm flipH="1" flipV="1">
                <a:off x="3041" y="2741"/>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28" name="Line 9919"/>
              <p:cNvSpPr>
                <a:spLocks noChangeAspect="1" noChangeShapeType="1"/>
              </p:cNvSpPr>
              <p:nvPr/>
            </p:nvSpPr>
            <p:spPr bwMode="auto">
              <a:xfrm>
                <a:off x="3069" y="2746"/>
                <a:ext cx="7" cy="11"/>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29" name="Line 9920"/>
              <p:cNvSpPr>
                <a:spLocks noChangeAspect="1" noChangeShapeType="1"/>
              </p:cNvSpPr>
              <p:nvPr/>
            </p:nvSpPr>
            <p:spPr bwMode="auto">
              <a:xfrm flipH="1">
                <a:off x="3067" y="2759"/>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30" name="Oval 9921"/>
              <p:cNvSpPr>
                <a:spLocks noChangeAspect="1" noChangeArrowheads="1"/>
              </p:cNvSpPr>
              <p:nvPr/>
            </p:nvSpPr>
            <p:spPr bwMode="auto">
              <a:xfrm flipH="1" flipV="1">
                <a:off x="3021" y="2770"/>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31" name="Line 9922"/>
              <p:cNvSpPr>
                <a:spLocks noChangeAspect="1" noChangeShapeType="1"/>
              </p:cNvSpPr>
              <p:nvPr/>
            </p:nvSpPr>
            <p:spPr bwMode="auto">
              <a:xfrm>
                <a:off x="3212" y="2708"/>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32" name="Line 9923"/>
              <p:cNvSpPr>
                <a:spLocks noChangeAspect="1" noChangeShapeType="1"/>
              </p:cNvSpPr>
              <p:nvPr/>
            </p:nvSpPr>
            <p:spPr bwMode="auto">
              <a:xfrm flipH="1" flipV="1">
                <a:off x="3177" y="2724"/>
                <a:ext cx="10" cy="15"/>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33" name="Line 9924"/>
              <p:cNvSpPr>
                <a:spLocks noChangeAspect="1" noChangeShapeType="1"/>
              </p:cNvSpPr>
              <p:nvPr/>
            </p:nvSpPr>
            <p:spPr bwMode="auto">
              <a:xfrm flipV="1">
                <a:off x="3176" y="2710"/>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34" name="Oval 9925"/>
              <p:cNvSpPr>
                <a:spLocks noChangeAspect="1" noChangeArrowheads="1"/>
              </p:cNvSpPr>
              <p:nvPr/>
            </p:nvSpPr>
            <p:spPr bwMode="auto">
              <a:xfrm>
                <a:off x="3163" y="2644"/>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35" name="Line 9926"/>
              <p:cNvSpPr>
                <a:spLocks noChangeAspect="1" noChangeShapeType="1"/>
              </p:cNvSpPr>
              <p:nvPr/>
            </p:nvSpPr>
            <p:spPr bwMode="auto">
              <a:xfrm flipH="1" flipV="1">
                <a:off x="3183" y="2741"/>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36" name="Line 9927"/>
              <p:cNvSpPr>
                <a:spLocks noChangeAspect="1" noChangeShapeType="1"/>
              </p:cNvSpPr>
              <p:nvPr/>
            </p:nvSpPr>
            <p:spPr bwMode="auto">
              <a:xfrm>
                <a:off x="3211" y="2746"/>
                <a:ext cx="7" cy="11"/>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37" name="Line 9928"/>
              <p:cNvSpPr>
                <a:spLocks noChangeAspect="1" noChangeShapeType="1"/>
              </p:cNvSpPr>
              <p:nvPr/>
            </p:nvSpPr>
            <p:spPr bwMode="auto">
              <a:xfrm flipH="1">
                <a:off x="3209" y="2759"/>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38" name="Oval 9929"/>
              <p:cNvSpPr>
                <a:spLocks noChangeAspect="1" noChangeArrowheads="1"/>
              </p:cNvSpPr>
              <p:nvPr/>
            </p:nvSpPr>
            <p:spPr bwMode="auto">
              <a:xfrm flipH="1" flipV="1">
                <a:off x="3163" y="2770"/>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39" name="Line 9930"/>
              <p:cNvSpPr>
                <a:spLocks noChangeAspect="1" noChangeShapeType="1"/>
              </p:cNvSpPr>
              <p:nvPr/>
            </p:nvSpPr>
            <p:spPr bwMode="auto">
              <a:xfrm>
                <a:off x="3355" y="2708"/>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40" name="Line 9931"/>
              <p:cNvSpPr>
                <a:spLocks noChangeAspect="1" noChangeShapeType="1"/>
              </p:cNvSpPr>
              <p:nvPr/>
            </p:nvSpPr>
            <p:spPr bwMode="auto">
              <a:xfrm flipH="1" flipV="1">
                <a:off x="3320" y="2724"/>
                <a:ext cx="10" cy="15"/>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41" name="Line 9932"/>
              <p:cNvSpPr>
                <a:spLocks noChangeAspect="1" noChangeShapeType="1"/>
              </p:cNvSpPr>
              <p:nvPr/>
            </p:nvSpPr>
            <p:spPr bwMode="auto">
              <a:xfrm flipV="1">
                <a:off x="3319" y="2710"/>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42" name="Oval 9933"/>
              <p:cNvSpPr>
                <a:spLocks noChangeAspect="1" noChangeArrowheads="1"/>
              </p:cNvSpPr>
              <p:nvPr/>
            </p:nvSpPr>
            <p:spPr bwMode="auto">
              <a:xfrm>
                <a:off x="3306" y="2644"/>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43" name="Line 9934"/>
              <p:cNvSpPr>
                <a:spLocks noChangeAspect="1" noChangeShapeType="1"/>
              </p:cNvSpPr>
              <p:nvPr/>
            </p:nvSpPr>
            <p:spPr bwMode="auto">
              <a:xfrm flipH="1" flipV="1">
                <a:off x="3326" y="2741"/>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44" name="Line 9935"/>
              <p:cNvSpPr>
                <a:spLocks noChangeAspect="1" noChangeShapeType="1"/>
              </p:cNvSpPr>
              <p:nvPr/>
            </p:nvSpPr>
            <p:spPr bwMode="auto">
              <a:xfrm>
                <a:off x="3354" y="2746"/>
                <a:ext cx="7" cy="11"/>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45" name="Line 9936"/>
              <p:cNvSpPr>
                <a:spLocks noChangeAspect="1" noChangeShapeType="1"/>
              </p:cNvSpPr>
              <p:nvPr/>
            </p:nvSpPr>
            <p:spPr bwMode="auto">
              <a:xfrm flipH="1">
                <a:off x="3352" y="2759"/>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46" name="Oval 9937"/>
              <p:cNvSpPr>
                <a:spLocks noChangeAspect="1" noChangeArrowheads="1"/>
              </p:cNvSpPr>
              <p:nvPr/>
            </p:nvSpPr>
            <p:spPr bwMode="auto">
              <a:xfrm flipH="1" flipV="1">
                <a:off x="3306" y="2770"/>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47" name="Line 9938"/>
              <p:cNvSpPr>
                <a:spLocks noChangeAspect="1" noChangeShapeType="1"/>
              </p:cNvSpPr>
              <p:nvPr/>
            </p:nvSpPr>
            <p:spPr bwMode="auto">
              <a:xfrm>
                <a:off x="3141" y="2708"/>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48" name="Line 9939"/>
              <p:cNvSpPr>
                <a:spLocks noChangeAspect="1" noChangeShapeType="1"/>
              </p:cNvSpPr>
              <p:nvPr/>
            </p:nvSpPr>
            <p:spPr bwMode="auto">
              <a:xfrm flipH="1" flipV="1">
                <a:off x="3106" y="2724"/>
                <a:ext cx="10" cy="15"/>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49" name="Line 9940"/>
              <p:cNvSpPr>
                <a:spLocks noChangeAspect="1" noChangeShapeType="1"/>
              </p:cNvSpPr>
              <p:nvPr/>
            </p:nvSpPr>
            <p:spPr bwMode="auto">
              <a:xfrm flipV="1">
                <a:off x="3105" y="2710"/>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50" name="Oval 9941"/>
              <p:cNvSpPr>
                <a:spLocks noChangeAspect="1" noChangeArrowheads="1"/>
              </p:cNvSpPr>
              <p:nvPr/>
            </p:nvSpPr>
            <p:spPr bwMode="auto">
              <a:xfrm>
                <a:off x="3092" y="2644"/>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51" name="Line 9942"/>
              <p:cNvSpPr>
                <a:spLocks noChangeAspect="1" noChangeShapeType="1"/>
              </p:cNvSpPr>
              <p:nvPr/>
            </p:nvSpPr>
            <p:spPr bwMode="auto">
              <a:xfrm flipH="1" flipV="1">
                <a:off x="3112" y="2741"/>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52" name="Line 9943"/>
              <p:cNvSpPr>
                <a:spLocks noChangeAspect="1" noChangeShapeType="1"/>
              </p:cNvSpPr>
              <p:nvPr/>
            </p:nvSpPr>
            <p:spPr bwMode="auto">
              <a:xfrm>
                <a:off x="3140" y="2746"/>
                <a:ext cx="7" cy="11"/>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53" name="Line 9944"/>
              <p:cNvSpPr>
                <a:spLocks noChangeAspect="1" noChangeShapeType="1"/>
              </p:cNvSpPr>
              <p:nvPr/>
            </p:nvSpPr>
            <p:spPr bwMode="auto">
              <a:xfrm flipH="1">
                <a:off x="3138" y="2759"/>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54" name="Oval 9945"/>
              <p:cNvSpPr>
                <a:spLocks noChangeAspect="1" noChangeArrowheads="1"/>
              </p:cNvSpPr>
              <p:nvPr/>
            </p:nvSpPr>
            <p:spPr bwMode="auto">
              <a:xfrm flipH="1" flipV="1">
                <a:off x="3092" y="2770"/>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55" name="Line 9946"/>
              <p:cNvSpPr>
                <a:spLocks noChangeAspect="1" noChangeShapeType="1"/>
              </p:cNvSpPr>
              <p:nvPr/>
            </p:nvSpPr>
            <p:spPr bwMode="auto">
              <a:xfrm>
                <a:off x="3284" y="2708"/>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56" name="Line 9947"/>
              <p:cNvSpPr>
                <a:spLocks noChangeAspect="1" noChangeShapeType="1"/>
              </p:cNvSpPr>
              <p:nvPr/>
            </p:nvSpPr>
            <p:spPr bwMode="auto">
              <a:xfrm flipH="1" flipV="1">
                <a:off x="3249" y="2724"/>
                <a:ext cx="10" cy="15"/>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57" name="Line 9948"/>
              <p:cNvSpPr>
                <a:spLocks noChangeAspect="1" noChangeShapeType="1"/>
              </p:cNvSpPr>
              <p:nvPr/>
            </p:nvSpPr>
            <p:spPr bwMode="auto">
              <a:xfrm flipV="1">
                <a:off x="3248" y="2710"/>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58" name="Oval 9949"/>
              <p:cNvSpPr>
                <a:spLocks noChangeAspect="1" noChangeArrowheads="1"/>
              </p:cNvSpPr>
              <p:nvPr/>
            </p:nvSpPr>
            <p:spPr bwMode="auto">
              <a:xfrm>
                <a:off x="3235" y="2644"/>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59" name="Line 9950"/>
              <p:cNvSpPr>
                <a:spLocks noChangeAspect="1" noChangeShapeType="1"/>
              </p:cNvSpPr>
              <p:nvPr/>
            </p:nvSpPr>
            <p:spPr bwMode="auto">
              <a:xfrm flipH="1" flipV="1">
                <a:off x="3255" y="2741"/>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60" name="Line 9951"/>
              <p:cNvSpPr>
                <a:spLocks noChangeAspect="1" noChangeShapeType="1"/>
              </p:cNvSpPr>
              <p:nvPr/>
            </p:nvSpPr>
            <p:spPr bwMode="auto">
              <a:xfrm>
                <a:off x="3283" y="2746"/>
                <a:ext cx="7" cy="11"/>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61" name="Line 9952"/>
              <p:cNvSpPr>
                <a:spLocks noChangeAspect="1" noChangeShapeType="1"/>
              </p:cNvSpPr>
              <p:nvPr/>
            </p:nvSpPr>
            <p:spPr bwMode="auto">
              <a:xfrm flipH="1">
                <a:off x="3281" y="2759"/>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62" name="Oval 9953"/>
              <p:cNvSpPr>
                <a:spLocks noChangeAspect="1" noChangeArrowheads="1"/>
              </p:cNvSpPr>
              <p:nvPr/>
            </p:nvSpPr>
            <p:spPr bwMode="auto">
              <a:xfrm flipH="1" flipV="1">
                <a:off x="3235" y="2770"/>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63" name="Line 9954"/>
              <p:cNvSpPr>
                <a:spLocks noChangeAspect="1" noChangeShapeType="1"/>
              </p:cNvSpPr>
              <p:nvPr/>
            </p:nvSpPr>
            <p:spPr bwMode="auto">
              <a:xfrm>
                <a:off x="3426" y="2708"/>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64" name="Line 9955"/>
              <p:cNvSpPr>
                <a:spLocks noChangeAspect="1" noChangeShapeType="1"/>
              </p:cNvSpPr>
              <p:nvPr/>
            </p:nvSpPr>
            <p:spPr bwMode="auto">
              <a:xfrm flipH="1" flipV="1">
                <a:off x="3391" y="2724"/>
                <a:ext cx="10" cy="15"/>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65" name="Line 9956"/>
              <p:cNvSpPr>
                <a:spLocks noChangeAspect="1" noChangeShapeType="1"/>
              </p:cNvSpPr>
              <p:nvPr/>
            </p:nvSpPr>
            <p:spPr bwMode="auto">
              <a:xfrm flipV="1">
                <a:off x="3390" y="2710"/>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66" name="Oval 9957"/>
              <p:cNvSpPr>
                <a:spLocks noChangeAspect="1" noChangeArrowheads="1"/>
              </p:cNvSpPr>
              <p:nvPr/>
            </p:nvSpPr>
            <p:spPr bwMode="auto">
              <a:xfrm>
                <a:off x="3377" y="2644"/>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67" name="Line 9958"/>
              <p:cNvSpPr>
                <a:spLocks noChangeAspect="1" noChangeShapeType="1"/>
              </p:cNvSpPr>
              <p:nvPr/>
            </p:nvSpPr>
            <p:spPr bwMode="auto">
              <a:xfrm flipH="1" flipV="1">
                <a:off x="3397" y="2741"/>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68" name="Line 9959"/>
              <p:cNvSpPr>
                <a:spLocks noChangeAspect="1" noChangeShapeType="1"/>
              </p:cNvSpPr>
              <p:nvPr/>
            </p:nvSpPr>
            <p:spPr bwMode="auto">
              <a:xfrm>
                <a:off x="3425" y="2746"/>
                <a:ext cx="7" cy="11"/>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69" name="Line 9960"/>
              <p:cNvSpPr>
                <a:spLocks noChangeAspect="1" noChangeShapeType="1"/>
              </p:cNvSpPr>
              <p:nvPr/>
            </p:nvSpPr>
            <p:spPr bwMode="auto">
              <a:xfrm flipH="1">
                <a:off x="3423" y="2759"/>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0" name="Oval 9961"/>
              <p:cNvSpPr>
                <a:spLocks noChangeAspect="1" noChangeArrowheads="1"/>
              </p:cNvSpPr>
              <p:nvPr/>
            </p:nvSpPr>
            <p:spPr bwMode="auto">
              <a:xfrm flipH="1" flipV="1">
                <a:off x="3377" y="2770"/>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1" name="Line 9962"/>
              <p:cNvSpPr>
                <a:spLocks noChangeAspect="1" noChangeShapeType="1"/>
              </p:cNvSpPr>
              <p:nvPr/>
            </p:nvSpPr>
            <p:spPr bwMode="auto">
              <a:xfrm>
                <a:off x="3569" y="2708"/>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2" name="Line 9963"/>
              <p:cNvSpPr>
                <a:spLocks noChangeAspect="1" noChangeShapeType="1"/>
              </p:cNvSpPr>
              <p:nvPr/>
            </p:nvSpPr>
            <p:spPr bwMode="auto">
              <a:xfrm flipH="1" flipV="1">
                <a:off x="3534" y="2724"/>
                <a:ext cx="10" cy="15"/>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3" name="Line 9964"/>
              <p:cNvSpPr>
                <a:spLocks noChangeAspect="1" noChangeShapeType="1"/>
              </p:cNvSpPr>
              <p:nvPr/>
            </p:nvSpPr>
            <p:spPr bwMode="auto">
              <a:xfrm flipV="1">
                <a:off x="3533" y="2710"/>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4" name="Oval 9965"/>
              <p:cNvSpPr>
                <a:spLocks noChangeAspect="1" noChangeArrowheads="1"/>
              </p:cNvSpPr>
              <p:nvPr/>
            </p:nvSpPr>
            <p:spPr bwMode="auto">
              <a:xfrm>
                <a:off x="3520" y="2644"/>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5" name="Line 9966"/>
              <p:cNvSpPr>
                <a:spLocks noChangeAspect="1" noChangeShapeType="1"/>
              </p:cNvSpPr>
              <p:nvPr/>
            </p:nvSpPr>
            <p:spPr bwMode="auto">
              <a:xfrm flipH="1" flipV="1">
                <a:off x="3540" y="2741"/>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6" name="Line 9967"/>
              <p:cNvSpPr>
                <a:spLocks noChangeAspect="1" noChangeShapeType="1"/>
              </p:cNvSpPr>
              <p:nvPr/>
            </p:nvSpPr>
            <p:spPr bwMode="auto">
              <a:xfrm>
                <a:off x="3568" y="2746"/>
                <a:ext cx="7" cy="11"/>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7" name="Line 9968"/>
              <p:cNvSpPr>
                <a:spLocks noChangeAspect="1" noChangeShapeType="1"/>
              </p:cNvSpPr>
              <p:nvPr/>
            </p:nvSpPr>
            <p:spPr bwMode="auto">
              <a:xfrm flipH="1">
                <a:off x="3566" y="2759"/>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8" name="Oval 9969"/>
              <p:cNvSpPr>
                <a:spLocks noChangeAspect="1" noChangeArrowheads="1"/>
              </p:cNvSpPr>
              <p:nvPr/>
            </p:nvSpPr>
            <p:spPr bwMode="auto">
              <a:xfrm flipH="1" flipV="1">
                <a:off x="3520" y="2770"/>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9" name="Line 9970"/>
              <p:cNvSpPr>
                <a:spLocks noChangeAspect="1" noChangeShapeType="1"/>
              </p:cNvSpPr>
              <p:nvPr/>
            </p:nvSpPr>
            <p:spPr bwMode="auto">
              <a:xfrm>
                <a:off x="3497" y="2708"/>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80" name="Line 9971"/>
              <p:cNvSpPr>
                <a:spLocks noChangeAspect="1" noChangeShapeType="1"/>
              </p:cNvSpPr>
              <p:nvPr/>
            </p:nvSpPr>
            <p:spPr bwMode="auto">
              <a:xfrm flipH="1" flipV="1">
                <a:off x="3462" y="2724"/>
                <a:ext cx="10" cy="15"/>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81" name="Line 9972"/>
              <p:cNvSpPr>
                <a:spLocks noChangeAspect="1" noChangeShapeType="1"/>
              </p:cNvSpPr>
              <p:nvPr/>
            </p:nvSpPr>
            <p:spPr bwMode="auto">
              <a:xfrm flipV="1">
                <a:off x="3461" y="2710"/>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82" name="Oval 9973"/>
              <p:cNvSpPr>
                <a:spLocks noChangeAspect="1" noChangeArrowheads="1"/>
              </p:cNvSpPr>
              <p:nvPr/>
            </p:nvSpPr>
            <p:spPr bwMode="auto">
              <a:xfrm>
                <a:off x="3448" y="2644"/>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3" name="Line 9974"/>
              <p:cNvSpPr>
                <a:spLocks noChangeAspect="1" noChangeShapeType="1"/>
              </p:cNvSpPr>
              <p:nvPr/>
            </p:nvSpPr>
            <p:spPr bwMode="auto">
              <a:xfrm flipH="1" flipV="1">
                <a:off x="3468" y="2741"/>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84" name="Line 9975"/>
              <p:cNvSpPr>
                <a:spLocks noChangeAspect="1" noChangeShapeType="1"/>
              </p:cNvSpPr>
              <p:nvPr/>
            </p:nvSpPr>
            <p:spPr bwMode="auto">
              <a:xfrm>
                <a:off x="3496" y="2746"/>
                <a:ext cx="7" cy="11"/>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85" name="Line 9976"/>
              <p:cNvSpPr>
                <a:spLocks noChangeAspect="1" noChangeShapeType="1"/>
              </p:cNvSpPr>
              <p:nvPr/>
            </p:nvSpPr>
            <p:spPr bwMode="auto">
              <a:xfrm flipH="1">
                <a:off x="3494" y="2759"/>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86" name="Oval 9977"/>
              <p:cNvSpPr>
                <a:spLocks noChangeAspect="1" noChangeArrowheads="1"/>
              </p:cNvSpPr>
              <p:nvPr/>
            </p:nvSpPr>
            <p:spPr bwMode="auto">
              <a:xfrm flipH="1" flipV="1">
                <a:off x="3448" y="2770"/>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7" name="Line 9978"/>
              <p:cNvSpPr>
                <a:spLocks noChangeAspect="1" noChangeShapeType="1"/>
              </p:cNvSpPr>
              <p:nvPr/>
            </p:nvSpPr>
            <p:spPr bwMode="auto">
              <a:xfrm>
                <a:off x="3640" y="2708"/>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88" name="Line 9979"/>
              <p:cNvSpPr>
                <a:spLocks noChangeAspect="1" noChangeShapeType="1"/>
              </p:cNvSpPr>
              <p:nvPr/>
            </p:nvSpPr>
            <p:spPr bwMode="auto">
              <a:xfrm flipH="1" flipV="1">
                <a:off x="3605" y="2724"/>
                <a:ext cx="10" cy="15"/>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89" name="Line 9980"/>
              <p:cNvSpPr>
                <a:spLocks noChangeAspect="1" noChangeShapeType="1"/>
              </p:cNvSpPr>
              <p:nvPr/>
            </p:nvSpPr>
            <p:spPr bwMode="auto">
              <a:xfrm flipV="1">
                <a:off x="3604" y="2710"/>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90" name="Oval 9981"/>
              <p:cNvSpPr>
                <a:spLocks noChangeAspect="1" noChangeArrowheads="1"/>
              </p:cNvSpPr>
              <p:nvPr/>
            </p:nvSpPr>
            <p:spPr bwMode="auto">
              <a:xfrm>
                <a:off x="3591" y="2644"/>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91" name="Line 9982"/>
              <p:cNvSpPr>
                <a:spLocks noChangeAspect="1" noChangeShapeType="1"/>
              </p:cNvSpPr>
              <p:nvPr/>
            </p:nvSpPr>
            <p:spPr bwMode="auto">
              <a:xfrm flipH="1" flipV="1">
                <a:off x="3611" y="2741"/>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92" name="Line 9983"/>
              <p:cNvSpPr>
                <a:spLocks noChangeAspect="1" noChangeShapeType="1"/>
              </p:cNvSpPr>
              <p:nvPr/>
            </p:nvSpPr>
            <p:spPr bwMode="auto">
              <a:xfrm>
                <a:off x="3639" y="2746"/>
                <a:ext cx="7" cy="11"/>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93" name="Line 9984"/>
              <p:cNvSpPr>
                <a:spLocks noChangeAspect="1" noChangeShapeType="1"/>
              </p:cNvSpPr>
              <p:nvPr/>
            </p:nvSpPr>
            <p:spPr bwMode="auto">
              <a:xfrm flipH="1">
                <a:off x="3637" y="2759"/>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94" name="Oval 9985"/>
              <p:cNvSpPr>
                <a:spLocks noChangeAspect="1" noChangeArrowheads="1"/>
              </p:cNvSpPr>
              <p:nvPr/>
            </p:nvSpPr>
            <p:spPr bwMode="auto">
              <a:xfrm flipH="1" flipV="1">
                <a:off x="3591" y="2770"/>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95" name="Line 9986"/>
              <p:cNvSpPr>
                <a:spLocks noChangeAspect="1" noChangeShapeType="1"/>
              </p:cNvSpPr>
              <p:nvPr/>
            </p:nvSpPr>
            <p:spPr bwMode="auto">
              <a:xfrm>
                <a:off x="3711" y="2708"/>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96" name="Line 9987"/>
              <p:cNvSpPr>
                <a:spLocks noChangeAspect="1" noChangeShapeType="1"/>
              </p:cNvSpPr>
              <p:nvPr/>
            </p:nvSpPr>
            <p:spPr bwMode="auto">
              <a:xfrm flipH="1" flipV="1">
                <a:off x="3676" y="2724"/>
                <a:ext cx="10" cy="15"/>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97" name="Line 9988"/>
              <p:cNvSpPr>
                <a:spLocks noChangeAspect="1" noChangeShapeType="1"/>
              </p:cNvSpPr>
              <p:nvPr/>
            </p:nvSpPr>
            <p:spPr bwMode="auto">
              <a:xfrm flipV="1">
                <a:off x="3675" y="2710"/>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98" name="Oval 9989"/>
              <p:cNvSpPr>
                <a:spLocks noChangeAspect="1" noChangeArrowheads="1"/>
              </p:cNvSpPr>
              <p:nvPr/>
            </p:nvSpPr>
            <p:spPr bwMode="auto">
              <a:xfrm>
                <a:off x="3662" y="2644"/>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99" name="Line 9990"/>
              <p:cNvSpPr>
                <a:spLocks noChangeAspect="1" noChangeShapeType="1"/>
              </p:cNvSpPr>
              <p:nvPr/>
            </p:nvSpPr>
            <p:spPr bwMode="auto">
              <a:xfrm flipH="1" flipV="1">
                <a:off x="3682" y="2741"/>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00" name="Line 9991"/>
              <p:cNvSpPr>
                <a:spLocks noChangeAspect="1" noChangeShapeType="1"/>
              </p:cNvSpPr>
              <p:nvPr/>
            </p:nvSpPr>
            <p:spPr bwMode="auto">
              <a:xfrm>
                <a:off x="3710" y="2746"/>
                <a:ext cx="7" cy="11"/>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01" name="Line 9992"/>
              <p:cNvSpPr>
                <a:spLocks noChangeAspect="1" noChangeShapeType="1"/>
              </p:cNvSpPr>
              <p:nvPr/>
            </p:nvSpPr>
            <p:spPr bwMode="auto">
              <a:xfrm flipH="1">
                <a:off x="3708" y="2759"/>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02" name="Oval 9993"/>
              <p:cNvSpPr>
                <a:spLocks noChangeAspect="1" noChangeArrowheads="1"/>
              </p:cNvSpPr>
              <p:nvPr/>
            </p:nvSpPr>
            <p:spPr bwMode="auto">
              <a:xfrm flipH="1" flipV="1">
                <a:off x="3662" y="2770"/>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03" name="Line 9994"/>
              <p:cNvSpPr>
                <a:spLocks noChangeAspect="1" noChangeShapeType="1"/>
              </p:cNvSpPr>
              <p:nvPr/>
            </p:nvSpPr>
            <p:spPr bwMode="auto">
              <a:xfrm>
                <a:off x="3783" y="2708"/>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04" name="Line 9995"/>
              <p:cNvSpPr>
                <a:spLocks noChangeAspect="1" noChangeShapeType="1"/>
              </p:cNvSpPr>
              <p:nvPr/>
            </p:nvSpPr>
            <p:spPr bwMode="auto">
              <a:xfrm flipH="1" flipV="1">
                <a:off x="3748" y="2724"/>
                <a:ext cx="10" cy="15"/>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05" name="Line 9996"/>
              <p:cNvSpPr>
                <a:spLocks noChangeAspect="1" noChangeShapeType="1"/>
              </p:cNvSpPr>
              <p:nvPr/>
            </p:nvSpPr>
            <p:spPr bwMode="auto">
              <a:xfrm flipV="1">
                <a:off x="3747" y="2710"/>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06" name="Oval 9997"/>
              <p:cNvSpPr>
                <a:spLocks noChangeAspect="1" noChangeArrowheads="1"/>
              </p:cNvSpPr>
              <p:nvPr/>
            </p:nvSpPr>
            <p:spPr bwMode="auto">
              <a:xfrm>
                <a:off x="3734" y="2644"/>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07" name="Line 9998"/>
              <p:cNvSpPr>
                <a:spLocks noChangeAspect="1" noChangeShapeType="1"/>
              </p:cNvSpPr>
              <p:nvPr/>
            </p:nvSpPr>
            <p:spPr bwMode="auto">
              <a:xfrm flipH="1" flipV="1">
                <a:off x="3754" y="2741"/>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08" name="Line 9999"/>
              <p:cNvSpPr>
                <a:spLocks noChangeAspect="1" noChangeShapeType="1"/>
              </p:cNvSpPr>
              <p:nvPr/>
            </p:nvSpPr>
            <p:spPr bwMode="auto">
              <a:xfrm>
                <a:off x="3782" y="2746"/>
                <a:ext cx="7" cy="11"/>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09" name="Line 10000"/>
              <p:cNvSpPr>
                <a:spLocks noChangeAspect="1" noChangeShapeType="1"/>
              </p:cNvSpPr>
              <p:nvPr/>
            </p:nvSpPr>
            <p:spPr bwMode="auto">
              <a:xfrm flipH="1">
                <a:off x="3780" y="2759"/>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10" name="Oval 10001"/>
              <p:cNvSpPr>
                <a:spLocks noChangeAspect="1" noChangeArrowheads="1"/>
              </p:cNvSpPr>
              <p:nvPr/>
            </p:nvSpPr>
            <p:spPr bwMode="auto">
              <a:xfrm flipH="1" flipV="1">
                <a:off x="3734" y="2770"/>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11" name="Line 10002"/>
              <p:cNvSpPr>
                <a:spLocks noChangeAspect="1" noChangeShapeType="1"/>
              </p:cNvSpPr>
              <p:nvPr/>
            </p:nvSpPr>
            <p:spPr bwMode="auto">
              <a:xfrm flipH="1">
                <a:off x="4608" y="2708"/>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12" name="Line 10003"/>
              <p:cNvSpPr>
                <a:spLocks noChangeAspect="1" noChangeShapeType="1"/>
              </p:cNvSpPr>
              <p:nvPr/>
            </p:nvSpPr>
            <p:spPr bwMode="auto">
              <a:xfrm flipV="1">
                <a:off x="4633" y="2724"/>
                <a:ext cx="10" cy="15"/>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13" name="Line 10004"/>
              <p:cNvSpPr>
                <a:spLocks noChangeAspect="1" noChangeShapeType="1"/>
              </p:cNvSpPr>
              <p:nvPr/>
            </p:nvSpPr>
            <p:spPr bwMode="auto">
              <a:xfrm flipH="1" flipV="1">
                <a:off x="4634" y="2710"/>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14" name="Oval 10005"/>
              <p:cNvSpPr>
                <a:spLocks noChangeAspect="1" noChangeArrowheads="1"/>
              </p:cNvSpPr>
              <p:nvPr/>
            </p:nvSpPr>
            <p:spPr bwMode="auto">
              <a:xfrm flipH="1">
                <a:off x="4588" y="2644"/>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15" name="Line 10006"/>
              <p:cNvSpPr>
                <a:spLocks noChangeAspect="1" noChangeShapeType="1"/>
              </p:cNvSpPr>
              <p:nvPr/>
            </p:nvSpPr>
            <p:spPr bwMode="auto">
              <a:xfrm flipV="1">
                <a:off x="4637" y="2741"/>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16" name="Line 10007"/>
              <p:cNvSpPr>
                <a:spLocks noChangeAspect="1" noChangeShapeType="1"/>
              </p:cNvSpPr>
              <p:nvPr/>
            </p:nvSpPr>
            <p:spPr bwMode="auto">
              <a:xfrm flipH="1">
                <a:off x="4602" y="2746"/>
                <a:ext cx="7" cy="11"/>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17" name="Line 10008"/>
              <p:cNvSpPr>
                <a:spLocks noChangeAspect="1" noChangeShapeType="1"/>
              </p:cNvSpPr>
              <p:nvPr/>
            </p:nvSpPr>
            <p:spPr bwMode="auto">
              <a:xfrm>
                <a:off x="4601" y="2759"/>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18" name="Oval 10009"/>
              <p:cNvSpPr>
                <a:spLocks noChangeAspect="1" noChangeArrowheads="1"/>
              </p:cNvSpPr>
              <p:nvPr/>
            </p:nvSpPr>
            <p:spPr bwMode="auto">
              <a:xfrm flipV="1">
                <a:off x="4588" y="2770"/>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19" name="Line 10010"/>
              <p:cNvSpPr>
                <a:spLocks noChangeAspect="1" noChangeShapeType="1"/>
              </p:cNvSpPr>
              <p:nvPr/>
            </p:nvSpPr>
            <p:spPr bwMode="auto">
              <a:xfrm flipH="1">
                <a:off x="4537" y="2708"/>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20" name="Line 10011"/>
              <p:cNvSpPr>
                <a:spLocks noChangeAspect="1" noChangeShapeType="1"/>
              </p:cNvSpPr>
              <p:nvPr/>
            </p:nvSpPr>
            <p:spPr bwMode="auto">
              <a:xfrm flipV="1">
                <a:off x="4562" y="2724"/>
                <a:ext cx="10" cy="15"/>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21" name="Line 10012"/>
              <p:cNvSpPr>
                <a:spLocks noChangeAspect="1" noChangeShapeType="1"/>
              </p:cNvSpPr>
              <p:nvPr/>
            </p:nvSpPr>
            <p:spPr bwMode="auto">
              <a:xfrm flipH="1" flipV="1">
                <a:off x="4563" y="2710"/>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22" name="Oval 10013"/>
              <p:cNvSpPr>
                <a:spLocks noChangeAspect="1" noChangeArrowheads="1"/>
              </p:cNvSpPr>
              <p:nvPr/>
            </p:nvSpPr>
            <p:spPr bwMode="auto">
              <a:xfrm flipH="1">
                <a:off x="4517" y="2644"/>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23" name="Line 10014"/>
              <p:cNvSpPr>
                <a:spLocks noChangeAspect="1" noChangeShapeType="1"/>
              </p:cNvSpPr>
              <p:nvPr/>
            </p:nvSpPr>
            <p:spPr bwMode="auto">
              <a:xfrm flipV="1">
                <a:off x="4566" y="2741"/>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24" name="Line 10015"/>
              <p:cNvSpPr>
                <a:spLocks noChangeAspect="1" noChangeShapeType="1"/>
              </p:cNvSpPr>
              <p:nvPr/>
            </p:nvSpPr>
            <p:spPr bwMode="auto">
              <a:xfrm flipH="1">
                <a:off x="4531" y="2746"/>
                <a:ext cx="7" cy="11"/>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25" name="Line 10016"/>
              <p:cNvSpPr>
                <a:spLocks noChangeAspect="1" noChangeShapeType="1"/>
              </p:cNvSpPr>
              <p:nvPr/>
            </p:nvSpPr>
            <p:spPr bwMode="auto">
              <a:xfrm>
                <a:off x="4530" y="2759"/>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26" name="Oval 10017"/>
              <p:cNvSpPr>
                <a:spLocks noChangeAspect="1" noChangeArrowheads="1"/>
              </p:cNvSpPr>
              <p:nvPr/>
            </p:nvSpPr>
            <p:spPr bwMode="auto">
              <a:xfrm flipV="1">
                <a:off x="4517" y="2770"/>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27" name="Line 10018"/>
              <p:cNvSpPr>
                <a:spLocks noChangeAspect="1" noChangeShapeType="1"/>
              </p:cNvSpPr>
              <p:nvPr/>
            </p:nvSpPr>
            <p:spPr bwMode="auto">
              <a:xfrm flipH="1">
                <a:off x="4395" y="2708"/>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28" name="Line 10019"/>
              <p:cNvSpPr>
                <a:spLocks noChangeAspect="1" noChangeShapeType="1"/>
              </p:cNvSpPr>
              <p:nvPr/>
            </p:nvSpPr>
            <p:spPr bwMode="auto">
              <a:xfrm flipV="1">
                <a:off x="4420" y="2724"/>
                <a:ext cx="10" cy="15"/>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29" name="Line 10020"/>
              <p:cNvSpPr>
                <a:spLocks noChangeAspect="1" noChangeShapeType="1"/>
              </p:cNvSpPr>
              <p:nvPr/>
            </p:nvSpPr>
            <p:spPr bwMode="auto">
              <a:xfrm flipH="1" flipV="1">
                <a:off x="4421" y="2710"/>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30" name="Oval 10021"/>
              <p:cNvSpPr>
                <a:spLocks noChangeAspect="1" noChangeArrowheads="1"/>
              </p:cNvSpPr>
              <p:nvPr/>
            </p:nvSpPr>
            <p:spPr bwMode="auto">
              <a:xfrm flipH="1">
                <a:off x="4375" y="2644"/>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31" name="Line 10022"/>
              <p:cNvSpPr>
                <a:spLocks noChangeAspect="1" noChangeShapeType="1"/>
              </p:cNvSpPr>
              <p:nvPr/>
            </p:nvSpPr>
            <p:spPr bwMode="auto">
              <a:xfrm flipV="1">
                <a:off x="4424" y="2741"/>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32" name="Line 10023"/>
              <p:cNvSpPr>
                <a:spLocks noChangeAspect="1" noChangeShapeType="1"/>
              </p:cNvSpPr>
              <p:nvPr/>
            </p:nvSpPr>
            <p:spPr bwMode="auto">
              <a:xfrm flipH="1">
                <a:off x="4389" y="2746"/>
                <a:ext cx="7" cy="11"/>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33" name="Line 10024"/>
              <p:cNvSpPr>
                <a:spLocks noChangeAspect="1" noChangeShapeType="1"/>
              </p:cNvSpPr>
              <p:nvPr/>
            </p:nvSpPr>
            <p:spPr bwMode="auto">
              <a:xfrm>
                <a:off x="4388" y="2759"/>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34" name="Oval 10025"/>
              <p:cNvSpPr>
                <a:spLocks noChangeAspect="1" noChangeArrowheads="1"/>
              </p:cNvSpPr>
              <p:nvPr/>
            </p:nvSpPr>
            <p:spPr bwMode="auto">
              <a:xfrm flipV="1">
                <a:off x="4375" y="2770"/>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35" name="Line 10026"/>
              <p:cNvSpPr>
                <a:spLocks noChangeAspect="1" noChangeShapeType="1"/>
              </p:cNvSpPr>
              <p:nvPr/>
            </p:nvSpPr>
            <p:spPr bwMode="auto">
              <a:xfrm flipH="1">
                <a:off x="4252" y="2708"/>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36" name="Line 10027"/>
              <p:cNvSpPr>
                <a:spLocks noChangeAspect="1" noChangeShapeType="1"/>
              </p:cNvSpPr>
              <p:nvPr/>
            </p:nvSpPr>
            <p:spPr bwMode="auto">
              <a:xfrm flipV="1">
                <a:off x="4277" y="2724"/>
                <a:ext cx="10" cy="15"/>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37" name="Line 10028"/>
              <p:cNvSpPr>
                <a:spLocks noChangeAspect="1" noChangeShapeType="1"/>
              </p:cNvSpPr>
              <p:nvPr/>
            </p:nvSpPr>
            <p:spPr bwMode="auto">
              <a:xfrm flipH="1" flipV="1">
                <a:off x="4278" y="2710"/>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38" name="Oval 10029"/>
              <p:cNvSpPr>
                <a:spLocks noChangeAspect="1" noChangeArrowheads="1"/>
              </p:cNvSpPr>
              <p:nvPr/>
            </p:nvSpPr>
            <p:spPr bwMode="auto">
              <a:xfrm flipH="1">
                <a:off x="4232" y="2644"/>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39" name="Line 10030"/>
              <p:cNvSpPr>
                <a:spLocks noChangeAspect="1" noChangeShapeType="1"/>
              </p:cNvSpPr>
              <p:nvPr/>
            </p:nvSpPr>
            <p:spPr bwMode="auto">
              <a:xfrm flipV="1">
                <a:off x="4281" y="2741"/>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40" name="Line 10031"/>
              <p:cNvSpPr>
                <a:spLocks noChangeAspect="1" noChangeShapeType="1"/>
              </p:cNvSpPr>
              <p:nvPr/>
            </p:nvSpPr>
            <p:spPr bwMode="auto">
              <a:xfrm flipH="1">
                <a:off x="4246" y="2746"/>
                <a:ext cx="7" cy="11"/>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41" name="Line 10032"/>
              <p:cNvSpPr>
                <a:spLocks noChangeAspect="1" noChangeShapeType="1"/>
              </p:cNvSpPr>
              <p:nvPr/>
            </p:nvSpPr>
            <p:spPr bwMode="auto">
              <a:xfrm>
                <a:off x="4245" y="2759"/>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42" name="Oval 10033"/>
              <p:cNvSpPr>
                <a:spLocks noChangeAspect="1" noChangeArrowheads="1"/>
              </p:cNvSpPr>
              <p:nvPr/>
            </p:nvSpPr>
            <p:spPr bwMode="auto">
              <a:xfrm flipV="1">
                <a:off x="4232" y="2770"/>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43" name="Line 10034"/>
              <p:cNvSpPr>
                <a:spLocks noChangeAspect="1" noChangeShapeType="1"/>
              </p:cNvSpPr>
              <p:nvPr/>
            </p:nvSpPr>
            <p:spPr bwMode="auto">
              <a:xfrm flipH="1">
                <a:off x="4466" y="2708"/>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44" name="Line 10035"/>
              <p:cNvSpPr>
                <a:spLocks noChangeAspect="1" noChangeShapeType="1"/>
              </p:cNvSpPr>
              <p:nvPr/>
            </p:nvSpPr>
            <p:spPr bwMode="auto">
              <a:xfrm flipV="1">
                <a:off x="4491" y="2724"/>
                <a:ext cx="10" cy="15"/>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45" name="Line 10036"/>
              <p:cNvSpPr>
                <a:spLocks noChangeAspect="1" noChangeShapeType="1"/>
              </p:cNvSpPr>
              <p:nvPr/>
            </p:nvSpPr>
            <p:spPr bwMode="auto">
              <a:xfrm flipH="1" flipV="1">
                <a:off x="4492" y="2710"/>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46" name="Oval 10037"/>
              <p:cNvSpPr>
                <a:spLocks noChangeAspect="1" noChangeArrowheads="1"/>
              </p:cNvSpPr>
              <p:nvPr/>
            </p:nvSpPr>
            <p:spPr bwMode="auto">
              <a:xfrm flipH="1">
                <a:off x="4446" y="2644"/>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47" name="Line 10038"/>
              <p:cNvSpPr>
                <a:spLocks noChangeAspect="1" noChangeShapeType="1"/>
              </p:cNvSpPr>
              <p:nvPr/>
            </p:nvSpPr>
            <p:spPr bwMode="auto">
              <a:xfrm flipV="1">
                <a:off x="4495" y="2741"/>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48" name="Line 10039"/>
              <p:cNvSpPr>
                <a:spLocks noChangeAspect="1" noChangeShapeType="1"/>
              </p:cNvSpPr>
              <p:nvPr/>
            </p:nvSpPr>
            <p:spPr bwMode="auto">
              <a:xfrm flipH="1">
                <a:off x="4460" y="2746"/>
                <a:ext cx="7" cy="11"/>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49" name="Line 10040"/>
              <p:cNvSpPr>
                <a:spLocks noChangeAspect="1" noChangeShapeType="1"/>
              </p:cNvSpPr>
              <p:nvPr/>
            </p:nvSpPr>
            <p:spPr bwMode="auto">
              <a:xfrm>
                <a:off x="4459" y="2759"/>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50" name="Oval 10041"/>
              <p:cNvSpPr>
                <a:spLocks noChangeAspect="1" noChangeArrowheads="1"/>
              </p:cNvSpPr>
              <p:nvPr/>
            </p:nvSpPr>
            <p:spPr bwMode="auto">
              <a:xfrm flipV="1">
                <a:off x="4446" y="2770"/>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1" name="Line 10042"/>
              <p:cNvSpPr>
                <a:spLocks noChangeAspect="1" noChangeShapeType="1"/>
              </p:cNvSpPr>
              <p:nvPr/>
            </p:nvSpPr>
            <p:spPr bwMode="auto">
              <a:xfrm flipH="1">
                <a:off x="4323" y="2708"/>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52" name="Line 10043"/>
              <p:cNvSpPr>
                <a:spLocks noChangeAspect="1" noChangeShapeType="1"/>
              </p:cNvSpPr>
              <p:nvPr/>
            </p:nvSpPr>
            <p:spPr bwMode="auto">
              <a:xfrm flipV="1">
                <a:off x="4348" y="2724"/>
                <a:ext cx="10" cy="15"/>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53" name="Line 10044"/>
              <p:cNvSpPr>
                <a:spLocks noChangeAspect="1" noChangeShapeType="1"/>
              </p:cNvSpPr>
              <p:nvPr/>
            </p:nvSpPr>
            <p:spPr bwMode="auto">
              <a:xfrm flipH="1" flipV="1">
                <a:off x="4349" y="2710"/>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54" name="Oval 10045"/>
              <p:cNvSpPr>
                <a:spLocks noChangeAspect="1" noChangeArrowheads="1"/>
              </p:cNvSpPr>
              <p:nvPr/>
            </p:nvSpPr>
            <p:spPr bwMode="auto">
              <a:xfrm flipH="1">
                <a:off x="4303" y="2644"/>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5" name="Line 10046"/>
              <p:cNvSpPr>
                <a:spLocks noChangeAspect="1" noChangeShapeType="1"/>
              </p:cNvSpPr>
              <p:nvPr/>
            </p:nvSpPr>
            <p:spPr bwMode="auto">
              <a:xfrm flipV="1">
                <a:off x="4352" y="2741"/>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56" name="Line 10047"/>
              <p:cNvSpPr>
                <a:spLocks noChangeAspect="1" noChangeShapeType="1"/>
              </p:cNvSpPr>
              <p:nvPr/>
            </p:nvSpPr>
            <p:spPr bwMode="auto">
              <a:xfrm flipH="1">
                <a:off x="4317" y="2746"/>
                <a:ext cx="7" cy="11"/>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57" name="Line 10048"/>
              <p:cNvSpPr>
                <a:spLocks noChangeAspect="1" noChangeShapeType="1"/>
              </p:cNvSpPr>
              <p:nvPr/>
            </p:nvSpPr>
            <p:spPr bwMode="auto">
              <a:xfrm>
                <a:off x="4316" y="2759"/>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58" name="Oval 10049"/>
              <p:cNvSpPr>
                <a:spLocks noChangeAspect="1" noChangeArrowheads="1"/>
              </p:cNvSpPr>
              <p:nvPr/>
            </p:nvSpPr>
            <p:spPr bwMode="auto">
              <a:xfrm flipV="1">
                <a:off x="4303" y="2770"/>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9" name="Line 10050"/>
              <p:cNvSpPr>
                <a:spLocks noChangeAspect="1" noChangeShapeType="1"/>
              </p:cNvSpPr>
              <p:nvPr/>
            </p:nvSpPr>
            <p:spPr bwMode="auto">
              <a:xfrm flipH="1">
                <a:off x="4181" y="2708"/>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60" name="Line 10051"/>
              <p:cNvSpPr>
                <a:spLocks noChangeAspect="1" noChangeShapeType="1"/>
              </p:cNvSpPr>
              <p:nvPr/>
            </p:nvSpPr>
            <p:spPr bwMode="auto">
              <a:xfrm flipV="1">
                <a:off x="4206" y="2724"/>
                <a:ext cx="10" cy="15"/>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61" name="Line 10052"/>
              <p:cNvSpPr>
                <a:spLocks noChangeAspect="1" noChangeShapeType="1"/>
              </p:cNvSpPr>
              <p:nvPr/>
            </p:nvSpPr>
            <p:spPr bwMode="auto">
              <a:xfrm flipH="1" flipV="1">
                <a:off x="4207" y="2710"/>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62" name="Oval 10053"/>
              <p:cNvSpPr>
                <a:spLocks noChangeAspect="1" noChangeArrowheads="1"/>
              </p:cNvSpPr>
              <p:nvPr/>
            </p:nvSpPr>
            <p:spPr bwMode="auto">
              <a:xfrm flipH="1">
                <a:off x="4161" y="2644"/>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63" name="Line 10054"/>
              <p:cNvSpPr>
                <a:spLocks noChangeAspect="1" noChangeShapeType="1"/>
              </p:cNvSpPr>
              <p:nvPr/>
            </p:nvSpPr>
            <p:spPr bwMode="auto">
              <a:xfrm flipV="1">
                <a:off x="4210" y="2741"/>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64" name="Line 10055"/>
              <p:cNvSpPr>
                <a:spLocks noChangeAspect="1" noChangeShapeType="1"/>
              </p:cNvSpPr>
              <p:nvPr/>
            </p:nvSpPr>
            <p:spPr bwMode="auto">
              <a:xfrm flipH="1">
                <a:off x="4175" y="2746"/>
                <a:ext cx="7" cy="11"/>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65" name="Line 10056"/>
              <p:cNvSpPr>
                <a:spLocks noChangeAspect="1" noChangeShapeType="1"/>
              </p:cNvSpPr>
              <p:nvPr/>
            </p:nvSpPr>
            <p:spPr bwMode="auto">
              <a:xfrm>
                <a:off x="4174" y="2759"/>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66" name="Oval 10057"/>
              <p:cNvSpPr>
                <a:spLocks noChangeAspect="1" noChangeArrowheads="1"/>
              </p:cNvSpPr>
              <p:nvPr/>
            </p:nvSpPr>
            <p:spPr bwMode="auto">
              <a:xfrm flipV="1">
                <a:off x="4161" y="2770"/>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67" name="Line 10058"/>
              <p:cNvSpPr>
                <a:spLocks noChangeAspect="1" noChangeShapeType="1"/>
              </p:cNvSpPr>
              <p:nvPr/>
            </p:nvSpPr>
            <p:spPr bwMode="auto">
              <a:xfrm flipH="1">
                <a:off x="4038" y="2708"/>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68" name="Line 10059"/>
              <p:cNvSpPr>
                <a:spLocks noChangeAspect="1" noChangeShapeType="1"/>
              </p:cNvSpPr>
              <p:nvPr/>
            </p:nvSpPr>
            <p:spPr bwMode="auto">
              <a:xfrm flipV="1">
                <a:off x="4063" y="2724"/>
                <a:ext cx="10" cy="15"/>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69" name="Line 10060"/>
              <p:cNvSpPr>
                <a:spLocks noChangeAspect="1" noChangeShapeType="1"/>
              </p:cNvSpPr>
              <p:nvPr/>
            </p:nvSpPr>
            <p:spPr bwMode="auto">
              <a:xfrm flipH="1" flipV="1">
                <a:off x="4064" y="2710"/>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0" name="Oval 10061"/>
              <p:cNvSpPr>
                <a:spLocks noChangeAspect="1" noChangeArrowheads="1"/>
              </p:cNvSpPr>
              <p:nvPr/>
            </p:nvSpPr>
            <p:spPr bwMode="auto">
              <a:xfrm flipH="1">
                <a:off x="4018" y="2644"/>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1" name="Line 10062"/>
              <p:cNvSpPr>
                <a:spLocks noChangeAspect="1" noChangeShapeType="1"/>
              </p:cNvSpPr>
              <p:nvPr/>
            </p:nvSpPr>
            <p:spPr bwMode="auto">
              <a:xfrm flipV="1">
                <a:off x="4067" y="2741"/>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2" name="Line 10063"/>
              <p:cNvSpPr>
                <a:spLocks noChangeAspect="1" noChangeShapeType="1"/>
              </p:cNvSpPr>
              <p:nvPr/>
            </p:nvSpPr>
            <p:spPr bwMode="auto">
              <a:xfrm flipH="1">
                <a:off x="4032" y="2746"/>
                <a:ext cx="7" cy="11"/>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3" name="Line 10064"/>
              <p:cNvSpPr>
                <a:spLocks noChangeAspect="1" noChangeShapeType="1"/>
              </p:cNvSpPr>
              <p:nvPr/>
            </p:nvSpPr>
            <p:spPr bwMode="auto">
              <a:xfrm>
                <a:off x="4031" y="2759"/>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4" name="Oval 10065"/>
              <p:cNvSpPr>
                <a:spLocks noChangeAspect="1" noChangeArrowheads="1"/>
              </p:cNvSpPr>
              <p:nvPr/>
            </p:nvSpPr>
            <p:spPr bwMode="auto">
              <a:xfrm flipV="1">
                <a:off x="4018" y="2770"/>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5" name="Line 10066"/>
              <p:cNvSpPr>
                <a:spLocks noChangeAspect="1" noChangeShapeType="1"/>
              </p:cNvSpPr>
              <p:nvPr/>
            </p:nvSpPr>
            <p:spPr bwMode="auto">
              <a:xfrm flipH="1">
                <a:off x="4110" y="2708"/>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6" name="Line 10067"/>
              <p:cNvSpPr>
                <a:spLocks noChangeAspect="1" noChangeShapeType="1"/>
              </p:cNvSpPr>
              <p:nvPr/>
            </p:nvSpPr>
            <p:spPr bwMode="auto">
              <a:xfrm flipV="1">
                <a:off x="4135" y="2724"/>
                <a:ext cx="10" cy="15"/>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7" name="Line 10068"/>
              <p:cNvSpPr>
                <a:spLocks noChangeAspect="1" noChangeShapeType="1"/>
              </p:cNvSpPr>
              <p:nvPr/>
            </p:nvSpPr>
            <p:spPr bwMode="auto">
              <a:xfrm flipH="1" flipV="1">
                <a:off x="4136" y="2710"/>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8" name="Oval 10069"/>
              <p:cNvSpPr>
                <a:spLocks noChangeAspect="1" noChangeArrowheads="1"/>
              </p:cNvSpPr>
              <p:nvPr/>
            </p:nvSpPr>
            <p:spPr bwMode="auto">
              <a:xfrm flipH="1">
                <a:off x="4090" y="2644"/>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9" name="Line 10070"/>
              <p:cNvSpPr>
                <a:spLocks noChangeAspect="1" noChangeShapeType="1"/>
              </p:cNvSpPr>
              <p:nvPr/>
            </p:nvSpPr>
            <p:spPr bwMode="auto">
              <a:xfrm flipV="1">
                <a:off x="4139" y="2741"/>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80" name="Line 10071"/>
              <p:cNvSpPr>
                <a:spLocks noChangeAspect="1" noChangeShapeType="1"/>
              </p:cNvSpPr>
              <p:nvPr/>
            </p:nvSpPr>
            <p:spPr bwMode="auto">
              <a:xfrm flipH="1">
                <a:off x="4104" y="2746"/>
                <a:ext cx="7" cy="11"/>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81" name="Line 10072"/>
              <p:cNvSpPr>
                <a:spLocks noChangeAspect="1" noChangeShapeType="1"/>
              </p:cNvSpPr>
              <p:nvPr/>
            </p:nvSpPr>
            <p:spPr bwMode="auto">
              <a:xfrm>
                <a:off x="4103" y="2759"/>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82" name="Oval 10073"/>
              <p:cNvSpPr>
                <a:spLocks noChangeAspect="1" noChangeArrowheads="1"/>
              </p:cNvSpPr>
              <p:nvPr/>
            </p:nvSpPr>
            <p:spPr bwMode="auto">
              <a:xfrm flipV="1">
                <a:off x="4090" y="2770"/>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83" name="Line 10074"/>
              <p:cNvSpPr>
                <a:spLocks noChangeAspect="1" noChangeShapeType="1"/>
              </p:cNvSpPr>
              <p:nvPr/>
            </p:nvSpPr>
            <p:spPr bwMode="auto">
              <a:xfrm flipH="1">
                <a:off x="3967" y="2708"/>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84" name="Line 10075"/>
              <p:cNvSpPr>
                <a:spLocks noChangeAspect="1" noChangeShapeType="1"/>
              </p:cNvSpPr>
              <p:nvPr/>
            </p:nvSpPr>
            <p:spPr bwMode="auto">
              <a:xfrm flipV="1">
                <a:off x="3992" y="2724"/>
                <a:ext cx="10" cy="15"/>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85" name="Line 10076"/>
              <p:cNvSpPr>
                <a:spLocks noChangeAspect="1" noChangeShapeType="1"/>
              </p:cNvSpPr>
              <p:nvPr/>
            </p:nvSpPr>
            <p:spPr bwMode="auto">
              <a:xfrm flipH="1" flipV="1">
                <a:off x="3993" y="2710"/>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86" name="Oval 10077"/>
              <p:cNvSpPr>
                <a:spLocks noChangeAspect="1" noChangeArrowheads="1"/>
              </p:cNvSpPr>
              <p:nvPr/>
            </p:nvSpPr>
            <p:spPr bwMode="auto">
              <a:xfrm flipH="1">
                <a:off x="3947" y="2644"/>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87" name="Line 10078"/>
              <p:cNvSpPr>
                <a:spLocks noChangeAspect="1" noChangeShapeType="1"/>
              </p:cNvSpPr>
              <p:nvPr/>
            </p:nvSpPr>
            <p:spPr bwMode="auto">
              <a:xfrm flipV="1">
                <a:off x="3996" y="2741"/>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88" name="Line 10079"/>
              <p:cNvSpPr>
                <a:spLocks noChangeAspect="1" noChangeShapeType="1"/>
              </p:cNvSpPr>
              <p:nvPr/>
            </p:nvSpPr>
            <p:spPr bwMode="auto">
              <a:xfrm flipH="1">
                <a:off x="3961" y="2746"/>
                <a:ext cx="7" cy="11"/>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89" name="Line 10080"/>
              <p:cNvSpPr>
                <a:spLocks noChangeAspect="1" noChangeShapeType="1"/>
              </p:cNvSpPr>
              <p:nvPr/>
            </p:nvSpPr>
            <p:spPr bwMode="auto">
              <a:xfrm>
                <a:off x="3960" y="2759"/>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90" name="Oval 10081"/>
              <p:cNvSpPr>
                <a:spLocks noChangeAspect="1" noChangeArrowheads="1"/>
              </p:cNvSpPr>
              <p:nvPr/>
            </p:nvSpPr>
            <p:spPr bwMode="auto">
              <a:xfrm flipV="1">
                <a:off x="3947" y="2770"/>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91" name="Line 10082"/>
              <p:cNvSpPr>
                <a:spLocks noChangeAspect="1" noChangeShapeType="1"/>
              </p:cNvSpPr>
              <p:nvPr/>
            </p:nvSpPr>
            <p:spPr bwMode="auto">
              <a:xfrm flipH="1">
                <a:off x="3896" y="2708"/>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92" name="Line 10083"/>
              <p:cNvSpPr>
                <a:spLocks noChangeAspect="1" noChangeShapeType="1"/>
              </p:cNvSpPr>
              <p:nvPr/>
            </p:nvSpPr>
            <p:spPr bwMode="auto">
              <a:xfrm flipV="1">
                <a:off x="3921" y="2724"/>
                <a:ext cx="10" cy="15"/>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93" name="Line 10084"/>
              <p:cNvSpPr>
                <a:spLocks noChangeAspect="1" noChangeShapeType="1"/>
              </p:cNvSpPr>
              <p:nvPr/>
            </p:nvSpPr>
            <p:spPr bwMode="auto">
              <a:xfrm flipH="1" flipV="1">
                <a:off x="3922" y="2710"/>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94" name="Oval 10085"/>
              <p:cNvSpPr>
                <a:spLocks noChangeAspect="1" noChangeArrowheads="1"/>
              </p:cNvSpPr>
              <p:nvPr/>
            </p:nvSpPr>
            <p:spPr bwMode="auto">
              <a:xfrm flipH="1">
                <a:off x="3876" y="2644"/>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95" name="Line 10086"/>
              <p:cNvSpPr>
                <a:spLocks noChangeAspect="1" noChangeShapeType="1"/>
              </p:cNvSpPr>
              <p:nvPr/>
            </p:nvSpPr>
            <p:spPr bwMode="auto">
              <a:xfrm flipV="1">
                <a:off x="3925" y="2741"/>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96" name="Line 10087"/>
              <p:cNvSpPr>
                <a:spLocks noChangeAspect="1" noChangeShapeType="1"/>
              </p:cNvSpPr>
              <p:nvPr/>
            </p:nvSpPr>
            <p:spPr bwMode="auto">
              <a:xfrm flipH="1">
                <a:off x="3890" y="2746"/>
                <a:ext cx="7" cy="11"/>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97" name="Line 10088"/>
              <p:cNvSpPr>
                <a:spLocks noChangeAspect="1" noChangeShapeType="1"/>
              </p:cNvSpPr>
              <p:nvPr/>
            </p:nvSpPr>
            <p:spPr bwMode="auto">
              <a:xfrm>
                <a:off x="3889" y="2759"/>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98" name="Oval 10089"/>
              <p:cNvSpPr>
                <a:spLocks noChangeAspect="1" noChangeArrowheads="1"/>
              </p:cNvSpPr>
              <p:nvPr/>
            </p:nvSpPr>
            <p:spPr bwMode="auto">
              <a:xfrm flipV="1">
                <a:off x="3876" y="2770"/>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99" name="Line 10090"/>
              <p:cNvSpPr>
                <a:spLocks noChangeAspect="1" noChangeShapeType="1"/>
              </p:cNvSpPr>
              <p:nvPr/>
            </p:nvSpPr>
            <p:spPr bwMode="auto">
              <a:xfrm flipH="1">
                <a:off x="3824" y="2708"/>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00" name="Line 10091"/>
              <p:cNvSpPr>
                <a:spLocks noChangeAspect="1" noChangeShapeType="1"/>
              </p:cNvSpPr>
              <p:nvPr/>
            </p:nvSpPr>
            <p:spPr bwMode="auto">
              <a:xfrm flipV="1">
                <a:off x="3849" y="2724"/>
                <a:ext cx="10" cy="15"/>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01" name="Line 10092"/>
              <p:cNvSpPr>
                <a:spLocks noChangeAspect="1" noChangeShapeType="1"/>
              </p:cNvSpPr>
              <p:nvPr/>
            </p:nvSpPr>
            <p:spPr bwMode="auto">
              <a:xfrm flipH="1" flipV="1">
                <a:off x="3850" y="2710"/>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02" name="Oval 10093"/>
              <p:cNvSpPr>
                <a:spLocks noChangeAspect="1" noChangeArrowheads="1"/>
              </p:cNvSpPr>
              <p:nvPr/>
            </p:nvSpPr>
            <p:spPr bwMode="auto">
              <a:xfrm flipH="1">
                <a:off x="3804" y="2644"/>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03" name="Line 10094"/>
              <p:cNvSpPr>
                <a:spLocks noChangeAspect="1" noChangeShapeType="1"/>
              </p:cNvSpPr>
              <p:nvPr/>
            </p:nvSpPr>
            <p:spPr bwMode="auto">
              <a:xfrm flipV="1">
                <a:off x="3853" y="2741"/>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04" name="Line 10095"/>
              <p:cNvSpPr>
                <a:spLocks noChangeAspect="1" noChangeShapeType="1"/>
              </p:cNvSpPr>
              <p:nvPr/>
            </p:nvSpPr>
            <p:spPr bwMode="auto">
              <a:xfrm flipH="1">
                <a:off x="3818" y="2746"/>
                <a:ext cx="7" cy="11"/>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05" name="Line 10096"/>
              <p:cNvSpPr>
                <a:spLocks noChangeAspect="1" noChangeShapeType="1"/>
              </p:cNvSpPr>
              <p:nvPr/>
            </p:nvSpPr>
            <p:spPr bwMode="auto">
              <a:xfrm>
                <a:off x="3817" y="2759"/>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06" name="Oval 10097"/>
              <p:cNvSpPr>
                <a:spLocks noChangeAspect="1" noChangeArrowheads="1"/>
              </p:cNvSpPr>
              <p:nvPr/>
            </p:nvSpPr>
            <p:spPr bwMode="auto">
              <a:xfrm flipV="1">
                <a:off x="3804" y="2770"/>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07" name="Line 10098"/>
              <p:cNvSpPr>
                <a:spLocks noChangeAspect="1" noChangeShapeType="1"/>
              </p:cNvSpPr>
              <p:nvPr/>
            </p:nvSpPr>
            <p:spPr bwMode="auto">
              <a:xfrm>
                <a:off x="436" y="2708"/>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08" name="Line 10099"/>
              <p:cNvSpPr>
                <a:spLocks noChangeAspect="1" noChangeShapeType="1"/>
              </p:cNvSpPr>
              <p:nvPr/>
            </p:nvSpPr>
            <p:spPr bwMode="auto">
              <a:xfrm flipH="1" flipV="1">
                <a:off x="401" y="2724"/>
                <a:ext cx="10" cy="15"/>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09" name="Line 10100"/>
              <p:cNvSpPr>
                <a:spLocks noChangeAspect="1" noChangeShapeType="1"/>
              </p:cNvSpPr>
              <p:nvPr/>
            </p:nvSpPr>
            <p:spPr bwMode="auto">
              <a:xfrm flipV="1">
                <a:off x="400" y="2710"/>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10" name="Oval 10101"/>
              <p:cNvSpPr>
                <a:spLocks noChangeAspect="1" noChangeArrowheads="1"/>
              </p:cNvSpPr>
              <p:nvPr/>
            </p:nvSpPr>
            <p:spPr bwMode="auto">
              <a:xfrm>
                <a:off x="387" y="2644"/>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11" name="Line 10102"/>
              <p:cNvSpPr>
                <a:spLocks noChangeAspect="1" noChangeShapeType="1"/>
              </p:cNvSpPr>
              <p:nvPr/>
            </p:nvSpPr>
            <p:spPr bwMode="auto">
              <a:xfrm flipH="1" flipV="1">
                <a:off x="407" y="2741"/>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12" name="Line 10103"/>
              <p:cNvSpPr>
                <a:spLocks noChangeAspect="1" noChangeShapeType="1"/>
              </p:cNvSpPr>
              <p:nvPr/>
            </p:nvSpPr>
            <p:spPr bwMode="auto">
              <a:xfrm>
                <a:off x="435" y="2746"/>
                <a:ext cx="7" cy="11"/>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13" name="Line 10104"/>
              <p:cNvSpPr>
                <a:spLocks noChangeAspect="1" noChangeShapeType="1"/>
              </p:cNvSpPr>
              <p:nvPr/>
            </p:nvSpPr>
            <p:spPr bwMode="auto">
              <a:xfrm flipH="1">
                <a:off x="433" y="2759"/>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14" name="Oval 10105"/>
              <p:cNvSpPr>
                <a:spLocks noChangeAspect="1" noChangeArrowheads="1"/>
              </p:cNvSpPr>
              <p:nvPr/>
            </p:nvSpPr>
            <p:spPr bwMode="auto">
              <a:xfrm flipH="1" flipV="1">
                <a:off x="387" y="2770"/>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15" name="Line 10106"/>
              <p:cNvSpPr>
                <a:spLocks noChangeAspect="1" noChangeShapeType="1"/>
              </p:cNvSpPr>
              <p:nvPr/>
            </p:nvSpPr>
            <p:spPr bwMode="auto">
              <a:xfrm>
                <a:off x="507" y="2708"/>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16" name="Line 10107"/>
              <p:cNvSpPr>
                <a:spLocks noChangeAspect="1" noChangeShapeType="1"/>
              </p:cNvSpPr>
              <p:nvPr/>
            </p:nvSpPr>
            <p:spPr bwMode="auto">
              <a:xfrm flipH="1" flipV="1">
                <a:off x="472" y="2724"/>
                <a:ext cx="10" cy="15"/>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17" name="Line 10108"/>
              <p:cNvSpPr>
                <a:spLocks noChangeAspect="1" noChangeShapeType="1"/>
              </p:cNvSpPr>
              <p:nvPr/>
            </p:nvSpPr>
            <p:spPr bwMode="auto">
              <a:xfrm flipV="1">
                <a:off x="471" y="2710"/>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18" name="Oval 10109"/>
              <p:cNvSpPr>
                <a:spLocks noChangeAspect="1" noChangeArrowheads="1"/>
              </p:cNvSpPr>
              <p:nvPr/>
            </p:nvSpPr>
            <p:spPr bwMode="auto">
              <a:xfrm>
                <a:off x="458" y="2644"/>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19" name="Line 10110"/>
              <p:cNvSpPr>
                <a:spLocks noChangeAspect="1" noChangeShapeType="1"/>
              </p:cNvSpPr>
              <p:nvPr/>
            </p:nvSpPr>
            <p:spPr bwMode="auto">
              <a:xfrm flipH="1" flipV="1">
                <a:off x="478" y="2741"/>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20" name="Line 10111"/>
              <p:cNvSpPr>
                <a:spLocks noChangeAspect="1" noChangeShapeType="1"/>
              </p:cNvSpPr>
              <p:nvPr/>
            </p:nvSpPr>
            <p:spPr bwMode="auto">
              <a:xfrm>
                <a:off x="506" y="2746"/>
                <a:ext cx="7" cy="11"/>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21" name="Line 10112"/>
              <p:cNvSpPr>
                <a:spLocks noChangeAspect="1" noChangeShapeType="1"/>
              </p:cNvSpPr>
              <p:nvPr/>
            </p:nvSpPr>
            <p:spPr bwMode="auto">
              <a:xfrm flipH="1">
                <a:off x="504" y="2759"/>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22" name="Oval 10113"/>
              <p:cNvSpPr>
                <a:spLocks noChangeAspect="1" noChangeArrowheads="1"/>
              </p:cNvSpPr>
              <p:nvPr/>
            </p:nvSpPr>
            <p:spPr bwMode="auto">
              <a:xfrm flipH="1" flipV="1">
                <a:off x="458" y="2770"/>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23" name="Line 10114"/>
              <p:cNvSpPr>
                <a:spLocks noChangeAspect="1" noChangeShapeType="1"/>
              </p:cNvSpPr>
              <p:nvPr/>
            </p:nvSpPr>
            <p:spPr bwMode="auto">
              <a:xfrm>
                <a:off x="649" y="2708"/>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24" name="Line 10115"/>
              <p:cNvSpPr>
                <a:spLocks noChangeAspect="1" noChangeShapeType="1"/>
              </p:cNvSpPr>
              <p:nvPr/>
            </p:nvSpPr>
            <p:spPr bwMode="auto">
              <a:xfrm flipH="1" flipV="1">
                <a:off x="614" y="2724"/>
                <a:ext cx="10" cy="15"/>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25" name="Line 10116"/>
              <p:cNvSpPr>
                <a:spLocks noChangeAspect="1" noChangeShapeType="1"/>
              </p:cNvSpPr>
              <p:nvPr/>
            </p:nvSpPr>
            <p:spPr bwMode="auto">
              <a:xfrm flipV="1">
                <a:off x="613" y="2710"/>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26" name="Oval 10117"/>
              <p:cNvSpPr>
                <a:spLocks noChangeAspect="1" noChangeArrowheads="1"/>
              </p:cNvSpPr>
              <p:nvPr/>
            </p:nvSpPr>
            <p:spPr bwMode="auto">
              <a:xfrm>
                <a:off x="600" y="2644"/>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27" name="Line 10118"/>
              <p:cNvSpPr>
                <a:spLocks noChangeAspect="1" noChangeShapeType="1"/>
              </p:cNvSpPr>
              <p:nvPr/>
            </p:nvSpPr>
            <p:spPr bwMode="auto">
              <a:xfrm flipH="1" flipV="1">
                <a:off x="620" y="2741"/>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28" name="Line 10119"/>
              <p:cNvSpPr>
                <a:spLocks noChangeAspect="1" noChangeShapeType="1"/>
              </p:cNvSpPr>
              <p:nvPr/>
            </p:nvSpPr>
            <p:spPr bwMode="auto">
              <a:xfrm>
                <a:off x="648" y="2746"/>
                <a:ext cx="7" cy="11"/>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29" name="Line 10120"/>
              <p:cNvSpPr>
                <a:spLocks noChangeAspect="1" noChangeShapeType="1"/>
              </p:cNvSpPr>
              <p:nvPr/>
            </p:nvSpPr>
            <p:spPr bwMode="auto">
              <a:xfrm flipH="1">
                <a:off x="646" y="2759"/>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30" name="Oval 10121"/>
              <p:cNvSpPr>
                <a:spLocks noChangeAspect="1" noChangeArrowheads="1"/>
              </p:cNvSpPr>
              <p:nvPr/>
            </p:nvSpPr>
            <p:spPr bwMode="auto">
              <a:xfrm flipH="1" flipV="1">
                <a:off x="600" y="2770"/>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31" name="Line 10122"/>
              <p:cNvSpPr>
                <a:spLocks noChangeAspect="1" noChangeShapeType="1"/>
              </p:cNvSpPr>
              <p:nvPr/>
            </p:nvSpPr>
            <p:spPr bwMode="auto">
              <a:xfrm>
                <a:off x="792" y="2708"/>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32" name="Line 10123"/>
              <p:cNvSpPr>
                <a:spLocks noChangeAspect="1" noChangeShapeType="1"/>
              </p:cNvSpPr>
              <p:nvPr/>
            </p:nvSpPr>
            <p:spPr bwMode="auto">
              <a:xfrm flipH="1" flipV="1">
                <a:off x="757" y="2724"/>
                <a:ext cx="10" cy="15"/>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33" name="Line 10124"/>
              <p:cNvSpPr>
                <a:spLocks noChangeAspect="1" noChangeShapeType="1"/>
              </p:cNvSpPr>
              <p:nvPr/>
            </p:nvSpPr>
            <p:spPr bwMode="auto">
              <a:xfrm flipV="1">
                <a:off x="756" y="2710"/>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34" name="Oval 10125"/>
              <p:cNvSpPr>
                <a:spLocks noChangeAspect="1" noChangeArrowheads="1"/>
              </p:cNvSpPr>
              <p:nvPr/>
            </p:nvSpPr>
            <p:spPr bwMode="auto">
              <a:xfrm>
                <a:off x="743" y="2644"/>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35" name="Line 10126"/>
              <p:cNvSpPr>
                <a:spLocks noChangeAspect="1" noChangeShapeType="1"/>
              </p:cNvSpPr>
              <p:nvPr/>
            </p:nvSpPr>
            <p:spPr bwMode="auto">
              <a:xfrm flipH="1" flipV="1">
                <a:off x="763" y="2741"/>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36" name="Line 10127"/>
              <p:cNvSpPr>
                <a:spLocks noChangeAspect="1" noChangeShapeType="1"/>
              </p:cNvSpPr>
              <p:nvPr/>
            </p:nvSpPr>
            <p:spPr bwMode="auto">
              <a:xfrm>
                <a:off x="791" y="2746"/>
                <a:ext cx="7" cy="11"/>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37" name="Line 10128"/>
              <p:cNvSpPr>
                <a:spLocks noChangeAspect="1" noChangeShapeType="1"/>
              </p:cNvSpPr>
              <p:nvPr/>
            </p:nvSpPr>
            <p:spPr bwMode="auto">
              <a:xfrm flipH="1">
                <a:off x="789" y="2759"/>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38" name="Oval 10129"/>
              <p:cNvSpPr>
                <a:spLocks noChangeAspect="1" noChangeArrowheads="1"/>
              </p:cNvSpPr>
              <p:nvPr/>
            </p:nvSpPr>
            <p:spPr bwMode="auto">
              <a:xfrm flipH="1" flipV="1">
                <a:off x="743" y="2770"/>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39" name="Line 10130"/>
              <p:cNvSpPr>
                <a:spLocks noChangeAspect="1" noChangeShapeType="1"/>
              </p:cNvSpPr>
              <p:nvPr/>
            </p:nvSpPr>
            <p:spPr bwMode="auto">
              <a:xfrm>
                <a:off x="578" y="2708"/>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40" name="Line 10131"/>
              <p:cNvSpPr>
                <a:spLocks noChangeAspect="1" noChangeShapeType="1"/>
              </p:cNvSpPr>
              <p:nvPr/>
            </p:nvSpPr>
            <p:spPr bwMode="auto">
              <a:xfrm flipH="1" flipV="1">
                <a:off x="543" y="2724"/>
                <a:ext cx="10" cy="15"/>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41" name="Line 10132"/>
              <p:cNvSpPr>
                <a:spLocks noChangeAspect="1" noChangeShapeType="1"/>
              </p:cNvSpPr>
              <p:nvPr/>
            </p:nvSpPr>
            <p:spPr bwMode="auto">
              <a:xfrm flipV="1">
                <a:off x="542" y="2710"/>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42" name="Oval 10133"/>
              <p:cNvSpPr>
                <a:spLocks noChangeAspect="1" noChangeArrowheads="1"/>
              </p:cNvSpPr>
              <p:nvPr/>
            </p:nvSpPr>
            <p:spPr bwMode="auto">
              <a:xfrm>
                <a:off x="529" y="2644"/>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43" name="Line 10134"/>
              <p:cNvSpPr>
                <a:spLocks noChangeAspect="1" noChangeShapeType="1"/>
              </p:cNvSpPr>
              <p:nvPr/>
            </p:nvSpPr>
            <p:spPr bwMode="auto">
              <a:xfrm flipH="1" flipV="1">
                <a:off x="549" y="2741"/>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44" name="Line 10135"/>
              <p:cNvSpPr>
                <a:spLocks noChangeAspect="1" noChangeShapeType="1"/>
              </p:cNvSpPr>
              <p:nvPr/>
            </p:nvSpPr>
            <p:spPr bwMode="auto">
              <a:xfrm>
                <a:off x="577" y="2746"/>
                <a:ext cx="7" cy="11"/>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45" name="Line 10136"/>
              <p:cNvSpPr>
                <a:spLocks noChangeAspect="1" noChangeShapeType="1"/>
              </p:cNvSpPr>
              <p:nvPr/>
            </p:nvSpPr>
            <p:spPr bwMode="auto">
              <a:xfrm flipH="1">
                <a:off x="575" y="2759"/>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46" name="Oval 10137"/>
              <p:cNvSpPr>
                <a:spLocks noChangeAspect="1" noChangeArrowheads="1"/>
              </p:cNvSpPr>
              <p:nvPr/>
            </p:nvSpPr>
            <p:spPr bwMode="auto">
              <a:xfrm flipH="1" flipV="1">
                <a:off x="529" y="2770"/>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47" name="Line 10138"/>
              <p:cNvSpPr>
                <a:spLocks noChangeAspect="1" noChangeShapeType="1"/>
              </p:cNvSpPr>
              <p:nvPr/>
            </p:nvSpPr>
            <p:spPr bwMode="auto">
              <a:xfrm>
                <a:off x="721" y="2708"/>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48" name="Line 10139"/>
              <p:cNvSpPr>
                <a:spLocks noChangeAspect="1" noChangeShapeType="1"/>
              </p:cNvSpPr>
              <p:nvPr/>
            </p:nvSpPr>
            <p:spPr bwMode="auto">
              <a:xfrm flipH="1" flipV="1">
                <a:off x="686" y="2724"/>
                <a:ext cx="10" cy="15"/>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49" name="Line 10140"/>
              <p:cNvSpPr>
                <a:spLocks noChangeAspect="1" noChangeShapeType="1"/>
              </p:cNvSpPr>
              <p:nvPr/>
            </p:nvSpPr>
            <p:spPr bwMode="auto">
              <a:xfrm flipV="1">
                <a:off x="685" y="2710"/>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50" name="Oval 10141"/>
              <p:cNvSpPr>
                <a:spLocks noChangeAspect="1" noChangeArrowheads="1"/>
              </p:cNvSpPr>
              <p:nvPr/>
            </p:nvSpPr>
            <p:spPr bwMode="auto">
              <a:xfrm>
                <a:off x="672" y="2644"/>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51" name="Line 10142"/>
              <p:cNvSpPr>
                <a:spLocks noChangeAspect="1" noChangeShapeType="1"/>
              </p:cNvSpPr>
              <p:nvPr/>
            </p:nvSpPr>
            <p:spPr bwMode="auto">
              <a:xfrm flipH="1" flipV="1">
                <a:off x="692" y="2741"/>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52" name="Line 10143"/>
              <p:cNvSpPr>
                <a:spLocks noChangeAspect="1" noChangeShapeType="1"/>
              </p:cNvSpPr>
              <p:nvPr/>
            </p:nvSpPr>
            <p:spPr bwMode="auto">
              <a:xfrm>
                <a:off x="720" y="2746"/>
                <a:ext cx="7" cy="11"/>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53" name="Line 10144"/>
              <p:cNvSpPr>
                <a:spLocks noChangeAspect="1" noChangeShapeType="1"/>
              </p:cNvSpPr>
              <p:nvPr/>
            </p:nvSpPr>
            <p:spPr bwMode="auto">
              <a:xfrm flipH="1">
                <a:off x="718" y="2759"/>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54" name="Oval 10145"/>
              <p:cNvSpPr>
                <a:spLocks noChangeAspect="1" noChangeArrowheads="1"/>
              </p:cNvSpPr>
              <p:nvPr/>
            </p:nvSpPr>
            <p:spPr bwMode="auto">
              <a:xfrm flipH="1" flipV="1">
                <a:off x="672" y="2770"/>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55" name="Line 10146"/>
              <p:cNvSpPr>
                <a:spLocks noChangeAspect="1" noChangeShapeType="1"/>
              </p:cNvSpPr>
              <p:nvPr/>
            </p:nvSpPr>
            <p:spPr bwMode="auto">
              <a:xfrm>
                <a:off x="863" y="2708"/>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56" name="Line 10147"/>
              <p:cNvSpPr>
                <a:spLocks noChangeAspect="1" noChangeShapeType="1"/>
              </p:cNvSpPr>
              <p:nvPr/>
            </p:nvSpPr>
            <p:spPr bwMode="auto">
              <a:xfrm flipH="1" flipV="1">
                <a:off x="828" y="2724"/>
                <a:ext cx="10" cy="15"/>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57" name="Line 10148"/>
              <p:cNvSpPr>
                <a:spLocks noChangeAspect="1" noChangeShapeType="1"/>
              </p:cNvSpPr>
              <p:nvPr/>
            </p:nvSpPr>
            <p:spPr bwMode="auto">
              <a:xfrm flipV="1">
                <a:off x="827" y="2710"/>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58" name="Oval 10149"/>
              <p:cNvSpPr>
                <a:spLocks noChangeAspect="1" noChangeArrowheads="1"/>
              </p:cNvSpPr>
              <p:nvPr/>
            </p:nvSpPr>
            <p:spPr bwMode="auto">
              <a:xfrm>
                <a:off x="814" y="2644"/>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59" name="Line 10150"/>
              <p:cNvSpPr>
                <a:spLocks noChangeAspect="1" noChangeShapeType="1"/>
              </p:cNvSpPr>
              <p:nvPr/>
            </p:nvSpPr>
            <p:spPr bwMode="auto">
              <a:xfrm flipH="1" flipV="1">
                <a:off x="834" y="2741"/>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60" name="Line 10151"/>
              <p:cNvSpPr>
                <a:spLocks noChangeAspect="1" noChangeShapeType="1"/>
              </p:cNvSpPr>
              <p:nvPr/>
            </p:nvSpPr>
            <p:spPr bwMode="auto">
              <a:xfrm>
                <a:off x="862" y="2746"/>
                <a:ext cx="7" cy="11"/>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61" name="Line 10152"/>
              <p:cNvSpPr>
                <a:spLocks noChangeAspect="1" noChangeShapeType="1"/>
              </p:cNvSpPr>
              <p:nvPr/>
            </p:nvSpPr>
            <p:spPr bwMode="auto">
              <a:xfrm flipH="1">
                <a:off x="860" y="2759"/>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62" name="Oval 10153"/>
              <p:cNvSpPr>
                <a:spLocks noChangeAspect="1" noChangeArrowheads="1"/>
              </p:cNvSpPr>
              <p:nvPr/>
            </p:nvSpPr>
            <p:spPr bwMode="auto">
              <a:xfrm flipH="1" flipV="1">
                <a:off x="814" y="2770"/>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63" name="Line 10154"/>
              <p:cNvSpPr>
                <a:spLocks noChangeAspect="1" noChangeShapeType="1"/>
              </p:cNvSpPr>
              <p:nvPr/>
            </p:nvSpPr>
            <p:spPr bwMode="auto">
              <a:xfrm>
                <a:off x="1006" y="2708"/>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64" name="Line 10155"/>
              <p:cNvSpPr>
                <a:spLocks noChangeAspect="1" noChangeShapeType="1"/>
              </p:cNvSpPr>
              <p:nvPr/>
            </p:nvSpPr>
            <p:spPr bwMode="auto">
              <a:xfrm flipH="1" flipV="1">
                <a:off x="971" y="2724"/>
                <a:ext cx="10" cy="15"/>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65" name="Line 10156"/>
              <p:cNvSpPr>
                <a:spLocks noChangeAspect="1" noChangeShapeType="1"/>
              </p:cNvSpPr>
              <p:nvPr/>
            </p:nvSpPr>
            <p:spPr bwMode="auto">
              <a:xfrm flipV="1">
                <a:off x="970" y="2710"/>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66" name="Oval 10157"/>
              <p:cNvSpPr>
                <a:spLocks noChangeAspect="1" noChangeArrowheads="1"/>
              </p:cNvSpPr>
              <p:nvPr/>
            </p:nvSpPr>
            <p:spPr bwMode="auto">
              <a:xfrm>
                <a:off x="957" y="2644"/>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67" name="Line 10158"/>
              <p:cNvSpPr>
                <a:spLocks noChangeAspect="1" noChangeShapeType="1"/>
              </p:cNvSpPr>
              <p:nvPr/>
            </p:nvSpPr>
            <p:spPr bwMode="auto">
              <a:xfrm flipH="1" flipV="1">
                <a:off x="977" y="2741"/>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68" name="Line 10159"/>
              <p:cNvSpPr>
                <a:spLocks noChangeAspect="1" noChangeShapeType="1"/>
              </p:cNvSpPr>
              <p:nvPr/>
            </p:nvSpPr>
            <p:spPr bwMode="auto">
              <a:xfrm>
                <a:off x="1005" y="2746"/>
                <a:ext cx="7" cy="11"/>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69" name="Line 10160"/>
              <p:cNvSpPr>
                <a:spLocks noChangeAspect="1" noChangeShapeType="1"/>
              </p:cNvSpPr>
              <p:nvPr/>
            </p:nvSpPr>
            <p:spPr bwMode="auto">
              <a:xfrm flipH="1">
                <a:off x="1003" y="2759"/>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70" name="Oval 10161"/>
              <p:cNvSpPr>
                <a:spLocks noChangeAspect="1" noChangeArrowheads="1"/>
              </p:cNvSpPr>
              <p:nvPr/>
            </p:nvSpPr>
            <p:spPr bwMode="auto">
              <a:xfrm flipH="1" flipV="1">
                <a:off x="957" y="2770"/>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71" name="Line 10162"/>
              <p:cNvSpPr>
                <a:spLocks noChangeAspect="1" noChangeShapeType="1"/>
              </p:cNvSpPr>
              <p:nvPr/>
            </p:nvSpPr>
            <p:spPr bwMode="auto">
              <a:xfrm>
                <a:off x="934" y="2708"/>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72" name="Line 10163"/>
              <p:cNvSpPr>
                <a:spLocks noChangeAspect="1" noChangeShapeType="1"/>
              </p:cNvSpPr>
              <p:nvPr/>
            </p:nvSpPr>
            <p:spPr bwMode="auto">
              <a:xfrm flipH="1" flipV="1">
                <a:off x="899" y="2724"/>
                <a:ext cx="10" cy="15"/>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73" name="Line 10164"/>
              <p:cNvSpPr>
                <a:spLocks noChangeAspect="1" noChangeShapeType="1"/>
              </p:cNvSpPr>
              <p:nvPr/>
            </p:nvSpPr>
            <p:spPr bwMode="auto">
              <a:xfrm flipV="1">
                <a:off x="898" y="2710"/>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74" name="Oval 10165"/>
              <p:cNvSpPr>
                <a:spLocks noChangeAspect="1" noChangeArrowheads="1"/>
              </p:cNvSpPr>
              <p:nvPr/>
            </p:nvSpPr>
            <p:spPr bwMode="auto">
              <a:xfrm>
                <a:off x="885" y="2644"/>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75" name="Line 10166"/>
              <p:cNvSpPr>
                <a:spLocks noChangeAspect="1" noChangeShapeType="1"/>
              </p:cNvSpPr>
              <p:nvPr/>
            </p:nvSpPr>
            <p:spPr bwMode="auto">
              <a:xfrm flipH="1" flipV="1">
                <a:off x="905" y="2741"/>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76" name="Line 10167"/>
              <p:cNvSpPr>
                <a:spLocks noChangeAspect="1" noChangeShapeType="1"/>
              </p:cNvSpPr>
              <p:nvPr/>
            </p:nvSpPr>
            <p:spPr bwMode="auto">
              <a:xfrm>
                <a:off x="933" y="2746"/>
                <a:ext cx="7" cy="11"/>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77" name="Line 10168"/>
              <p:cNvSpPr>
                <a:spLocks noChangeAspect="1" noChangeShapeType="1"/>
              </p:cNvSpPr>
              <p:nvPr/>
            </p:nvSpPr>
            <p:spPr bwMode="auto">
              <a:xfrm flipH="1">
                <a:off x="931" y="2759"/>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78" name="Oval 10169"/>
              <p:cNvSpPr>
                <a:spLocks noChangeAspect="1" noChangeArrowheads="1"/>
              </p:cNvSpPr>
              <p:nvPr/>
            </p:nvSpPr>
            <p:spPr bwMode="auto">
              <a:xfrm flipH="1" flipV="1">
                <a:off x="885" y="2770"/>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79" name="Line 10170"/>
              <p:cNvSpPr>
                <a:spLocks noChangeAspect="1" noChangeShapeType="1"/>
              </p:cNvSpPr>
              <p:nvPr/>
            </p:nvSpPr>
            <p:spPr bwMode="auto">
              <a:xfrm>
                <a:off x="1077" y="2708"/>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80" name="Line 10171"/>
              <p:cNvSpPr>
                <a:spLocks noChangeAspect="1" noChangeShapeType="1"/>
              </p:cNvSpPr>
              <p:nvPr/>
            </p:nvSpPr>
            <p:spPr bwMode="auto">
              <a:xfrm flipH="1" flipV="1">
                <a:off x="1042" y="2724"/>
                <a:ext cx="10" cy="15"/>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81" name="Line 10172"/>
              <p:cNvSpPr>
                <a:spLocks noChangeAspect="1" noChangeShapeType="1"/>
              </p:cNvSpPr>
              <p:nvPr/>
            </p:nvSpPr>
            <p:spPr bwMode="auto">
              <a:xfrm flipV="1">
                <a:off x="1041" y="2710"/>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82" name="Oval 10173"/>
              <p:cNvSpPr>
                <a:spLocks noChangeAspect="1" noChangeArrowheads="1"/>
              </p:cNvSpPr>
              <p:nvPr/>
            </p:nvSpPr>
            <p:spPr bwMode="auto">
              <a:xfrm>
                <a:off x="1028" y="2644"/>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83" name="Line 10174"/>
              <p:cNvSpPr>
                <a:spLocks noChangeAspect="1" noChangeShapeType="1"/>
              </p:cNvSpPr>
              <p:nvPr/>
            </p:nvSpPr>
            <p:spPr bwMode="auto">
              <a:xfrm flipH="1" flipV="1">
                <a:off x="1048" y="2741"/>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84" name="Line 10175"/>
              <p:cNvSpPr>
                <a:spLocks noChangeAspect="1" noChangeShapeType="1"/>
              </p:cNvSpPr>
              <p:nvPr/>
            </p:nvSpPr>
            <p:spPr bwMode="auto">
              <a:xfrm>
                <a:off x="1076" y="2746"/>
                <a:ext cx="7" cy="11"/>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85" name="Line 10176"/>
              <p:cNvSpPr>
                <a:spLocks noChangeAspect="1" noChangeShapeType="1"/>
              </p:cNvSpPr>
              <p:nvPr/>
            </p:nvSpPr>
            <p:spPr bwMode="auto">
              <a:xfrm flipH="1">
                <a:off x="1074" y="2759"/>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86" name="Oval 10177"/>
              <p:cNvSpPr>
                <a:spLocks noChangeAspect="1" noChangeArrowheads="1"/>
              </p:cNvSpPr>
              <p:nvPr/>
            </p:nvSpPr>
            <p:spPr bwMode="auto">
              <a:xfrm flipH="1" flipV="1">
                <a:off x="1028" y="2770"/>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87" name="Line 10178"/>
              <p:cNvSpPr>
                <a:spLocks noChangeAspect="1" noChangeShapeType="1"/>
              </p:cNvSpPr>
              <p:nvPr/>
            </p:nvSpPr>
            <p:spPr bwMode="auto">
              <a:xfrm>
                <a:off x="1148" y="2708"/>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88" name="Line 10179"/>
              <p:cNvSpPr>
                <a:spLocks noChangeAspect="1" noChangeShapeType="1"/>
              </p:cNvSpPr>
              <p:nvPr/>
            </p:nvSpPr>
            <p:spPr bwMode="auto">
              <a:xfrm flipH="1" flipV="1">
                <a:off x="1113" y="2724"/>
                <a:ext cx="10" cy="15"/>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89" name="Line 10180"/>
              <p:cNvSpPr>
                <a:spLocks noChangeAspect="1" noChangeShapeType="1"/>
              </p:cNvSpPr>
              <p:nvPr/>
            </p:nvSpPr>
            <p:spPr bwMode="auto">
              <a:xfrm flipV="1">
                <a:off x="1112" y="2710"/>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90" name="Oval 10181"/>
              <p:cNvSpPr>
                <a:spLocks noChangeAspect="1" noChangeArrowheads="1"/>
              </p:cNvSpPr>
              <p:nvPr/>
            </p:nvSpPr>
            <p:spPr bwMode="auto">
              <a:xfrm>
                <a:off x="1099" y="2644"/>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91" name="Line 10182"/>
              <p:cNvSpPr>
                <a:spLocks noChangeAspect="1" noChangeShapeType="1"/>
              </p:cNvSpPr>
              <p:nvPr/>
            </p:nvSpPr>
            <p:spPr bwMode="auto">
              <a:xfrm flipH="1" flipV="1">
                <a:off x="1119" y="2741"/>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92" name="Line 10183"/>
              <p:cNvSpPr>
                <a:spLocks noChangeAspect="1" noChangeShapeType="1"/>
              </p:cNvSpPr>
              <p:nvPr/>
            </p:nvSpPr>
            <p:spPr bwMode="auto">
              <a:xfrm>
                <a:off x="1147" y="2746"/>
                <a:ext cx="7" cy="11"/>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93" name="Line 10184"/>
              <p:cNvSpPr>
                <a:spLocks noChangeAspect="1" noChangeShapeType="1"/>
              </p:cNvSpPr>
              <p:nvPr/>
            </p:nvSpPr>
            <p:spPr bwMode="auto">
              <a:xfrm flipH="1">
                <a:off x="1145" y="2759"/>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94" name="Oval 10185"/>
              <p:cNvSpPr>
                <a:spLocks noChangeAspect="1" noChangeArrowheads="1"/>
              </p:cNvSpPr>
              <p:nvPr/>
            </p:nvSpPr>
            <p:spPr bwMode="auto">
              <a:xfrm flipH="1" flipV="1">
                <a:off x="1099" y="2770"/>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95" name="Line 10186"/>
              <p:cNvSpPr>
                <a:spLocks noChangeAspect="1" noChangeShapeType="1"/>
              </p:cNvSpPr>
              <p:nvPr/>
            </p:nvSpPr>
            <p:spPr bwMode="auto">
              <a:xfrm>
                <a:off x="1220" y="2708"/>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96" name="Line 10187"/>
              <p:cNvSpPr>
                <a:spLocks noChangeAspect="1" noChangeShapeType="1"/>
              </p:cNvSpPr>
              <p:nvPr/>
            </p:nvSpPr>
            <p:spPr bwMode="auto">
              <a:xfrm flipH="1" flipV="1">
                <a:off x="1185" y="2724"/>
                <a:ext cx="10" cy="15"/>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97" name="Line 10188"/>
              <p:cNvSpPr>
                <a:spLocks noChangeAspect="1" noChangeShapeType="1"/>
              </p:cNvSpPr>
              <p:nvPr/>
            </p:nvSpPr>
            <p:spPr bwMode="auto">
              <a:xfrm flipV="1">
                <a:off x="1184" y="2710"/>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98" name="Oval 10189"/>
              <p:cNvSpPr>
                <a:spLocks noChangeAspect="1" noChangeArrowheads="1"/>
              </p:cNvSpPr>
              <p:nvPr/>
            </p:nvSpPr>
            <p:spPr bwMode="auto">
              <a:xfrm>
                <a:off x="1171" y="2644"/>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99" name="Line 10190"/>
              <p:cNvSpPr>
                <a:spLocks noChangeAspect="1" noChangeShapeType="1"/>
              </p:cNvSpPr>
              <p:nvPr/>
            </p:nvSpPr>
            <p:spPr bwMode="auto">
              <a:xfrm flipH="1" flipV="1">
                <a:off x="1191" y="2741"/>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00" name="Line 10191"/>
              <p:cNvSpPr>
                <a:spLocks noChangeAspect="1" noChangeShapeType="1"/>
              </p:cNvSpPr>
              <p:nvPr/>
            </p:nvSpPr>
            <p:spPr bwMode="auto">
              <a:xfrm>
                <a:off x="1219" y="2746"/>
                <a:ext cx="7" cy="11"/>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01" name="Line 10192"/>
              <p:cNvSpPr>
                <a:spLocks noChangeAspect="1" noChangeShapeType="1"/>
              </p:cNvSpPr>
              <p:nvPr/>
            </p:nvSpPr>
            <p:spPr bwMode="auto">
              <a:xfrm flipH="1">
                <a:off x="1217" y="2759"/>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02" name="Oval 10193"/>
              <p:cNvSpPr>
                <a:spLocks noChangeAspect="1" noChangeArrowheads="1"/>
              </p:cNvSpPr>
              <p:nvPr/>
            </p:nvSpPr>
            <p:spPr bwMode="auto">
              <a:xfrm flipH="1" flipV="1">
                <a:off x="1171" y="2770"/>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03" name="Line 10194"/>
              <p:cNvSpPr>
                <a:spLocks noChangeAspect="1" noChangeShapeType="1"/>
              </p:cNvSpPr>
              <p:nvPr/>
            </p:nvSpPr>
            <p:spPr bwMode="auto">
              <a:xfrm>
                <a:off x="4708" y="2708"/>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04" name="Line 10195"/>
              <p:cNvSpPr>
                <a:spLocks noChangeAspect="1" noChangeShapeType="1"/>
              </p:cNvSpPr>
              <p:nvPr/>
            </p:nvSpPr>
            <p:spPr bwMode="auto">
              <a:xfrm flipH="1" flipV="1">
                <a:off x="4673" y="2724"/>
                <a:ext cx="10" cy="15"/>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05" name="Line 10196"/>
              <p:cNvSpPr>
                <a:spLocks noChangeAspect="1" noChangeShapeType="1"/>
              </p:cNvSpPr>
              <p:nvPr/>
            </p:nvSpPr>
            <p:spPr bwMode="auto">
              <a:xfrm flipV="1">
                <a:off x="4672" y="2710"/>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06" name="Oval 10197"/>
              <p:cNvSpPr>
                <a:spLocks noChangeAspect="1" noChangeArrowheads="1"/>
              </p:cNvSpPr>
              <p:nvPr/>
            </p:nvSpPr>
            <p:spPr bwMode="auto">
              <a:xfrm>
                <a:off x="4659" y="2644"/>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07" name="Line 10198"/>
              <p:cNvSpPr>
                <a:spLocks noChangeAspect="1" noChangeShapeType="1"/>
              </p:cNvSpPr>
              <p:nvPr/>
            </p:nvSpPr>
            <p:spPr bwMode="auto">
              <a:xfrm flipH="1" flipV="1">
                <a:off x="4679" y="2741"/>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08" name="Line 10199"/>
              <p:cNvSpPr>
                <a:spLocks noChangeAspect="1" noChangeShapeType="1"/>
              </p:cNvSpPr>
              <p:nvPr/>
            </p:nvSpPr>
            <p:spPr bwMode="auto">
              <a:xfrm>
                <a:off x="4707" y="2746"/>
                <a:ext cx="7" cy="11"/>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09" name="Line 10200"/>
              <p:cNvSpPr>
                <a:spLocks noChangeAspect="1" noChangeShapeType="1"/>
              </p:cNvSpPr>
              <p:nvPr/>
            </p:nvSpPr>
            <p:spPr bwMode="auto">
              <a:xfrm flipH="1">
                <a:off x="4705" y="2759"/>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10" name="Oval 10201"/>
              <p:cNvSpPr>
                <a:spLocks noChangeAspect="1" noChangeArrowheads="1"/>
              </p:cNvSpPr>
              <p:nvPr/>
            </p:nvSpPr>
            <p:spPr bwMode="auto">
              <a:xfrm flipH="1" flipV="1">
                <a:off x="4659" y="2770"/>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11" name="Line 10202"/>
              <p:cNvSpPr>
                <a:spLocks noChangeAspect="1" noChangeShapeType="1"/>
              </p:cNvSpPr>
              <p:nvPr/>
            </p:nvSpPr>
            <p:spPr bwMode="auto">
              <a:xfrm>
                <a:off x="4779" y="2708"/>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12" name="Line 10203"/>
              <p:cNvSpPr>
                <a:spLocks noChangeAspect="1" noChangeShapeType="1"/>
              </p:cNvSpPr>
              <p:nvPr/>
            </p:nvSpPr>
            <p:spPr bwMode="auto">
              <a:xfrm flipH="1" flipV="1">
                <a:off x="4744" y="2724"/>
                <a:ext cx="10" cy="15"/>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13" name="Line 10204"/>
              <p:cNvSpPr>
                <a:spLocks noChangeAspect="1" noChangeShapeType="1"/>
              </p:cNvSpPr>
              <p:nvPr/>
            </p:nvSpPr>
            <p:spPr bwMode="auto">
              <a:xfrm flipV="1">
                <a:off x="4743" y="2710"/>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14" name="Oval 10205"/>
              <p:cNvSpPr>
                <a:spLocks noChangeAspect="1" noChangeArrowheads="1"/>
              </p:cNvSpPr>
              <p:nvPr/>
            </p:nvSpPr>
            <p:spPr bwMode="auto">
              <a:xfrm>
                <a:off x="4730" y="2644"/>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15" name="Line 10206"/>
              <p:cNvSpPr>
                <a:spLocks noChangeAspect="1" noChangeShapeType="1"/>
              </p:cNvSpPr>
              <p:nvPr/>
            </p:nvSpPr>
            <p:spPr bwMode="auto">
              <a:xfrm flipH="1" flipV="1">
                <a:off x="4750" y="2741"/>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16" name="Line 10207"/>
              <p:cNvSpPr>
                <a:spLocks noChangeAspect="1" noChangeShapeType="1"/>
              </p:cNvSpPr>
              <p:nvPr/>
            </p:nvSpPr>
            <p:spPr bwMode="auto">
              <a:xfrm>
                <a:off x="4778" y="2746"/>
                <a:ext cx="7" cy="11"/>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17" name="Line 10208"/>
              <p:cNvSpPr>
                <a:spLocks noChangeAspect="1" noChangeShapeType="1"/>
              </p:cNvSpPr>
              <p:nvPr/>
            </p:nvSpPr>
            <p:spPr bwMode="auto">
              <a:xfrm flipH="1">
                <a:off x="4776" y="2759"/>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18" name="Oval 10209"/>
              <p:cNvSpPr>
                <a:spLocks noChangeAspect="1" noChangeArrowheads="1"/>
              </p:cNvSpPr>
              <p:nvPr/>
            </p:nvSpPr>
            <p:spPr bwMode="auto">
              <a:xfrm flipH="1" flipV="1">
                <a:off x="4730" y="2770"/>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19" name="Line 10210"/>
              <p:cNvSpPr>
                <a:spLocks noChangeAspect="1" noChangeShapeType="1"/>
              </p:cNvSpPr>
              <p:nvPr/>
            </p:nvSpPr>
            <p:spPr bwMode="auto">
              <a:xfrm>
                <a:off x="4921" y="2708"/>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20" name="Line 10211"/>
              <p:cNvSpPr>
                <a:spLocks noChangeAspect="1" noChangeShapeType="1"/>
              </p:cNvSpPr>
              <p:nvPr/>
            </p:nvSpPr>
            <p:spPr bwMode="auto">
              <a:xfrm flipH="1" flipV="1">
                <a:off x="4886" y="2724"/>
                <a:ext cx="10" cy="15"/>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21" name="Line 10212"/>
              <p:cNvSpPr>
                <a:spLocks noChangeAspect="1" noChangeShapeType="1"/>
              </p:cNvSpPr>
              <p:nvPr/>
            </p:nvSpPr>
            <p:spPr bwMode="auto">
              <a:xfrm flipV="1">
                <a:off x="4885" y="2710"/>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22" name="Oval 10213"/>
              <p:cNvSpPr>
                <a:spLocks noChangeAspect="1" noChangeArrowheads="1"/>
              </p:cNvSpPr>
              <p:nvPr/>
            </p:nvSpPr>
            <p:spPr bwMode="auto">
              <a:xfrm>
                <a:off x="4872" y="2644"/>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23" name="Line 10214"/>
              <p:cNvSpPr>
                <a:spLocks noChangeAspect="1" noChangeShapeType="1"/>
              </p:cNvSpPr>
              <p:nvPr/>
            </p:nvSpPr>
            <p:spPr bwMode="auto">
              <a:xfrm flipH="1" flipV="1">
                <a:off x="4892" y="2741"/>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24" name="Line 10215"/>
              <p:cNvSpPr>
                <a:spLocks noChangeAspect="1" noChangeShapeType="1"/>
              </p:cNvSpPr>
              <p:nvPr/>
            </p:nvSpPr>
            <p:spPr bwMode="auto">
              <a:xfrm>
                <a:off x="4920" y="2746"/>
                <a:ext cx="7" cy="11"/>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25" name="Line 10216"/>
              <p:cNvSpPr>
                <a:spLocks noChangeAspect="1" noChangeShapeType="1"/>
              </p:cNvSpPr>
              <p:nvPr/>
            </p:nvSpPr>
            <p:spPr bwMode="auto">
              <a:xfrm flipH="1">
                <a:off x="4918" y="2759"/>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26" name="Oval 10217"/>
              <p:cNvSpPr>
                <a:spLocks noChangeAspect="1" noChangeArrowheads="1"/>
              </p:cNvSpPr>
              <p:nvPr/>
            </p:nvSpPr>
            <p:spPr bwMode="auto">
              <a:xfrm flipH="1" flipV="1">
                <a:off x="4872" y="2770"/>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27" name="Line 10218"/>
              <p:cNvSpPr>
                <a:spLocks noChangeAspect="1" noChangeShapeType="1"/>
              </p:cNvSpPr>
              <p:nvPr/>
            </p:nvSpPr>
            <p:spPr bwMode="auto">
              <a:xfrm>
                <a:off x="5064" y="2708"/>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28" name="Line 10219"/>
              <p:cNvSpPr>
                <a:spLocks noChangeAspect="1" noChangeShapeType="1"/>
              </p:cNvSpPr>
              <p:nvPr/>
            </p:nvSpPr>
            <p:spPr bwMode="auto">
              <a:xfrm flipH="1" flipV="1">
                <a:off x="5029" y="2724"/>
                <a:ext cx="10" cy="15"/>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29" name="Line 10220"/>
              <p:cNvSpPr>
                <a:spLocks noChangeAspect="1" noChangeShapeType="1"/>
              </p:cNvSpPr>
              <p:nvPr/>
            </p:nvSpPr>
            <p:spPr bwMode="auto">
              <a:xfrm flipV="1">
                <a:off x="5028" y="2710"/>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30" name="Oval 10221"/>
              <p:cNvSpPr>
                <a:spLocks noChangeAspect="1" noChangeArrowheads="1"/>
              </p:cNvSpPr>
              <p:nvPr/>
            </p:nvSpPr>
            <p:spPr bwMode="auto">
              <a:xfrm>
                <a:off x="5015" y="2644"/>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31" name="Line 10222"/>
              <p:cNvSpPr>
                <a:spLocks noChangeAspect="1" noChangeShapeType="1"/>
              </p:cNvSpPr>
              <p:nvPr/>
            </p:nvSpPr>
            <p:spPr bwMode="auto">
              <a:xfrm flipH="1" flipV="1">
                <a:off x="5035" y="2741"/>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32" name="Line 10223"/>
              <p:cNvSpPr>
                <a:spLocks noChangeAspect="1" noChangeShapeType="1"/>
              </p:cNvSpPr>
              <p:nvPr/>
            </p:nvSpPr>
            <p:spPr bwMode="auto">
              <a:xfrm>
                <a:off x="5063" y="2746"/>
                <a:ext cx="7" cy="11"/>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33" name="Line 10224"/>
              <p:cNvSpPr>
                <a:spLocks noChangeAspect="1" noChangeShapeType="1"/>
              </p:cNvSpPr>
              <p:nvPr/>
            </p:nvSpPr>
            <p:spPr bwMode="auto">
              <a:xfrm flipH="1">
                <a:off x="5061" y="2759"/>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34" name="Oval 10225"/>
              <p:cNvSpPr>
                <a:spLocks noChangeAspect="1" noChangeArrowheads="1"/>
              </p:cNvSpPr>
              <p:nvPr/>
            </p:nvSpPr>
            <p:spPr bwMode="auto">
              <a:xfrm flipH="1" flipV="1">
                <a:off x="5015" y="2770"/>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35" name="Line 10226"/>
              <p:cNvSpPr>
                <a:spLocks noChangeAspect="1" noChangeShapeType="1"/>
              </p:cNvSpPr>
              <p:nvPr/>
            </p:nvSpPr>
            <p:spPr bwMode="auto">
              <a:xfrm>
                <a:off x="4850" y="2708"/>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36" name="Line 10227"/>
              <p:cNvSpPr>
                <a:spLocks noChangeAspect="1" noChangeShapeType="1"/>
              </p:cNvSpPr>
              <p:nvPr/>
            </p:nvSpPr>
            <p:spPr bwMode="auto">
              <a:xfrm flipH="1" flipV="1">
                <a:off x="4815" y="2724"/>
                <a:ext cx="10" cy="15"/>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37" name="Line 10228"/>
              <p:cNvSpPr>
                <a:spLocks noChangeAspect="1" noChangeShapeType="1"/>
              </p:cNvSpPr>
              <p:nvPr/>
            </p:nvSpPr>
            <p:spPr bwMode="auto">
              <a:xfrm flipV="1">
                <a:off x="4814" y="2710"/>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38" name="Oval 10229"/>
              <p:cNvSpPr>
                <a:spLocks noChangeAspect="1" noChangeArrowheads="1"/>
              </p:cNvSpPr>
              <p:nvPr/>
            </p:nvSpPr>
            <p:spPr bwMode="auto">
              <a:xfrm>
                <a:off x="4801" y="2644"/>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39" name="Line 10230"/>
              <p:cNvSpPr>
                <a:spLocks noChangeAspect="1" noChangeShapeType="1"/>
              </p:cNvSpPr>
              <p:nvPr/>
            </p:nvSpPr>
            <p:spPr bwMode="auto">
              <a:xfrm flipH="1" flipV="1">
                <a:off x="4821" y="2741"/>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40" name="Line 10231"/>
              <p:cNvSpPr>
                <a:spLocks noChangeAspect="1" noChangeShapeType="1"/>
              </p:cNvSpPr>
              <p:nvPr/>
            </p:nvSpPr>
            <p:spPr bwMode="auto">
              <a:xfrm>
                <a:off x="4849" y="2746"/>
                <a:ext cx="7" cy="11"/>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41" name="Line 10232"/>
              <p:cNvSpPr>
                <a:spLocks noChangeAspect="1" noChangeShapeType="1"/>
              </p:cNvSpPr>
              <p:nvPr/>
            </p:nvSpPr>
            <p:spPr bwMode="auto">
              <a:xfrm flipH="1">
                <a:off x="4847" y="2759"/>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42" name="Oval 10233"/>
              <p:cNvSpPr>
                <a:spLocks noChangeAspect="1" noChangeArrowheads="1"/>
              </p:cNvSpPr>
              <p:nvPr/>
            </p:nvSpPr>
            <p:spPr bwMode="auto">
              <a:xfrm flipH="1" flipV="1">
                <a:off x="4801" y="2770"/>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43" name="Line 10234"/>
              <p:cNvSpPr>
                <a:spLocks noChangeAspect="1" noChangeShapeType="1"/>
              </p:cNvSpPr>
              <p:nvPr/>
            </p:nvSpPr>
            <p:spPr bwMode="auto">
              <a:xfrm>
                <a:off x="4993" y="2708"/>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44" name="Line 10235"/>
              <p:cNvSpPr>
                <a:spLocks noChangeAspect="1" noChangeShapeType="1"/>
              </p:cNvSpPr>
              <p:nvPr/>
            </p:nvSpPr>
            <p:spPr bwMode="auto">
              <a:xfrm flipH="1" flipV="1">
                <a:off x="4958" y="2724"/>
                <a:ext cx="10" cy="15"/>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45" name="Line 10236"/>
              <p:cNvSpPr>
                <a:spLocks noChangeAspect="1" noChangeShapeType="1"/>
              </p:cNvSpPr>
              <p:nvPr/>
            </p:nvSpPr>
            <p:spPr bwMode="auto">
              <a:xfrm flipV="1">
                <a:off x="4957" y="2710"/>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46" name="Oval 10237"/>
              <p:cNvSpPr>
                <a:spLocks noChangeAspect="1" noChangeArrowheads="1"/>
              </p:cNvSpPr>
              <p:nvPr/>
            </p:nvSpPr>
            <p:spPr bwMode="auto">
              <a:xfrm>
                <a:off x="4944" y="2644"/>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47" name="Line 10238"/>
              <p:cNvSpPr>
                <a:spLocks noChangeAspect="1" noChangeShapeType="1"/>
              </p:cNvSpPr>
              <p:nvPr/>
            </p:nvSpPr>
            <p:spPr bwMode="auto">
              <a:xfrm flipH="1" flipV="1">
                <a:off x="4964" y="2741"/>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48" name="Line 10239"/>
              <p:cNvSpPr>
                <a:spLocks noChangeAspect="1" noChangeShapeType="1"/>
              </p:cNvSpPr>
              <p:nvPr/>
            </p:nvSpPr>
            <p:spPr bwMode="auto">
              <a:xfrm>
                <a:off x="4992" y="2746"/>
                <a:ext cx="7" cy="11"/>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49" name="Line 10240"/>
              <p:cNvSpPr>
                <a:spLocks noChangeAspect="1" noChangeShapeType="1"/>
              </p:cNvSpPr>
              <p:nvPr/>
            </p:nvSpPr>
            <p:spPr bwMode="auto">
              <a:xfrm flipH="1">
                <a:off x="4990" y="2759"/>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50" name="Oval 10241"/>
              <p:cNvSpPr>
                <a:spLocks noChangeAspect="1" noChangeArrowheads="1"/>
              </p:cNvSpPr>
              <p:nvPr/>
            </p:nvSpPr>
            <p:spPr bwMode="auto">
              <a:xfrm flipH="1" flipV="1">
                <a:off x="4944" y="2770"/>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51" name="Line 10242"/>
              <p:cNvSpPr>
                <a:spLocks noChangeAspect="1" noChangeShapeType="1"/>
              </p:cNvSpPr>
              <p:nvPr/>
            </p:nvSpPr>
            <p:spPr bwMode="auto">
              <a:xfrm>
                <a:off x="5135" y="2708"/>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52" name="Line 10243"/>
              <p:cNvSpPr>
                <a:spLocks noChangeAspect="1" noChangeShapeType="1"/>
              </p:cNvSpPr>
              <p:nvPr/>
            </p:nvSpPr>
            <p:spPr bwMode="auto">
              <a:xfrm flipH="1" flipV="1">
                <a:off x="5100" y="2724"/>
                <a:ext cx="10" cy="15"/>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53" name="Line 10244"/>
              <p:cNvSpPr>
                <a:spLocks noChangeAspect="1" noChangeShapeType="1"/>
              </p:cNvSpPr>
              <p:nvPr/>
            </p:nvSpPr>
            <p:spPr bwMode="auto">
              <a:xfrm flipV="1">
                <a:off x="5099" y="2710"/>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54" name="Oval 10245"/>
              <p:cNvSpPr>
                <a:spLocks noChangeAspect="1" noChangeArrowheads="1"/>
              </p:cNvSpPr>
              <p:nvPr/>
            </p:nvSpPr>
            <p:spPr bwMode="auto">
              <a:xfrm>
                <a:off x="5086" y="2644"/>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55" name="Line 10246"/>
              <p:cNvSpPr>
                <a:spLocks noChangeAspect="1" noChangeShapeType="1"/>
              </p:cNvSpPr>
              <p:nvPr/>
            </p:nvSpPr>
            <p:spPr bwMode="auto">
              <a:xfrm flipH="1" flipV="1">
                <a:off x="5106" y="2741"/>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56" name="Line 10247"/>
              <p:cNvSpPr>
                <a:spLocks noChangeAspect="1" noChangeShapeType="1"/>
              </p:cNvSpPr>
              <p:nvPr/>
            </p:nvSpPr>
            <p:spPr bwMode="auto">
              <a:xfrm>
                <a:off x="5134" y="2746"/>
                <a:ext cx="7" cy="11"/>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57" name="Line 10248"/>
              <p:cNvSpPr>
                <a:spLocks noChangeAspect="1" noChangeShapeType="1"/>
              </p:cNvSpPr>
              <p:nvPr/>
            </p:nvSpPr>
            <p:spPr bwMode="auto">
              <a:xfrm flipH="1">
                <a:off x="5132" y="2759"/>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58" name="Oval 10249"/>
              <p:cNvSpPr>
                <a:spLocks noChangeAspect="1" noChangeArrowheads="1"/>
              </p:cNvSpPr>
              <p:nvPr/>
            </p:nvSpPr>
            <p:spPr bwMode="auto">
              <a:xfrm flipH="1" flipV="1">
                <a:off x="5086" y="2770"/>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59" name="Line 10250"/>
              <p:cNvSpPr>
                <a:spLocks noChangeAspect="1" noChangeShapeType="1"/>
              </p:cNvSpPr>
              <p:nvPr/>
            </p:nvSpPr>
            <p:spPr bwMode="auto">
              <a:xfrm>
                <a:off x="5278" y="2708"/>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60" name="Line 10251"/>
              <p:cNvSpPr>
                <a:spLocks noChangeAspect="1" noChangeShapeType="1"/>
              </p:cNvSpPr>
              <p:nvPr/>
            </p:nvSpPr>
            <p:spPr bwMode="auto">
              <a:xfrm flipH="1" flipV="1">
                <a:off x="5243" y="2724"/>
                <a:ext cx="10" cy="15"/>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61" name="Line 10252"/>
              <p:cNvSpPr>
                <a:spLocks noChangeAspect="1" noChangeShapeType="1"/>
              </p:cNvSpPr>
              <p:nvPr/>
            </p:nvSpPr>
            <p:spPr bwMode="auto">
              <a:xfrm flipV="1">
                <a:off x="5242" y="2710"/>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62" name="Oval 10253"/>
              <p:cNvSpPr>
                <a:spLocks noChangeAspect="1" noChangeArrowheads="1"/>
              </p:cNvSpPr>
              <p:nvPr/>
            </p:nvSpPr>
            <p:spPr bwMode="auto">
              <a:xfrm>
                <a:off x="5229" y="2644"/>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63" name="Line 10254"/>
              <p:cNvSpPr>
                <a:spLocks noChangeAspect="1" noChangeShapeType="1"/>
              </p:cNvSpPr>
              <p:nvPr/>
            </p:nvSpPr>
            <p:spPr bwMode="auto">
              <a:xfrm flipH="1" flipV="1">
                <a:off x="5249" y="2741"/>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64" name="Line 10255"/>
              <p:cNvSpPr>
                <a:spLocks noChangeAspect="1" noChangeShapeType="1"/>
              </p:cNvSpPr>
              <p:nvPr/>
            </p:nvSpPr>
            <p:spPr bwMode="auto">
              <a:xfrm>
                <a:off x="5277" y="2746"/>
                <a:ext cx="7" cy="11"/>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65" name="Line 10256"/>
              <p:cNvSpPr>
                <a:spLocks noChangeAspect="1" noChangeShapeType="1"/>
              </p:cNvSpPr>
              <p:nvPr/>
            </p:nvSpPr>
            <p:spPr bwMode="auto">
              <a:xfrm flipH="1">
                <a:off x="5275" y="2759"/>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66" name="Oval 10257"/>
              <p:cNvSpPr>
                <a:spLocks noChangeAspect="1" noChangeArrowheads="1"/>
              </p:cNvSpPr>
              <p:nvPr/>
            </p:nvSpPr>
            <p:spPr bwMode="auto">
              <a:xfrm flipH="1" flipV="1">
                <a:off x="5229" y="2770"/>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67" name="Line 10258"/>
              <p:cNvSpPr>
                <a:spLocks noChangeAspect="1" noChangeShapeType="1"/>
              </p:cNvSpPr>
              <p:nvPr/>
            </p:nvSpPr>
            <p:spPr bwMode="auto">
              <a:xfrm>
                <a:off x="5206" y="2708"/>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68" name="Line 10259"/>
              <p:cNvSpPr>
                <a:spLocks noChangeAspect="1" noChangeShapeType="1"/>
              </p:cNvSpPr>
              <p:nvPr/>
            </p:nvSpPr>
            <p:spPr bwMode="auto">
              <a:xfrm flipH="1" flipV="1">
                <a:off x="5171" y="2724"/>
                <a:ext cx="10" cy="15"/>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69" name="Line 10260"/>
              <p:cNvSpPr>
                <a:spLocks noChangeAspect="1" noChangeShapeType="1"/>
              </p:cNvSpPr>
              <p:nvPr/>
            </p:nvSpPr>
            <p:spPr bwMode="auto">
              <a:xfrm flipV="1">
                <a:off x="5170" y="2710"/>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70" name="Oval 10261"/>
              <p:cNvSpPr>
                <a:spLocks noChangeAspect="1" noChangeArrowheads="1"/>
              </p:cNvSpPr>
              <p:nvPr/>
            </p:nvSpPr>
            <p:spPr bwMode="auto">
              <a:xfrm>
                <a:off x="5157" y="2644"/>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71" name="Line 10262"/>
              <p:cNvSpPr>
                <a:spLocks noChangeAspect="1" noChangeShapeType="1"/>
              </p:cNvSpPr>
              <p:nvPr/>
            </p:nvSpPr>
            <p:spPr bwMode="auto">
              <a:xfrm flipH="1" flipV="1">
                <a:off x="5177" y="2741"/>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72" name="Line 10263"/>
              <p:cNvSpPr>
                <a:spLocks noChangeAspect="1" noChangeShapeType="1"/>
              </p:cNvSpPr>
              <p:nvPr/>
            </p:nvSpPr>
            <p:spPr bwMode="auto">
              <a:xfrm>
                <a:off x="5205" y="2746"/>
                <a:ext cx="7" cy="11"/>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73" name="Line 10264"/>
              <p:cNvSpPr>
                <a:spLocks noChangeAspect="1" noChangeShapeType="1"/>
              </p:cNvSpPr>
              <p:nvPr/>
            </p:nvSpPr>
            <p:spPr bwMode="auto">
              <a:xfrm flipH="1">
                <a:off x="5203" y="2759"/>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74" name="Oval 10265"/>
              <p:cNvSpPr>
                <a:spLocks noChangeAspect="1" noChangeArrowheads="1"/>
              </p:cNvSpPr>
              <p:nvPr/>
            </p:nvSpPr>
            <p:spPr bwMode="auto">
              <a:xfrm flipH="1" flipV="1">
                <a:off x="5157" y="2770"/>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75" name="Line 10266"/>
              <p:cNvSpPr>
                <a:spLocks noChangeAspect="1" noChangeShapeType="1"/>
              </p:cNvSpPr>
              <p:nvPr/>
            </p:nvSpPr>
            <p:spPr bwMode="auto">
              <a:xfrm>
                <a:off x="5349" y="2708"/>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76" name="Line 10267"/>
              <p:cNvSpPr>
                <a:spLocks noChangeAspect="1" noChangeShapeType="1"/>
              </p:cNvSpPr>
              <p:nvPr/>
            </p:nvSpPr>
            <p:spPr bwMode="auto">
              <a:xfrm flipH="1" flipV="1">
                <a:off x="5314" y="2724"/>
                <a:ext cx="10" cy="15"/>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77" name="Line 10268"/>
              <p:cNvSpPr>
                <a:spLocks noChangeAspect="1" noChangeShapeType="1"/>
              </p:cNvSpPr>
              <p:nvPr/>
            </p:nvSpPr>
            <p:spPr bwMode="auto">
              <a:xfrm flipV="1">
                <a:off x="5313" y="2710"/>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78" name="Oval 10269"/>
              <p:cNvSpPr>
                <a:spLocks noChangeAspect="1" noChangeArrowheads="1"/>
              </p:cNvSpPr>
              <p:nvPr/>
            </p:nvSpPr>
            <p:spPr bwMode="auto">
              <a:xfrm>
                <a:off x="5300" y="2644"/>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79" name="Line 10270"/>
              <p:cNvSpPr>
                <a:spLocks noChangeAspect="1" noChangeShapeType="1"/>
              </p:cNvSpPr>
              <p:nvPr/>
            </p:nvSpPr>
            <p:spPr bwMode="auto">
              <a:xfrm flipH="1" flipV="1">
                <a:off x="5320" y="2741"/>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0" name="Line 10271"/>
              <p:cNvSpPr>
                <a:spLocks noChangeAspect="1" noChangeShapeType="1"/>
              </p:cNvSpPr>
              <p:nvPr/>
            </p:nvSpPr>
            <p:spPr bwMode="auto">
              <a:xfrm>
                <a:off x="5348" y="2746"/>
                <a:ext cx="7" cy="11"/>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1" name="Line 10272"/>
              <p:cNvSpPr>
                <a:spLocks noChangeAspect="1" noChangeShapeType="1"/>
              </p:cNvSpPr>
              <p:nvPr/>
            </p:nvSpPr>
            <p:spPr bwMode="auto">
              <a:xfrm flipH="1">
                <a:off x="5346" y="2759"/>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2" name="Oval 10273"/>
              <p:cNvSpPr>
                <a:spLocks noChangeAspect="1" noChangeArrowheads="1"/>
              </p:cNvSpPr>
              <p:nvPr/>
            </p:nvSpPr>
            <p:spPr bwMode="auto">
              <a:xfrm flipH="1" flipV="1">
                <a:off x="5300" y="2770"/>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3" name="Line 10274"/>
              <p:cNvSpPr>
                <a:spLocks noChangeAspect="1" noChangeShapeType="1"/>
              </p:cNvSpPr>
              <p:nvPr/>
            </p:nvSpPr>
            <p:spPr bwMode="auto">
              <a:xfrm>
                <a:off x="5420" y="2708"/>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4" name="Line 10275"/>
              <p:cNvSpPr>
                <a:spLocks noChangeAspect="1" noChangeShapeType="1"/>
              </p:cNvSpPr>
              <p:nvPr/>
            </p:nvSpPr>
            <p:spPr bwMode="auto">
              <a:xfrm flipH="1" flipV="1">
                <a:off x="5385" y="2724"/>
                <a:ext cx="10" cy="15"/>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5" name="Line 10276"/>
              <p:cNvSpPr>
                <a:spLocks noChangeAspect="1" noChangeShapeType="1"/>
              </p:cNvSpPr>
              <p:nvPr/>
            </p:nvSpPr>
            <p:spPr bwMode="auto">
              <a:xfrm flipV="1">
                <a:off x="5384" y="2710"/>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6" name="Oval 10277"/>
              <p:cNvSpPr>
                <a:spLocks noChangeAspect="1" noChangeArrowheads="1"/>
              </p:cNvSpPr>
              <p:nvPr/>
            </p:nvSpPr>
            <p:spPr bwMode="auto">
              <a:xfrm>
                <a:off x="5371" y="2644"/>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7" name="Line 10278"/>
              <p:cNvSpPr>
                <a:spLocks noChangeAspect="1" noChangeShapeType="1"/>
              </p:cNvSpPr>
              <p:nvPr/>
            </p:nvSpPr>
            <p:spPr bwMode="auto">
              <a:xfrm flipH="1" flipV="1">
                <a:off x="5391" y="2741"/>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8" name="Line 10279"/>
              <p:cNvSpPr>
                <a:spLocks noChangeAspect="1" noChangeShapeType="1"/>
              </p:cNvSpPr>
              <p:nvPr/>
            </p:nvSpPr>
            <p:spPr bwMode="auto">
              <a:xfrm>
                <a:off x="5419" y="2746"/>
                <a:ext cx="7" cy="11"/>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9" name="Line 10280"/>
              <p:cNvSpPr>
                <a:spLocks noChangeAspect="1" noChangeShapeType="1"/>
              </p:cNvSpPr>
              <p:nvPr/>
            </p:nvSpPr>
            <p:spPr bwMode="auto">
              <a:xfrm flipH="1">
                <a:off x="5417" y="2759"/>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90" name="Oval 10281"/>
              <p:cNvSpPr>
                <a:spLocks noChangeAspect="1" noChangeArrowheads="1"/>
              </p:cNvSpPr>
              <p:nvPr/>
            </p:nvSpPr>
            <p:spPr bwMode="auto">
              <a:xfrm flipH="1" flipV="1">
                <a:off x="5371" y="2770"/>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91" name="Line 10282"/>
              <p:cNvSpPr>
                <a:spLocks noChangeAspect="1" noChangeShapeType="1"/>
              </p:cNvSpPr>
              <p:nvPr/>
            </p:nvSpPr>
            <p:spPr bwMode="auto">
              <a:xfrm>
                <a:off x="5492" y="2708"/>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92" name="Line 10283"/>
              <p:cNvSpPr>
                <a:spLocks noChangeAspect="1" noChangeShapeType="1"/>
              </p:cNvSpPr>
              <p:nvPr/>
            </p:nvSpPr>
            <p:spPr bwMode="auto">
              <a:xfrm flipH="1" flipV="1">
                <a:off x="5457" y="2724"/>
                <a:ext cx="10" cy="15"/>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93" name="Line 10284"/>
              <p:cNvSpPr>
                <a:spLocks noChangeAspect="1" noChangeShapeType="1"/>
              </p:cNvSpPr>
              <p:nvPr/>
            </p:nvSpPr>
            <p:spPr bwMode="auto">
              <a:xfrm flipV="1">
                <a:off x="5456" y="2710"/>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94" name="Oval 10285"/>
              <p:cNvSpPr>
                <a:spLocks noChangeAspect="1" noChangeArrowheads="1"/>
              </p:cNvSpPr>
              <p:nvPr/>
            </p:nvSpPr>
            <p:spPr bwMode="auto">
              <a:xfrm>
                <a:off x="5443" y="2644"/>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95" name="Line 10286"/>
              <p:cNvSpPr>
                <a:spLocks noChangeAspect="1" noChangeShapeType="1"/>
              </p:cNvSpPr>
              <p:nvPr/>
            </p:nvSpPr>
            <p:spPr bwMode="auto">
              <a:xfrm flipH="1" flipV="1">
                <a:off x="5463" y="2741"/>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96" name="Line 10287"/>
              <p:cNvSpPr>
                <a:spLocks noChangeAspect="1" noChangeShapeType="1"/>
              </p:cNvSpPr>
              <p:nvPr/>
            </p:nvSpPr>
            <p:spPr bwMode="auto">
              <a:xfrm>
                <a:off x="5491" y="2746"/>
                <a:ext cx="7" cy="11"/>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97" name="Line 10288"/>
              <p:cNvSpPr>
                <a:spLocks noChangeAspect="1" noChangeShapeType="1"/>
              </p:cNvSpPr>
              <p:nvPr/>
            </p:nvSpPr>
            <p:spPr bwMode="auto">
              <a:xfrm flipH="1">
                <a:off x="5489" y="2759"/>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98" name="Oval 10289"/>
              <p:cNvSpPr>
                <a:spLocks noChangeAspect="1" noChangeArrowheads="1"/>
              </p:cNvSpPr>
              <p:nvPr/>
            </p:nvSpPr>
            <p:spPr bwMode="auto">
              <a:xfrm flipH="1" flipV="1">
                <a:off x="5443" y="2770"/>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2" name="Oval 12029"/>
            <p:cNvSpPr>
              <a:spLocks noChangeArrowheads="1"/>
            </p:cNvSpPr>
            <p:nvPr/>
          </p:nvSpPr>
          <p:spPr bwMode="auto">
            <a:xfrm>
              <a:off x="1086431" y="25218"/>
              <a:ext cx="371475" cy="1455001"/>
            </a:xfrm>
            <a:prstGeom prst="ellipse">
              <a:avLst/>
            </a:prstGeom>
            <a:solidFill>
              <a:schemeClr val="accent2">
                <a:lumMod val="60000"/>
                <a:lumOff val="40000"/>
              </a:schemeClr>
            </a:solidFill>
            <a:ln>
              <a:noFill/>
            </a:ln>
            <a:effectLst/>
            <a:scene3d>
              <a:camera prst="orthographicFront"/>
              <a:lightRig rig="threePt" dir="t"/>
            </a:scene3d>
            <a:sp3d>
              <a:bevelT/>
            </a:sp3d>
            <a:extLst/>
          </p:spPr>
          <p:txBody>
            <a:bodyPr wrap="none" anchor="ctr"/>
            <a:lstStyle/>
            <a:p>
              <a:endParaRPr lang="en-US"/>
            </a:p>
          </p:txBody>
        </p:sp>
        <p:sp>
          <p:nvSpPr>
            <p:cNvPr id="23" name="AutoShape 12030"/>
            <p:cNvSpPr>
              <a:spLocks noChangeArrowheads="1"/>
            </p:cNvSpPr>
            <p:nvPr/>
          </p:nvSpPr>
          <p:spPr bwMode="auto">
            <a:xfrm>
              <a:off x="1134055" y="1459311"/>
              <a:ext cx="276225" cy="552450"/>
            </a:xfrm>
            <a:prstGeom prst="roundRect">
              <a:avLst>
                <a:gd name="adj" fmla="val 44667"/>
              </a:avLst>
            </a:prstGeom>
            <a:solidFill>
              <a:schemeClr val="accent2">
                <a:lumMod val="60000"/>
                <a:lumOff val="40000"/>
              </a:schemeClr>
            </a:solidFill>
            <a:ln>
              <a:noFill/>
            </a:ln>
            <a:effectLst/>
            <a:scene3d>
              <a:camera prst="orthographicFront"/>
              <a:lightRig rig="threePt" dir="t"/>
            </a:scene3d>
            <a:sp3d>
              <a:bevelT/>
            </a:sp3d>
            <a:extLst/>
          </p:spPr>
          <p:txBody>
            <a:bodyPr wrap="none" anchor="ctr"/>
            <a:lstStyle/>
            <a:p>
              <a:endParaRPr lang="en-US"/>
            </a:p>
          </p:txBody>
        </p:sp>
        <p:sp>
          <p:nvSpPr>
            <p:cNvPr id="24" name="TextBox 23"/>
            <p:cNvSpPr txBox="1"/>
            <p:nvPr/>
          </p:nvSpPr>
          <p:spPr>
            <a:xfrm>
              <a:off x="551288" y="489878"/>
              <a:ext cx="527709" cy="307777"/>
            </a:xfrm>
            <a:prstGeom prst="rect">
              <a:avLst/>
            </a:prstGeom>
            <a:noFill/>
          </p:spPr>
          <p:txBody>
            <a:bodyPr wrap="none" rtlCol="0">
              <a:spAutoFit/>
            </a:bodyPr>
            <a:lstStyle/>
            <a:p>
              <a:r>
                <a:rPr lang="en-US" sz="1400" b="1" dirty="0" smtClean="0">
                  <a:latin typeface="Tahoma" panose="020B0604030504040204" pitchFamily="34" charset="0"/>
                  <a:ea typeface="Tahoma" panose="020B0604030504040204" pitchFamily="34" charset="0"/>
                  <a:cs typeface="Tahoma" panose="020B0604030504040204" pitchFamily="34" charset="0"/>
                </a:rPr>
                <a:t>TLR</a:t>
              </a:r>
              <a:endParaRPr lang="en-US" sz="1400" b="1" dirty="0">
                <a:latin typeface="Tahoma" panose="020B0604030504040204" pitchFamily="34" charset="0"/>
                <a:ea typeface="Tahoma" panose="020B0604030504040204" pitchFamily="34" charset="0"/>
                <a:cs typeface="Tahoma" panose="020B0604030504040204" pitchFamily="34" charset="0"/>
              </a:endParaRPr>
            </a:p>
          </p:txBody>
        </p:sp>
        <p:sp>
          <p:nvSpPr>
            <p:cNvPr id="25" name="AutoShape 12030"/>
            <p:cNvSpPr>
              <a:spLocks noChangeArrowheads="1"/>
            </p:cNvSpPr>
            <p:nvPr/>
          </p:nvSpPr>
          <p:spPr bwMode="auto">
            <a:xfrm>
              <a:off x="1414805" y="1467336"/>
              <a:ext cx="276225" cy="552450"/>
            </a:xfrm>
            <a:prstGeom prst="roundRect">
              <a:avLst>
                <a:gd name="adj" fmla="val 44667"/>
              </a:avLst>
            </a:prstGeom>
            <a:solidFill>
              <a:schemeClr val="accent2">
                <a:lumMod val="60000"/>
                <a:lumOff val="40000"/>
              </a:schemeClr>
            </a:solidFill>
            <a:ln>
              <a:noFill/>
            </a:ln>
            <a:effectLst/>
            <a:scene3d>
              <a:camera prst="orthographicFront"/>
              <a:lightRig rig="threePt" dir="t"/>
            </a:scene3d>
            <a:sp3d>
              <a:bevelT/>
            </a:sp3d>
            <a:extLst/>
          </p:spPr>
          <p:txBody>
            <a:bodyPr wrap="none" anchor="ctr"/>
            <a:lstStyle/>
            <a:p>
              <a:endParaRPr lang="en-US"/>
            </a:p>
          </p:txBody>
        </p:sp>
        <p:sp>
          <p:nvSpPr>
            <p:cNvPr id="26" name="TextBox 25"/>
            <p:cNvSpPr txBox="1"/>
            <p:nvPr/>
          </p:nvSpPr>
          <p:spPr>
            <a:xfrm>
              <a:off x="1661513" y="1486498"/>
              <a:ext cx="904415" cy="338554"/>
            </a:xfrm>
            <a:prstGeom prst="rect">
              <a:avLst/>
            </a:prstGeom>
            <a:noFill/>
          </p:spPr>
          <p:txBody>
            <a:bodyPr wrap="none" rtlCol="0">
              <a:spAutoFit/>
            </a:bodyPr>
            <a:lstStyle/>
            <a:p>
              <a:r>
                <a:rPr lang="en-US" sz="1600" b="1" dirty="0" smtClean="0">
                  <a:latin typeface="Tahoma" panose="020B0604030504040204" pitchFamily="34" charset="0"/>
                  <a:ea typeface="Tahoma" panose="020B0604030504040204" pitchFamily="34" charset="0"/>
                  <a:cs typeface="Tahoma" panose="020B0604030504040204" pitchFamily="34" charset="0"/>
                </a:rPr>
                <a:t>MyD88</a:t>
              </a:r>
              <a:endParaRPr lang="en-US" sz="1600" b="1" dirty="0">
                <a:latin typeface="Tahoma" panose="020B0604030504040204" pitchFamily="34" charset="0"/>
                <a:ea typeface="Tahoma" panose="020B0604030504040204" pitchFamily="34" charset="0"/>
                <a:cs typeface="Tahoma" panose="020B0604030504040204" pitchFamily="34" charset="0"/>
              </a:endParaRPr>
            </a:p>
          </p:txBody>
        </p:sp>
        <p:sp>
          <p:nvSpPr>
            <p:cNvPr id="27" name="Rounded Rectangle 26"/>
            <p:cNvSpPr/>
            <p:nvPr/>
          </p:nvSpPr>
          <p:spPr>
            <a:xfrm rot="5400000">
              <a:off x="2752013" y="1764492"/>
              <a:ext cx="416831" cy="885979"/>
            </a:xfrm>
            <a:prstGeom prst="roundRect">
              <a:avLst/>
            </a:prstGeom>
            <a:solidFill>
              <a:schemeClr val="tx2">
                <a:lumMod val="7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2530369" y="2038204"/>
              <a:ext cx="848309" cy="338554"/>
            </a:xfrm>
            <a:prstGeom prst="rect">
              <a:avLst/>
            </a:prstGeom>
            <a:noFill/>
          </p:spPr>
          <p:txBody>
            <a:bodyPr wrap="none" rtlCol="0">
              <a:spAutoFit/>
            </a:bodyPr>
            <a:lstStyle/>
            <a:p>
              <a:r>
                <a:rPr lang="en-US" sz="16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IRAK1</a:t>
              </a:r>
              <a:endParaRPr lang="en-US" sz="16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29" name="Down Arrow 28"/>
            <p:cNvSpPr/>
            <p:nvPr/>
          </p:nvSpPr>
          <p:spPr>
            <a:xfrm>
              <a:off x="2860231" y="2899485"/>
              <a:ext cx="188583" cy="652869"/>
            </a:xfrm>
            <a:prstGeom prst="downArrow">
              <a:avLst>
                <a:gd name="adj1" fmla="val 38002"/>
                <a:gd name="adj2" fmla="val 80382"/>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29"/>
            <p:cNvSpPr/>
            <p:nvPr/>
          </p:nvSpPr>
          <p:spPr>
            <a:xfrm rot="5400000">
              <a:off x="2757671" y="3411555"/>
              <a:ext cx="381000" cy="742602"/>
            </a:xfrm>
            <a:prstGeom prst="roundRect">
              <a:avLst/>
            </a:prstGeom>
            <a:solidFill>
              <a:schemeClr val="accent2">
                <a:lumMod val="40000"/>
                <a:lumOff val="6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2565928" y="3567787"/>
              <a:ext cx="788999" cy="400110"/>
            </a:xfrm>
            <a:prstGeom prst="rect">
              <a:avLst/>
            </a:prstGeom>
            <a:noFill/>
            <a:ln>
              <a:noFill/>
            </a:ln>
          </p:spPr>
          <p:txBody>
            <a:bodyPr wrap="none" rtlCol="0">
              <a:spAutoFit/>
            </a:bodyPr>
            <a:lstStyle/>
            <a:p>
              <a:r>
                <a:rPr lang="en-US" sz="1600" b="1" dirty="0" smtClean="0">
                  <a:latin typeface="Tahoma" panose="020B0604030504040204" pitchFamily="34" charset="0"/>
                  <a:ea typeface="Tahoma" panose="020B0604030504040204" pitchFamily="34" charset="0"/>
                  <a:cs typeface="Tahoma" panose="020B0604030504040204" pitchFamily="34" charset="0"/>
                </a:rPr>
                <a:t>IKK</a:t>
              </a:r>
              <a:r>
                <a:rPr lang="en-US" b="1" dirty="0" smtClean="0">
                  <a:latin typeface="Tahoma" panose="020B0604030504040204" pitchFamily="34" charset="0"/>
                  <a:ea typeface="Tahoma" panose="020B0604030504040204" pitchFamily="34" charset="0"/>
                  <a:cs typeface="Tahoma" panose="020B0604030504040204" pitchFamily="34" charset="0"/>
                </a:rPr>
                <a:t>-</a:t>
              </a:r>
              <a:r>
                <a:rPr lang="el-GR" sz="2000" b="1" dirty="0" smtClean="0">
                  <a:latin typeface="Times New Roman" panose="02020603050405020304" pitchFamily="18" charset="0"/>
                  <a:ea typeface="Tahoma" panose="020B0604030504040204" pitchFamily="34" charset="0"/>
                  <a:cs typeface="Times New Roman" panose="02020603050405020304" pitchFamily="18" charset="0"/>
                </a:rPr>
                <a:t>γ</a:t>
              </a:r>
              <a:endParaRPr lang="en-US" sz="2000" b="1" dirty="0">
                <a:latin typeface="Times New Roman" panose="02020603050405020304" pitchFamily="18" charset="0"/>
                <a:ea typeface="Tahoma" panose="020B0604030504040204" pitchFamily="34" charset="0"/>
                <a:cs typeface="Times New Roman" panose="02020603050405020304" pitchFamily="18" charset="0"/>
              </a:endParaRPr>
            </a:p>
          </p:txBody>
        </p:sp>
        <p:sp>
          <p:nvSpPr>
            <p:cNvPr id="32" name="Oval 31"/>
            <p:cNvSpPr/>
            <p:nvPr/>
          </p:nvSpPr>
          <p:spPr>
            <a:xfrm>
              <a:off x="2422034" y="3973356"/>
              <a:ext cx="538394" cy="470704"/>
            </a:xfrm>
            <a:prstGeom prst="ellipse">
              <a:avLst/>
            </a:prstGeom>
            <a:solidFill>
              <a:schemeClr val="accent2">
                <a:lumMod val="40000"/>
                <a:lumOff val="6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2951030" y="3986860"/>
              <a:ext cx="565231" cy="457200"/>
            </a:xfrm>
            <a:prstGeom prst="ellipse">
              <a:avLst/>
            </a:prstGeom>
            <a:solidFill>
              <a:schemeClr val="accent2">
                <a:lumMod val="40000"/>
                <a:lumOff val="6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Down Arrow 33"/>
            <p:cNvSpPr/>
            <p:nvPr/>
          </p:nvSpPr>
          <p:spPr>
            <a:xfrm rot="3267235">
              <a:off x="2104586" y="4282786"/>
              <a:ext cx="188583" cy="500592"/>
            </a:xfrm>
            <a:prstGeom prst="downArrow">
              <a:avLst>
                <a:gd name="adj1" fmla="val 38002"/>
                <a:gd name="adj2" fmla="val 80382"/>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1381931" y="4416475"/>
              <a:ext cx="548548" cy="338554"/>
            </a:xfrm>
            <a:prstGeom prst="rect">
              <a:avLst/>
            </a:prstGeom>
            <a:noFill/>
          </p:spPr>
          <p:txBody>
            <a:bodyPr wrap="none" rtlCol="0">
              <a:spAutoFit/>
            </a:bodyPr>
            <a:lstStyle/>
            <a:p>
              <a:r>
                <a:rPr lang="en-US" sz="1600" b="1" dirty="0" smtClean="0">
                  <a:latin typeface="Tahoma" panose="020B0604030504040204" pitchFamily="34" charset="0"/>
                  <a:ea typeface="Tahoma" panose="020B0604030504040204" pitchFamily="34" charset="0"/>
                  <a:cs typeface="Tahoma" panose="020B0604030504040204" pitchFamily="34" charset="0"/>
                </a:rPr>
                <a:t>I</a:t>
              </a:r>
              <a:r>
                <a:rPr lang="el-GR" sz="1600" b="1" dirty="0" smtClean="0">
                  <a:latin typeface="Tahoma" panose="020B0604030504040204" pitchFamily="34" charset="0"/>
                  <a:ea typeface="Tahoma" panose="020B0604030504040204" pitchFamily="34" charset="0"/>
                  <a:cs typeface="Tahoma" panose="020B0604030504040204" pitchFamily="34" charset="0"/>
                </a:rPr>
                <a:t>κ</a:t>
              </a:r>
              <a:r>
                <a:rPr lang="en-US" sz="1600" b="1" dirty="0" smtClean="0">
                  <a:latin typeface="Tahoma" panose="020B0604030504040204" pitchFamily="34" charset="0"/>
                  <a:ea typeface="Tahoma" panose="020B0604030504040204" pitchFamily="34" charset="0"/>
                  <a:cs typeface="Tahoma" panose="020B0604030504040204" pitchFamily="34" charset="0"/>
                </a:rPr>
                <a:t>B</a:t>
              </a:r>
              <a:endParaRPr lang="en-US" sz="1600" b="1" dirty="0">
                <a:latin typeface="Times New Roman" panose="02020603050405020304" pitchFamily="18" charset="0"/>
                <a:ea typeface="Tahoma" panose="020B0604030504040204" pitchFamily="34" charset="0"/>
                <a:cs typeface="Times New Roman" panose="02020603050405020304" pitchFamily="18" charset="0"/>
              </a:endParaRPr>
            </a:p>
          </p:txBody>
        </p:sp>
        <p:sp>
          <p:nvSpPr>
            <p:cNvPr id="36" name="TextBox 35"/>
            <p:cNvSpPr txBox="1"/>
            <p:nvPr/>
          </p:nvSpPr>
          <p:spPr>
            <a:xfrm>
              <a:off x="992540" y="4693801"/>
              <a:ext cx="577402" cy="338554"/>
            </a:xfrm>
            <a:prstGeom prst="rect">
              <a:avLst/>
            </a:prstGeom>
            <a:noFill/>
          </p:spPr>
          <p:txBody>
            <a:bodyPr wrap="none" rtlCol="0">
              <a:spAutoFit/>
            </a:bodyPr>
            <a:lstStyle/>
            <a:p>
              <a:r>
                <a:rPr lang="en-US" sz="1600" b="1" dirty="0" smtClean="0">
                  <a:latin typeface="Tahoma" panose="020B0604030504040204" pitchFamily="34" charset="0"/>
                  <a:ea typeface="Tahoma" panose="020B0604030504040204" pitchFamily="34" charset="0"/>
                  <a:cs typeface="Tahoma" panose="020B0604030504040204" pitchFamily="34" charset="0"/>
                </a:rPr>
                <a:t>p50</a:t>
              </a:r>
              <a:endParaRPr lang="en-US" sz="1600" b="1" dirty="0">
                <a:latin typeface="Times New Roman" panose="02020603050405020304" pitchFamily="18" charset="0"/>
                <a:ea typeface="Tahoma" panose="020B0604030504040204" pitchFamily="34" charset="0"/>
                <a:cs typeface="Times New Roman" panose="02020603050405020304" pitchFamily="18" charset="0"/>
              </a:endParaRPr>
            </a:p>
          </p:txBody>
        </p:sp>
        <p:sp>
          <p:nvSpPr>
            <p:cNvPr id="37" name="Oval 12029"/>
            <p:cNvSpPr>
              <a:spLocks noChangeArrowheads="1"/>
            </p:cNvSpPr>
            <p:nvPr/>
          </p:nvSpPr>
          <p:spPr bwMode="auto">
            <a:xfrm rot="5400000">
              <a:off x="1627200" y="4598444"/>
              <a:ext cx="457201" cy="642229"/>
            </a:xfrm>
            <a:prstGeom prst="ellipse">
              <a:avLst/>
            </a:prstGeom>
            <a:solidFill>
              <a:schemeClr val="accent2">
                <a:lumMod val="60000"/>
                <a:lumOff val="40000"/>
              </a:schemeClr>
            </a:solidFill>
            <a:ln>
              <a:noFill/>
            </a:ln>
            <a:effectLst/>
            <a:scene3d>
              <a:camera prst="orthographicFront"/>
              <a:lightRig rig="threePt" dir="t"/>
            </a:scene3d>
            <a:sp3d>
              <a:bevelT/>
            </a:sp3d>
          </p:spPr>
          <p:txBody>
            <a:bodyPr wrap="none" anchor="ctr"/>
            <a:lstStyle/>
            <a:p>
              <a:endParaRPr lang="en-US" dirty="0"/>
            </a:p>
          </p:txBody>
        </p:sp>
        <p:sp>
          <p:nvSpPr>
            <p:cNvPr id="38" name="TextBox 37"/>
            <p:cNvSpPr txBox="1"/>
            <p:nvPr/>
          </p:nvSpPr>
          <p:spPr>
            <a:xfrm>
              <a:off x="2457348" y="4002232"/>
              <a:ext cx="1016625" cy="400110"/>
            </a:xfrm>
            <a:prstGeom prst="rect">
              <a:avLst/>
            </a:prstGeom>
            <a:noFill/>
          </p:spPr>
          <p:txBody>
            <a:bodyPr wrap="none" rtlCol="0">
              <a:spAutoFit/>
            </a:bodyPr>
            <a:lstStyle/>
            <a:p>
              <a:r>
                <a:rPr lang="en-US" sz="1600" b="1" dirty="0" smtClean="0">
                  <a:latin typeface="Tahoma" panose="020B0604030504040204" pitchFamily="34" charset="0"/>
                  <a:ea typeface="Tahoma" panose="020B0604030504040204" pitchFamily="34" charset="0"/>
                  <a:cs typeface="Tahoma" panose="020B0604030504040204" pitchFamily="34" charset="0"/>
                </a:rPr>
                <a:t>IKK</a:t>
              </a:r>
              <a:r>
                <a:rPr lang="en-US" b="1" dirty="0" smtClean="0">
                  <a:latin typeface="Tahoma" panose="020B0604030504040204" pitchFamily="34" charset="0"/>
                  <a:ea typeface="Tahoma" panose="020B0604030504040204" pitchFamily="34" charset="0"/>
                  <a:cs typeface="Tahoma" panose="020B0604030504040204" pitchFamily="34" charset="0"/>
                </a:rPr>
                <a:t>-</a:t>
              </a:r>
              <a:r>
                <a:rPr lang="el-GR" sz="2000" b="1" dirty="0" smtClean="0">
                  <a:latin typeface="Times New Roman" panose="02020603050405020304" pitchFamily="18" charset="0"/>
                  <a:ea typeface="Tahoma" panose="020B0604030504040204" pitchFamily="34" charset="0"/>
                  <a:cs typeface="Times New Roman" panose="02020603050405020304" pitchFamily="18" charset="0"/>
                </a:rPr>
                <a:t>α</a:t>
              </a:r>
              <a:r>
                <a:rPr lang="en-US" sz="2000" b="1" dirty="0" smtClean="0">
                  <a:latin typeface="Times New Roman" panose="02020603050405020304" pitchFamily="18" charset="0"/>
                  <a:ea typeface="Tahoma" panose="020B0604030504040204" pitchFamily="34" charset="0"/>
                  <a:cs typeface="Times New Roman" panose="02020603050405020304" pitchFamily="18" charset="0"/>
                </a:rPr>
                <a:t>/</a:t>
              </a:r>
              <a:r>
                <a:rPr lang="el-GR" sz="2000" b="1" dirty="0" smtClean="0">
                  <a:latin typeface="Times New Roman" panose="02020603050405020304" pitchFamily="18" charset="0"/>
                  <a:ea typeface="Tahoma" panose="020B0604030504040204" pitchFamily="34" charset="0"/>
                  <a:cs typeface="Times New Roman" panose="02020603050405020304" pitchFamily="18" charset="0"/>
                </a:rPr>
                <a:t>β</a:t>
              </a:r>
              <a:endParaRPr lang="en-US" sz="2000" b="1" dirty="0">
                <a:latin typeface="Times New Roman" panose="02020603050405020304" pitchFamily="18" charset="0"/>
                <a:ea typeface="Tahoma" panose="020B0604030504040204" pitchFamily="34" charset="0"/>
                <a:cs typeface="Times New Roman" panose="02020603050405020304" pitchFamily="18" charset="0"/>
              </a:endParaRPr>
            </a:p>
          </p:txBody>
        </p:sp>
        <p:sp>
          <p:nvSpPr>
            <p:cNvPr id="39" name="TextBox 38"/>
            <p:cNvSpPr txBox="1"/>
            <p:nvPr/>
          </p:nvSpPr>
          <p:spPr>
            <a:xfrm>
              <a:off x="1524019" y="4734892"/>
              <a:ext cx="697610" cy="338554"/>
            </a:xfrm>
            <a:prstGeom prst="rect">
              <a:avLst/>
            </a:prstGeom>
            <a:noFill/>
            <a:ln>
              <a:noFill/>
            </a:ln>
          </p:spPr>
          <p:txBody>
            <a:bodyPr wrap="square" rtlCol="0">
              <a:spAutoFit/>
            </a:bodyPr>
            <a:lstStyle/>
            <a:p>
              <a:pPr algn="ctr"/>
              <a:r>
                <a:rPr lang="en-US" sz="1600" b="1" dirty="0" smtClean="0">
                  <a:latin typeface="Tahoma" panose="020B0604030504040204" pitchFamily="34" charset="0"/>
                  <a:ea typeface="Tahoma" panose="020B0604030504040204" pitchFamily="34" charset="0"/>
                  <a:cs typeface="Tahoma" panose="020B0604030504040204" pitchFamily="34" charset="0"/>
                </a:rPr>
                <a:t>p65</a:t>
              </a:r>
              <a:endParaRPr lang="en-US" sz="1600" b="1" dirty="0">
                <a:latin typeface="Times New Roman" panose="02020603050405020304" pitchFamily="18" charset="0"/>
                <a:ea typeface="Tahoma" panose="020B0604030504040204" pitchFamily="34" charset="0"/>
                <a:cs typeface="Times New Roman" panose="02020603050405020304" pitchFamily="18" charset="0"/>
              </a:endParaRPr>
            </a:p>
          </p:txBody>
        </p:sp>
        <p:sp>
          <p:nvSpPr>
            <p:cNvPr id="40" name="TextBox 39"/>
            <p:cNvSpPr txBox="1"/>
            <p:nvPr/>
          </p:nvSpPr>
          <p:spPr>
            <a:xfrm>
              <a:off x="1138947" y="4046183"/>
              <a:ext cx="814647" cy="338554"/>
            </a:xfrm>
            <a:prstGeom prst="rect">
              <a:avLst/>
            </a:prstGeom>
            <a:noFill/>
          </p:spPr>
          <p:txBody>
            <a:bodyPr wrap="none" rtlCol="0">
              <a:spAutoFit/>
            </a:bodyPr>
            <a:lstStyle/>
            <a:p>
              <a:r>
                <a:rPr lang="en-US" sz="1600" b="1" dirty="0" smtClean="0">
                  <a:latin typeface="Tahoma" panose="020B0604030504040204" pitchFamily="34" charset="0"/>
                  <a:ea typeface="Tahoma" panose="020B0604030504040204" pitchFamily="34" charset="0"/>
                  <a:cs typeface="Tahoma" panose="020B0604030504040204" pitchFamily="34" charset="0"/>
                </a:rPr>
                <a:t>NF-</a:t>
              </a:r>
              <a:r>
                <a:rPr lang="el-GR" sz="1600" b="1" dirty="0" smtClean="0">
                  <a:latin typeface="Tahoma" panose="020B0604030504040204" pitchFamily="34" charset="0"/>
                  <a:ea typeface="Tahoma" panose="020B0604030504040204" pitchFamily="34" charset="0"/>
                  <a:cs typeface="Tahoma" panose="020B0604030504040204" pitchFamily="34" charset="0"/>
                </a:rPr>
                <a:t>κ</a:t>
              </a:r>
              <a:r>
                <a:rPr lang="en-US" sz="1600" b="1" dirty="0" smtClean="0">
                  <a:latin typeface="Tahoma" panose="020B0604030504040204" pitchFamily="34" charset="0"/>
                  <a:ea typeface="Tahoma" panose="020B0604030504040204" pitchFamily="34" charset="0"/>
                  <a:cs typeface="Tahoma" panose="020B0604030504040204" pitchFamily="34" charset="0"/>
                </a:rPr>
                <a:t>B</a:t>
              </a:r>
              <a:endParaRPr lang="en-US" sz="1600" b="1" dirty="0">
                <a:latin typeface="Tahoma" panose="020B0604030504040204" pitchFamily="34" charset="0"/>
                <a:ea typeface="Tahoma" panose="020B0604030504040204" pitchFamily="34" charset="0"/>
                <a:cs typeface="Tahoma" panose="020B0604030504040204" pitchFamily="34" charset="0"/>
              </a:endParaRPr>
            </a:p>
          </p:txBody>
        </p:sp>
        <p:grpSp>
          <p:nvGrpSpPr>
            <p:cNvPr id="41" name="Group 5660"/>
            <p:cNvGrpSpPr>
              <a:grpSpLocks/>
            </p:cNvGrpSpPr>
            <p:nvPr/>
          </p:nvGrpSpPr>
          <p:grpSpPr bwMode="auto">
            <a:xfrm>
              <a:off x="831514" y="6302032"/>
              <a:ext cx="1828800" cy="209550"/>
              <a:chOff x="103" y="1811"/>
              <a:chExt cx="1152" cy="132"/>
            </a:xfrm>
          </p:grpSpPr>
          <p:sp>
            <p:nvSpPr>
              <p:cNvPr id="2723" name="Freeform 5661"/>
              <p:cNvSpPr>
                <a:spLocks noChangeAspect="1"/>
              </p:cNvSpPr>
              <p:nvPr/>
            </p:nvSpPr>
            <p:spPr bwMode="auto">
              <a:xfrm>
                <a:off x="375" y="1811"/>
                <a:ext cx="142" cy="132"/>
              </a:xfrm>
              <a:custGeom>
                <a:avLst/>
                <a:gdLst>
                  <a:gd name="T0" fmla="*/ 41 w 2730"/>
                  <a:gd name="T1" fmla="*/ 2512 h 2533"/>
                  <a:gd name="T2" fmla="*/ 310 w 2730"/>
                  <a:gd name="T3" fmla="*/ 2397 h 2533"/>
                  <a:gd name="T4" fmla="*/ 550 w 2730"/>
                  <a:gd name="T5" fmla="*/ 2186 h 2533"/>
                  <a:gd name="T6" fmla="*/ 742 w 2730"/>
                  <a:gd name="T7" fmla="*/ 1924 h 2533"/>
                  <a:gd name="T8" fmla="*/ 1261 w 2730"/>
                  <a:gd name="T9" fmla="*/ 1084 h 2533"/>
                  <a:gd name="T10" fmla="*/ 1831 w 2730"/>
                  <a:gd name="T11" fmla="*/ 342 h 2533"/>
                  <a:gd name="T12" fmla="*/ 2282 w 2730"/>
                  <a:gd name="T13" fmla="*/ 54 h 2533"/>
                  <a:gd name="T14" fmla="*/ 2703 w 2730"/>
                  <a:gd name="T15" fmla="*/ 18 h 2533"/>
                  <a:gd name="T16" fmla="*/ 2441 w 2730"/>
                  <a:gd name="T17" fmla="*/ 126 h 2533"/>
                  <a:gd name="T18" fmla="*/ 2214 w 2730"/>
                  <a:gd name="T19" fmla="*/ 314 h 2533"/>
                  <a:gd name="T20" fmla="*/ 1971 w 2730"/>
                  <a:gd name="T21" fmla="*/ 623 h 2533"/>
                  <a:gd name="T22" fmla="*/ 1678 w 2730"/>
                  <a:gd name="T23" fmla="*/ 1089 h 2533"/>
                  <a:gd name="T24" fmla="*/ 1102 w 2730"/>
                  <a:gd name="T25" fmla="*/ 1953 h 2533"/>
                  <a:gd name="T26" fmla="*/ 554 w 2730"/>
                  <a:gd name="T27" fmla="*/ 2440 h 2533"/>
                  <a:gd name="T28" fmla="*/ 41 w 2730"/>
                  <a:gd name="T29" fmla="*/ 2512 h 2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gradFill rotWithShape="1">
                <a:gsLst>
                  <a:gs pos="0">
                    <a:srgbClr val="4D0808"/>
                  </a:gs>
                  <a:gs pos="15000">
                    <a:srgbClr val="FF0300"/>
                  </a:gs>
                  <a:gs pos="27500">
                    <a:srgbClr val="FF7A00"/>
                  </a:gs>
                  <a:gs pos="50000">
                    <a:srgbClr val="FFF200"/>
                  </a:gs>
                  <a:gs pos="72500">
                    <a:srgbClr val="FF7A00"/>
                  </a:gs>
                  <a:gs pos="85000">
                    <a:srgbClr val="FF0300"/>
                  </a:gs>
                  <a:gs pos="100000">
                    <a:srgbClr val="4D0808"/>
                  </a:gs>
                </a:gsLst>
                <a:lin ang="5400000" scaled="1"/>
              </a:gradFill>
              <a:ln>
                <a:noFill/>
              </a:ln>
              <a:effectLst/>
              <a:extLst>
                <a:ext uri="{91240B29-F687-4F45-9708-019B960494DF}">
                  <a14:hiddenLine xmlns:a14="http://schemas.microsoft.com/office/drawing/2010/main" w="3175" cmpd="sng">
                    <a:solidFill>
                      <a:srgbClr val="FF99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24" name="Freeform 5662"/>
              <p:cNvSpPr>
                <a:spLocks noChangeAspect="1"/>
              </p:cNvSpPr>
              <p:nvPr/>
            </p:nvSpPr>
            <p:spPr bwMode="auto">
              <a:xfrm>
                <a:off x="297" y="1811"/>
                <a:ext cx="141" cy="132"/>
              </a:xfrm>
              <a:custGeom>
                <a:avLst/>
                <a:gdLst>
                  <a:gd name="T0" fmla="*/ 41 w 2730"/>
                  <a:gd name="T1" fmla="*/ 2512 h 2533"/>
                  <a:gd name="T2" fmla="*/ 310 w 2730"/>
                  <a:gd name="T3" fmla="*/ 2397 h 2533"/>
                  <a:gd name="T4" fmla="*/ 550 w 2730"/>
                  <a:gd name="T5" fmla="*/ 2186 h 2533"/>
                  <a:gd name="T6" fmla="*/ 742 w 2730"/>
                  <a:gd name="T7" fmla="*/ 1924 h 2533"/>
                  <a:gd name="T8" fmla="*/ 1261 w 2730"/>
                  <a:gd name="T9" fmla="*/ 1084 h 2533"/>
                  <a:gd name="T10" fmla="*/ 1831 w 2730"/>
                  <a:gd name="T11" fmla="*/ 342 h 2533"/>
                  <a:gd name="T12" fmla="*/ 2282 w 2730"/>
                  <a:gd name="T13" fmla="*/ 54 h 2533"/>
                  <a:gd name="T14" fmla="*/ 2703 w 2730"/>
                  <a:gd name="T15" fmla="*/ 18 h 2533"/>
                  <a:gd name="T16" fmla="*/ 2441 w 2730"/>
                  <a:gd name="T17" fmla="*/ 126 h 2533"/>
                  <a:gd name="T18" fmla="*/ 2214 w 2730"/>
                  <a:gd name="T19" fmla="*/ 314 h 2533"/>
                  <a:gd name="T20" fmla="*/ 1971 w 2730"/>
                  <a:gd name="T21" fmla="*/ 623 h 2533"/>
                  <a:gd name="T22" fmla="*/ 1678 w 2730"/>
                  <a:gd name="T23" fmla="*/ 1089 h 2533"/>
                  <a:gd name="T24" fmla="*/ 1102 w 2730"/>
                  <a:gd name="T25" fmla="*/ 1953 h 2533"/>
                  <a:gd name="T26" fmla="*/ 554 w 2730"/>
                  <a:gd name="T27" fmla="*/ 2440 h 2533"/>
                  <a:gd name="T28" fmla="*/ 41 w 2730"/>
                  <a:gd name="T29" fmla="*/ 2512 h 2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gradFill rotWithShape="1">
                <a:gsLst>
                  <a:gs pos="0">
                    <a:srgbClr val="C7FF29">
                      <a:gamma/>
                      <a:shade val="0"/>
                      <a:invGamma/>
                    </a:srgbClr>
                  </a:gs>
                  <a:gs pos="50000">
                    <a:srgbClr val="C7FF29"/>
                  </a:gs>
                  <a:gs pos="100000">
                    <a:srgbClr val="C7FF29">
                      <a:gamma/>
                      <a:shade val="0"/>
                      <a:invGamma/>
                    </a:srgbClr>
                  </a:gs>
                </a:gsLst>
                <a:lin ang="5400000" scaled="1"/>
              </a:gradFill>
              <a:ln>
                <a:noFill/>
              </a:ln>
              <a:effectLst/>
              <a:extLst>
                <a:ext uri="{91240B29-F687-4F45-9708-019B960494DF}">
                  <a14:hiddenLine xmlns:a14="http://schemas.microsoft.com/office/drawing/2010/main" w="3175" cmpd="sng">
                    <a:solidFill>
                      <a:srgbClr val="33CC33"/>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25" name="Freeform 5663"/>
              <p:cNvSpPr>
                <a:spLocks noChangeAspect="1"/>
              </p:cNvSpPr>
              <p:nvPr/>
            </p:nvSpPr>
            <p:spPr bwMode="auto">
              <a:xfrm>
                <a:off x="647" y="1811"/>
                <a:ext cx="143" cy="132"/>
              </a:xfrm>
              <a:custGeom>
                <a:avLst/>
                <a:gdLst>
                  <a:gd name="T0" fmla="*/ 41 w 2730"/>
                  <a:gd name="T1" fmla="*/ 2512 h 2533"/>
                  <a:gd name="T2" fmla="*/ 310 w 2730"/>
                  <a:gd name="T3" fmla="*/ 2397 h 2533"/>
                  <a:gd name="T4" fmla="*/ 550 w 2730"/>
                  <a:gd name="T5" fmla="*/ 2186 h 2533"/>
                  <a:gd name="T6" fmla="*/ 742 w 2730"/>
                  <a:gd name="T7" fmla="*/ 1924 h 2533"/>
                  <a:gd name="T8" fmla="*/ 1261 w 2730"/>
                  <a:gd name="T9" fmla="*/ 1084 h 2533"/>
                  <a:gd name="T10" fmla="*/ 1831 w 2730"/>
                  <a:gd name="T11" fmla="*/ 342 h 2533"/>
                  <a:gd name="T12" fmla="*/ 2282 w 2730"/>
                  <a:gd name="T13" fmla="*/ 54 h 2533"/>
                  <a:gd name="T14" fmla="*/ 2703 w 2730"/>
                  <a:gd name="T15" fmla="*/ 18 h 2533"/>
                  <a:gd name="T16" fmla="*/ 2441 w 2730"/>
                  <a:gd name="T17" fmla="*/ 126 h 2533"/>
                  <a:gd name="T18" fmla="*/ 2214 w 2730"/>
                  <a:gd name="T19" fmla="*/ 314 h 2533"/>
                  <a:gd name="T20" fmla="*/ 1971 w 2730"/>
                  <a:gd name="T21" fmla="*/ 623 h 2533"/>
                  <a:gd name="T22" fmla="*/ 1678 w 2730"/>
                  <a:gd name="T23" fmla="*/ 1089 h 2533"/>
                  <a:gd name="T24" fmla="*/ 1102 w 2730"/>
                  <a:gd name="T25" fmla="*/ 1953 h 2533"/>
                  <a:gd name="T26" fmla="*/ 554 w 2730"/>
                  <a:gd name="T27" fmla="*/ 2440 h 2533"/>
                  <a:gd name="T28" fmla="*/ 41 w 2730"/>
                  <a:gd name="T29" fmla="*/ 2512 h 2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gradFill rotWithShape="1">
                <a:gsLst>
                  <a:gs pos="0">
                    <a:srgbClr val="4D0808"/>
                  </a:gs>
                  <a:gs pos="15000">
                    <a:srgbClr val="FF0300"/>
                  </a:gs>
                  <a:gs pos="27500">
                    <a:srgbClr val="FF7A00"/>
                  </a:gs>
                  <a:gs pos="50000">
                    <a:srgbClr val="FFF200"/>
                  </a:gs>
                  <a:gs pos="72500">
                    <a:srgbClr val="FF7A00"/>
                  </a:gs>
                  <a:gs pos="85000">
                    <a:srgbClr val="FF0300"/>
                  </a:gs>
                  <a:gs pos="100000">
                    <a:srgbClr val="4D0808"/>
                  </a:gs>
                </a:gsLst>
                <a:lin ang="5400000" scaled="1"/>
              </a:gradFill>
              <a:ln>
                <a:noFill/>
              </a:ln>
              <a:effectLst/>
              <a:extLst>
                <a:ext uri="{91240B29-F687-4F45-9708-019B960494DF}">
                  <a14:hiddenLine xmlns:a14="http://schemas.microsoft.com/office/drawing/2010/main" w="9525">
                    <a:solidFill>
                      <a:srgbClr val="FF99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26" name="Freeform 5664"/>
              <p:cNvSpPr>
                <a:spLocks noChangeAspect="1"/>
              </p:cNvSpPr>
              <p:nvPr/>
            </p:nvSpPr>
            <p:spPr bwMode="auto">
              <a:xfrm>
                <a:off x="568" y="1811"/>
                <a:ext cx="143" cy="132"/>
              </a:xfrm>
              <a:custGeom>
                <a:avLst/>
                <a:gdLst>
                  <a:gd name="T0" fmla="*/ 41 w 2730"/>
                  <a:gd name="T1" fmla="*/ 2512 h 2533"/>
                  <a:gd name="T2" fmla="*/ 310 w 2730"/>
                  <a:gd name="T3" fmla="*/ 2397 h 2533"/>
                  <a:gd name="T4" fmla="*/ 550 w 2730"/>
                  <a:gd name="T5" fmla="*/ 2186 h 2533"/>
                  <a:gd name="T6" fmla="*/ 742 w 2730"/>
                  <a:gd name="T7" fmla="*/ 1924 h 2533"/>
                  <a:gd name="T8" fmla="*/ 1261 w 2730"/>
                  <a:gd name="T9" fmla="*/ 1084 h 2533"/>
                  <a:gd name="T10" fmla="*/ 1831 w 2730"/>
                  <a:gd name="T11" fmla="*/ 342 h 2533"/>
                  <a:gd name="T12" fmla="*/ 2282 w 2730"/>
                  <a:gd name="T13" fmla="*/ 54 h 2533"/>
                  <a:gd name="T14" fmla="*/ 2703 w 2730"/>
                  <a:gd name="T15" fmla="*/ 18 h 2533"/>
                  <a:gd name="T16" fmla="*/ 2441 w 2730"/>
                  <a:gd name="T17" fmla="*/ 126 h 2533"/>
                  <a:gd name="T18" fmla="*/ 2214 w 2730"/>
                  <a:gd name="T19" fmla="*/ 314 h 2533"/>
                  <a:gd name="T20" fmla="*/ 1971 w 2730"/>
                  <a:gd name="T21" fmla="*/ 623 h 2533"/>
                  <a:gd name="T22" fmla="*/ 1678 w 2730"/>
                  <a:gd name="T23" fmla="*/ 1089 h 2533"/>
                  <a:gd name="T24" fmla="*/ 1102 w 2730"/>
                  <a:gd name="T25" fmla="*/ 1953 h 2533"/>
                  <a:gd name="T26" fmla="*/ 554 w 2730"/>
                  <a:gd name="T27" fmla="*/ 2440 h 2533"/>
                  <a:gd name="T28" fmla="*/ 41 w 2730"/>
                  <a:gd name="T29" fmla="*/ 2512 h 2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gradFill rotWithShape="1">
                <a:gsLst>
                  <a:gs pos="0">
                    <a:srgbClr val="C7FF29">
                      <a:gamma/>
                      <a:shade val="0"/>
                      <a:invGamma/>
                    </a:srgbClr>
                  </a:gs>
                  <a:gs pos="50000">
                    <a:srgbClr val="C7FF29"/>
                  </a:gs>
                  <a:gs pos="100000">
                    <a:srgbClr val="C7FF29">
                      <a:gamma/>
                      <a:shade val="0"/>
                      <a:invGamma/>
                    </a:srgbClr>
                  </a:gs>
                </a:gsLst>
                <a:lin ang="5400000" scaled="1"/>
              </a:gradFill>
              <a:ln>
                <a:noFill/>
              </a:ln>
              <a:effectLst/>
              <a:extLst>
                <a:ext uri="{91240B29-F687-4F45-9708-019B960494DF}">
                  <a14:hiddenLine xmlns:a14="http://schemas.microsoft.com/office/drawing/2010/main" w="9525">
                    <a:solidFill>
                      <a:srgbClr val="33CC33"/>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27" name="Freeform 5665"/>
              <p:cNvSpPr>
                <a:spLocks noChangeAspect="1"/>
              </p:cNvSpPr>
              <p:nvPr/>
            </p:nvSpPr>
            <p:spPr bwMode="auto">
              <a:xfrm>
                <a:off x="841" y="1811"/>
                <a:ext cx="142" cy="132"/>
              </a:xfrm>
              <a:custGeom>
                <a:avLst/>
                <a:gdLst>
                  <a:gd name="T0" fmla="*/ 41 w 2730"/>
                  <a:gd name="T1" fmla="*/ 2512 h 2533"/>
                  <a:gd name="T2" fmla="*/ 310 w 2730"/>
                  <a:gd name="T3" fmla="*/ 2397 h 2533"/>
                  <a:gd name="T4" fmla="*/ 550 w 2730"/>
                  <a:gd name="T5" fmla="*/ 2186 h 2533"/>
                  <a:gd name="T6" fmla="*/ 742 w 2730"/>
                  <a:gd name="T7" fmla="*/ 1924 h 2533"/>
                  <a:gd name="T8" fmla="*/ 1261 w 2730"/>
                  <a:gd name="T9" fmla="*/ 1084 h 2533"/>
                  <a:gd name="T10" fmla="*/ 1831 w 2730"/>
                  <a:gd name="T11" fmla="*/ 342 h 2533"/>
                  <a:gd name="T12" fmla="*/ 2282 w 2730"/>
                  <a:gd name="T13" fmla="*/ 54 h 2533"/>
                  <a:gd name="T14" fmla="*/ 2703 w 2730"/>
                  <a:gd name="T15" fmla="*/ 18 h 2533"/>
                  <a:gd name="T16" fmla="*/ 2441 w 2730"/>
                  <a:gd name="T17" fmla="*/ 126 h 2533"/>
                  <a:gd name="T18" fmla="*/ 2214 w 2730"/>
                  <a:gd name="T19" fmla="*/ 314 h 2533"/>
                  <a:gd name="T20" fmla="*/ 1971 w 2730"/>
                  <a:gd name="T21" fmla="*/ 623 h 2533"/>
                  <a:gd name="T22" fmla="*/ 1678 w 2730"/>
                  <a:gd name="T23" fmla="*/ 1089 h 2533"/>
                  <a:gd name="T24" fmla="*/ 1102 w 2730"/>
                  <a:gd name="T25" fmla="*/ 1953 h 2533"/>
                  <a:gd name="T26" fmla="*/ 554 w 2730"/>
                  <a:gd name="T27" fmla="*/ 2440 h 2533"/>
                  <a:gd name="T28" fmla="*/ 41 w 2730"/>
                  <a:gd name="T29" fmla="*/ 2512 h 2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gradFill rotWithShape="1">
                <a:gsLst>
                  <a:gs pos="0">
                    <a:srgbClr val="C7FF29">
                      <a:gamma/>
                      <a:shade val="0"/>
                      <a:invGamma/>
                    </a:srgbClr>
                  </a:gs>
                  <a:gs pos="50000">
                    <a:srgbClr val="C7FF29"/>
                  </a:gs>
                  <a:gs pos="100000">
                    <a:srgbClr val="C7FF29">
                      <a:gamma/>
                      <a:shade val="0"/>
                      <a:invGamma/>
                    </a:srgbClr>
                  </a:gs>
                </a:gsLst>
                <a:lin ang="5400000" scaled="1"/>
              </a:gradFill>
              <a:ln>
                <a:noFill/>
              </a:ln>
              <a:effectLst/>
              <a:extLst>
                <a:ext uri="{91240B29-F687-4F45-9708-019B960494DF}">
                  <a14:hiddenLine xmlns:a14="http://schemas.microsoft.com/office/drawing/2010/main" w="9525">
                    <a:solidFill>
                      <a:srgbClr val="33CC33"/>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28" name="Freeform 5666"/>
              <p:cNvSpPr>
                <a:spLocks noChangeAspect="1"/>
              </p:cNvSpPr>
              <p:nvPr/>
            </p:nvSpPr>
            <p:spPr bwMode="auto">
              <a:xfrm>
                <a:off x="920" y="1811"/>
                <a:ext cx="142" cy="132"/>
              </a:xfrm>
              <a:custGeom>
                <a:avLst/>
                <a:gdLst>
                  <a:gd name="T0" fmla="*/ 41 w 2730"/>
                  <a:gd name="T1" fmla="*/ 2512 h 2533"/>
                  <a:gd name="T2" fmla="*/ 310 w 2730"/>
                  <a:gd name="T3" fmla="*/ 2397 h 2533"/>
                  <a:gd name="T4" fmla="*/ 550 w 2730"/>
                  <a:gd name="T5" fmla="*/ 2186 h 2533"/>
                  <a:gd name="T6" fmla="*/ 742 w 2730"/>
                  <a:gd name="T7" fmla="*/ 1924 h 2533"/>
                  <a:gd name="T8" fmla="*/ 1261 w 2730"/>
                  <a:gd name="T9" fmla="*/ 1084 h 2533"/>
                  <a:gd name="T10" fmla="*/ 1831 w 2730"/>
                  <a:gd name="T11" fmla="*/ 342 h 2533"/>
                  <a:gd name="T12" fmla="*/ 2282 w 2730"/>
                  <a:gd name="T13" fmla="*/ 54 h 2533"/>
                  <a:gd name="T14" fmla="*/ 2703 w 2730"/>
                  <a:gd name="T15" fmla="*/ 18 h 2533"/>
                  <a:gd name="T16" fmla="*/ 2441 w 2730"/>
                  <a:gd name="T17" fmla="*/ 126 h 2533"/>
                  <a:gd name="T18" fmla="*/ 2214 w 2730"/>
                  <a:gd name="T19" fmla="*/ 314 h 2533"/>
                  <a:gd name="T20" fmla="*/ 1971 w 2730"/>
                  <a:gd name="T21" fmla="*/ 623 h 2533"/>
                  <a:gd name="T22" fmla="*/ 1678 w 2730"/>
                  <a:gd name="T23" fmla="*/ 1089 h 2533"/>
                  <a:gd name="T24" fmla="*/ 1102 w 2730"/>
                  <a:gd name="T25" fmla="*/ 1953 h 2533"/>
                  <a:gd name="T26" fmla="*/ 554 w 2730"/>
                  <a:gd name="T27" fmla="*/ 2440 h 2533"/>
                  <a:gd name="T28" fmla="*/ 41 w 2730"/>
                  <a:gd name="T29" fmla="*/ 2512 h 2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gradFill rotWithShape="1">
                <a:gsLst>
                  <a:gs pos="0">
                    <a:srgbClr val="4D0808"/>
                  </a:gs>
                  <a:gs pos="15000">
                    <a:srgbClr val="FF0300"/>
                  </a:gs>
                  <a:gs pos="27500">
                    <a:srgbClr val="FF7A00"/>
                  </a:gs>
                  <a:gs pos="50000">
                    <a:srgbClr val="FFF200"/>
                  </a:gs>
                  <a:gs pos="72500">
                    <a:srgbClr val="FF7A00"/>
                  </a:gs>
                  <a:gs pos="85000">
                    <a:srgbClr val="FF0300"/>
                  </a:gs>
                  <a:gs pos="100000">
                    <a:srgbClr val="4D0808"/>
                  </a:gs>
                </a:gsLst>
                <a:lin ang="5400000" scaled="1"/>
              </a:gradFill>
              <a:ln>
                <a:noFill/>
              </a:ln>
              <a:effectLst/>
              <a:extLst>
                <a:ext uri="{91240B29-F687-4F45-9708-019B960494DF}">
                  <a14:hiddenLine xmlns:a14="http://schemas.microsoft.com/office/drawing/2010/main" w="9525">
                    <a:solidFill>
                      <a:srgbClr val="FF99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29" name="Freeform 5667"/>
              <p:cNvSpPr>
                <a:spLocks noChangeAspect="1"/>
              </p:cNvSpPr>
              <p:nvPr/>
            </p:nvSpPr>
            <p:spPr bwMode="auto">
              <a:xfrm>
                <a:off x="1113" y="1811"/>
                <a:ext cx="142" cy="132"/>
              </a:xfrm>
              <a:custGeom>
                <a:avLst/>
                <a:gdLst>
                  <a:gd name="T0" fmla="*/ 41 w 2730"/>
                  <a:gd name="T1" fmla="*/ 2512 h 2533"/>
                  <a:gd name="T2" fmla="*/ 310 w 2730"/>
                  <a:gd name="T3" fmla="*/ 2397 h 2533"/>
                  <a:gd name="T4" fmla="*/ 550 w 2730"/>
                  <a:gd name="T5" fmla="*/ 2186 h 2533"/>
                  <a:gd name="T6" fmla="*/ 742 w 2730"/>
                  <a:gd name="T7" fmla="*/ 1924 h 2533"/>
                  <a:gd name="T8" fmla="*/ 1261 w 2730"/>
                  <a:gd name="T9" fmla="*/ 1084 h 2533"/>
                  <a:gd name="T10" fmla="*/ 1831 w 2730"/>
                  <a:gd name="T11" fmla="*/ 342 h 2533"/>
                  <a:gd name="T12" fmla="*/ 2282 w 2730"/>
                  <a:gd name="T13" fmla="*/ 54 h 2533"/>
                  <a:gd name="T14" fmla="*/ 2703 w 2730"/>
                  <a:gd name="T15" fmla="*/ 18 h 2533"/>
                  <a:gd name="T16" fmla="*/ 2441 w 2730"/>
                  <a:gd name="T17" fmla="*/ 126 h 2533"/>
                  <a:gd name="T18" fmla="*/ 2214 w 2730"/>
                  <a:gd name="T19" fmla="*/ 314 h 2533"/>
                  <a:gd name="T20" fmla="*/ 1971 w 2730"/>
                  <a:gd name="T21" fmla="*/ 623 h 2533"/>
                  <a:gd name="T22" fmla="*/ 1678 w 2730"/>
                  <a:gd name="T23" fmla="*/ 1089 h 2533"/>
                  <a:gd name="T24" fmla="*/ 1102 w 2730"/>
                  <a:gd name="T25" fmla="*/ 1953 h 2533"/>
                  <a:gd name="T26" fmla="*/ 554 w 2730"/>
                  <a:gd name="T27" fmla="*/ 2440 h 2533"/>
                  <a:gd name="T28" fmla="*/ 41 w 2730"/>
                  <a:gd name="T29" fmla="*/ 2512 h 2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gradFill rotWithShape="1">
                <a:gsLst>
                  <a:gs pos="0">
                    <a:srgbClr val="C7FF29">
                      <a:gamma/>
                      <a:shade val="0"/>
                      <a:invGamma/>
                    </a:srgbClr>
                  </a:gs>
                  <a:gs pos="50000">
                    <a:srgbClr val="C7FF29"/>
                  </a:gs>
                  <a:gs pos="100000">
                    <a:srgbClr val="C7FF29">
                      <a:gamma/>
                      <a:shade val="0"/>
                      <a:invGamma/>
                    </a:srgbClr>
                  </a:gs>
                </a:gsLst>
                <a:lin ang="5400000" scaled="1"/>
              </a:gradFill>
              <a:ln>
                <a:noFill/>
              </a:ln>
              <a:effectLst/>
              <a:extLst>
                <a:ext uri="{91240B29-F687-4F45-9708-019B960494DF}">
                  <a14:hiddenLine xmlns:a14="http://schemas.microsoft.com/office/drawing/2010/main" w="9525">
                    <a:solidFill>
                      <a:srgbClr val="33CC33"/>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30" name="Freeform 5668"/>
              <p:cNvSpPr>
                <a:spLocks noChangeAspect="1"/>
              </p:cNvSpPr>
              <p:nvPr/>
            </p:nvSpPr>
            <p:spPr bwMode="auto">
              <a:xfrm>
                <a:off x="103" y="1811"/>
                <a:ext cx="142" cy="132"/>
              </a:xfrm>
              <a:custGeom>
                <a:avLst/>
                <a:gdLst>
                  <a:gd name="T0" fmla="*/ 41 w 2730"/>
                  <a:gd name="T1" fmla="*/ 2512 h 2533"/>
                  <a:gd name="T2" fmla="*/ 310 w 2730"/>
                  <a:gd name="T3" fmla="*/ 2397 h 2533"/>
                  <a:gd name="T4" fmla="*/ 550 w 2730"/>
                  <a:gd name="T5" fmla="*/ 2186 h 2533"/>
                  <a:gd name="T6" fmla="*/ 742 w 2730"/>
                  <a:gd name="T7" fmla="*/ 1924 h 2533"/>
                  <a:gd name="T8" fmla="*/ 1261 w 2730"/>
                  <a:gd name="T9" fmla="*/ 1084 h 2533"/>
                  <a:gd name="T10" fmla="*/ 1831 w 2730"/>
                  <a:gd name="T11" fmla="*/ 342 h 2533"/>
                  <a:gd name="T12" fmla="*/ 2282 w 2730"/>
                  <a:gd name="T13" fmla="*/ 54 h 2533"/>
                  <a:gd name="T14" fmla="*/ 2703 w 2730"/>
                  <a:gd name="T15" fmla="*/ 18 h 2533"/>
                  <a:gd name="T16" fmla="*/ 2441 w 2730"/>
                  <a:gd name="T17" fmla="*/ 126 h 2533"/>
                  <a:gd name="T18" fmla="*/ 2214 w 2730"/>
                  <a:gd name="T19" fmla="*/ 314 h 2533"/>
                  <a:gd name="T20" fmla="*/ 1971 w 2730"/>
                  <a:gd name="T21" fmla="*/ 623 h 2533"/>
                  <a:gd name="T22" fmla="*/ 1678 w 2730"/>
                  <a:gd name="T23" fmla="*/ 1089 h 2533"/>
                  <a:gd name="T24" fmla="*/ 1102 w 2730"/>
                  <a:gd name="T25" fmla="*/ 1953 h 2533"/>
                  <a:gd name="T26" fmla="*/ 554 w 2730"/>
                  <a:gd name="T27" fmla="*/ 2440 h 2533"/>
                  <a:gd name="T28" fmla="*/ 41 w 2730"/>
                  <a:gd name="T29" fmla="*/ 2512 h 2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gradFill rotWithShape="1">
                <a:gsLst>
                  <a:gs pos="0">
                    <a:srgbClr val="4D0808"/>
                  </a:gs>
                  <a:gs pos="15000">
                    <a:srgbClr val="FF0300"/>
                  </a:gs>
                  <a:gs pos="27500">
                    <a:srgbClr val="FF7A00"/>
                  </a:gs>
                  <a:gs pos="50000">
                    <a:srgbClr val="FFF200"/>
                  </a:gs>
                  <a:gs pos="72500">
                    <a:srgbClr val="FF7A00"/>
                  </a:gs>
                  <a:gs pos="85000">
                    <a:srgbClr val="FF0300"/>
                  </a:gs>
                  <a:gs pos="100000">
                    <a:srgbClr val="4D0808"/>
                  </a:gs>
                </a:gsLst>
                <a:lin ang="5400000" scaled="1"/>
              </a:gradFill>
              <a:ln>
                <a:noFill/>
              </a:ln>
              <a:effectLst/>
              <a:extLst>
                <a:ext uri="{91240B29-F687-4F45-9708-019B960494DF}">
                  <a14:hiddenLine xmlns:a14="http://schemas.microsoft.com/office/drawing/2010/main" w="3175" cmpd="sng">
                    <a:solidFill>
                      <a:srgbClr val="FF99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2731" name="Group 5669"/>
              <p:cNvGrpSpPr>
                <a:grpSpLocks noChangeAspect="1"/>
              </p:cNvGrpSpPr>
              <p:nvPr/>
            </p:nvGrpSpPr>
            <p:grpSpPr bwMode="auto">
              <a:xfrm>
                <a:off x="237" y="1812"/>
                <a:ext cx="11" cy="86"/>
                <a:chOff x="1015" y="2428"/>
                <a:chExt cx="46" cy="372"/>
              </a:xfrm>
            </p:grpSpPr>
            <p:sp>
              <p:nvSpPr>
                <p:cNvPr id="2821" name="AutoShape 5670"/>
                <p:cNvSpPr>
                  <a:spLocks noChangeAspect="1" noChangeArrowheads="1"/>
                </p:cNvSpPr>
                <p:nvPr/>
              </p:nvSpPr>
              <p:spPr bwMode="auto">
                <a:xfrm>
                  <a:off x="1015" y="2428"/>
                  <a:ext cx="46" cy="189"/>
                </a:xfrm>
                <a:prstGeom prst="roundRect">
                  <a:avLst>
                    <a:gd name="adj" fmla="val 16667"/>
                  </a:avLst>
                </a:prstGeom>
                <a:solidFill>
                  <a:srgbClr val="00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22" name="AutoShape 5671"/>
                <p:cNvSpPr>
                  <a:spLocks noChangeAspect="1" noChangeArrowheads="1"/>
                </p:cNvSpPr>
                <p:nvPr/>
              </p:nvSpPr>
              <p:spPr bwMode="auto">
                <a:xfrm>
                  <a:off x="1015" y="2611"/>
                  <a:ext cx="46" cy="189"/>
                </a:xfrm>
                <a:prstGeom prst="roundRect">
                  <a:avLst>
                    <a:gd name="adj" fmla="val 16667"/>
                  </a:avLst>
                </a:prstGeom>
                <a:gradFill rotWithShape="1">
                  <a:gsLst>
                    <a:gs pos="0">
                      <a:srgbClr val="8488C4"/>
                    </a:gs>
                    <a:gs pos="53000">
                      <a:srgbClr val="D4DEFF"/>
                    </a:gs>
                    <a:gs pos="83000">
                      <a:srgbClr val="D4DEFF"/>
                    </a:gs>
                    <a:gs pos="100000">
                      <a:srgbClr val="96AB94"/>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732" name="Group 5672"/>
              <p:cNvGrpSpPr>
                <a:grpSpLocks noChangeAspect="1"/>
              </p:cNvGrpSpPr>
              <p:nvPr/>
            </p:nvGrpSpPr>
            <p:grpSpPr bwMode="auto">
              <a:xfrm>
                <a:off x="402" y="1827"/>
                <a:ext cx="9" cy="104"/>
                <a:chOff x="1790" y="2461"/>
                <a:chExt cx="40" cy="447"/>
              </a:xfrm>
            </p:grpSpPr>
            <p:sp>
              <p:nvSpPr>
                <p:cNvPr id="2819" name="AutoShape 5673"/>
                <p:cNvSpPr>
                  <a:spLocks noChangeAspect="1" noChangeArrowheads="1"/>
                </p:cNvSpPr>
                <p:nvPr/>
              </p:nvSpPr>
              <p:spPr bwMode="auto">
                <a:xfrm>
                  <a:off x="1790" y="2461"/>
                  <a:ext cx="40" cy="223"/>
                </a:xfrm>
                <a:prstGeom prst="roundRect">
                  <a:avLst>
                    <a:gd name="adj" fmla="val 16667"/>
                  </a:avLst>
                </a:prstGeom>
                <a:gradFill rotWithShape="1">
                  <a:gsLst>
                    <a:gs pos="0">
                      <a:srgbClr val="8C3D91"/>
                    </a:gs>
                    <a:gs pos="12000">
                      <a:srgbClr val="7005D4"/>
                    </a:gs>
                    <a:gs pos="30000">
                      <a:srgbClr val="181CC7"/>
                    </a:gs>
                    <a:gs pos="60001">
                      <a:srgbClr val="0A128C"/>
                    </a:gs>
                    <a:gs pos="100000">
                      <a:srgbClr val="0000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20" name="AutoShape 5674"/>
                <p:cNvSpPr>
                  <a:spLocks noChangeAspect="1" noChangeArrowheads="1"/>
                </p:cNvSpPr>
                <p:nvPr/>
              </p:nvSpPr>
              <p:spPr bwMode="auto">
                <a:xfrm>
                  <a:off x="1790" y="2684"/>
                  <a:ext cx="40" cy="224"/>
                </a:xfrm>
                <a:prstGeom prst="roundRect">
                  <a:avLst>
                    <a:gd name="adj" fmla="val 16667"/>
                  </a:avLst>
                </a:prstGeom>
                <a:gradFill rotWithShape="1">
                  <a:gsLst>
                    <a:gs pos="0">
                      <a:srgbClr val="FFF200"/>
                    </a:gs>
                    <a:gs pos="45000">
                      <a:srgbClr val="FF7A00"/>
                    </a:gs>
                    <a:gs pos="70000">
                      <a:srgbClr val="FF0300"/>
                    </a:gs>
                    <a:gs pos="100000">
                      <a:srgbClr val="4D0808"/>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733" name="Group 5675"/>
              <p:cNvGrpSpPr>
                <a:grpSpLocks noChangeAspect="1"/>
              </p:cNvGrpSpPr>
              <p:nvPr/>
            </p:nvGrpSpPr>
            <p:grpSpPr bwMode="auto">
              <a:xfrm>
                <a:off x="268" y="1824"/>
                <a:ext cx="9" cy="107"/>
                <a:chOff x="1151" y="2490"/>
                <a:chExt cx="40" cy="455"/>
              </a:xfrm>
            </p:grpSpPr>
            <p:sp>
              <p:nvSpPr>
                <p:cNvPr id="2817" name="AutoShape 5676"/>
                <p:cNvSpPr>
                  <a:spLocks noChangeAspect="1" noChangeArrowheads="1"/>
                </p:cNvSpPr>
                <p:nvPr/>
              </p:nvSpPr>
              <p:spPr bwMode="auto">
                <a:xfrm>
                  <a:off x="1151" y="2716"/>
                  <a:ext cx="40" cy="229"/>
                </a:xfrm>
                <a:prstGeom prst="roundRect">
                  <a:avLst>
                    <a:gd name="adj" fmla="val 16667"/>
                  </a:avLst>
                </a:prstGeom>
                <a:gradFill rotWithShape="1">
                  <a:gsLst>
                    <a:gs pos="0">
                      <a:srgbClr val="8C3D91"/>
                    </a:gs>
                    <a:gs pos="12000">
                      <a:srgbClr val="7005D4"/>
                    </a:gs>
                    <a:gs pos="30000">
                      <a:srgbClr val="181CC7"/>
                    </a:gs>
                    <a:gs pos="60001">
                      <a:srgbClr val="0A128C"/>
                    </a:gs>
                    <a:gs pos="100000">
                      <a:srgbClr val="0000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18" name="AutoShape 5677"/>
                <p:cNvSpPr>
                  <a:spLocks noChangeAspect="1" noChangeArrowheads="1"/>
                </p:cNvSpPr>
                <p:nvPr/>
              </p:nvSpPr>
              <p:spPr bwMode="auto">
                <a:xfrm>
                  <a:off x="1151" y="2490"/>
                  <a:ext cx="40" cy="229"/>
                </a:xfrm>
                <a:prstGeom prst="roundRect">
                  <a:avLst>
                    <a:gd name="adj" fmla="val 16667"/>
                  </a:avLst>
                </a:prstGeom>
                <a:gradFill rotWithShape="1">
                  <a:gsLst>
                    <a:gs pos="0">
                      <a:srgbClr val="FFF200"/>
                    </a:gs>
                    <a:gs pos="45000">
                      <a:srgbClr val="FF7A00"/>
                    </a:gs>
                    <a:gs pos="70000">
                      <a:srgbClr val="FF0300"/>
                    </a:gs>
                    <a:gs pos="100000">
                      <a:srgbClr val="4D0808"/>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734" name="Group 5678"/>
              <p:cNvGrpSpPr>
                <a:grpSpLocks noChangeAspect="1"/>
              </p:cNvGrpSpPr>
              <p:nvPr/>
            </p:nvGrpSpPr>
            <p:grpSpPr bwMode="auto">
              <a:xfrm>
                <a:off x="432" y="1815"/>
                <a:ext cx="9" cy="75"/>
                <a:chOff x="1914" y="2425"/>
                <a:chExt cx="40" cy="326"/>
              </a:xfrm>
            </p:grpSpPr>
            <p:sp>
              <p:nvSpPr>
                <p:cNvPr id="2815" name="AutoShape 5679"/>
                <p:cNvSpPr>
                  <a:spLocks noChangeAspect="1" noChangeArrowheads="1"/>
                </p:cNvSpPr>
                <p:nvPr/>
              </p:nvSpPr>
              <p:spPr bwMode="auto">
                <a:xfrm>
                  <a:off x="1914" y="2425"/>
                  <a:ext cx="40" cy="163"/>
                </a:xfrm>
                <a:prstGeom prst="roundRect">
                  <a:avLst>
                    <a:gd name="adj" fmla="val 16667"/>
                  </a:avLst>
                </a:prstGeom>
                <a:solidFill>
                  <a:srgbClr val="00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16" name="AutoShape 5680"/>
                <p:cNvSpPr>
                  <a:spLocks noChangeAspect="1" noChangeArrowheads="1"/>
                </p:cNvSpPr>
                <p:nvPr/>
              </p:nvSpPr>
              <p:spPr bwMode="auto">
                <a:xfrm>
                  <a:off x="1914" y="2588"/>
                  <a:ext cx="40" cy="163"/>
                </a:xfrm>
                <a:prstGeom prst="roundRect">
                  <a:avLst>
                    <a:gd name="adj" fmla="val 16667"/>
                  </a:avLst>
                </a:prstGeom>
                <a:gradFill rotWithShape="1">
                  <a:gsLst>
                    <a:gs pos="0">
                      <a:srgbClr val="8488C4"/>
                    </a:gs>
                    <a:gs pos="53000">
                      <a:srgbClr val="D4DEFF"/>
                    </a:gs>
                    <a:gs pos="83000">
                      <a:srgbClr val="D4DEFF"/>
                    </a:gs>
                    <a:gs pos="100000">
                      <a:srgbClr val="96AB94"/>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735" name="Group 5681"/>
              <p:cNvGrpSpPr>
                <a:grpSpLocks noChangeAspect="1"/>
              </p:cNvGrpSpPr>
              <p:nvPr/>
            </p:nvGrpSpPr>
            <p:grpSpPr bwMode="auto">
              <a:xfrm>
                <a:off x="298" y="1861"/>
                <a:ext cx="9" cy="78"/>
                <a:chOff x="1284" y="2652"/>
                <a:chExt cx="40" cy="337"/>
              </a:xfrm>
            </p:grpSpPr>
            <p:sp>
              <p:nvSpPr>
                <p:cNvPr id="2813" name="AutoShape 5682"/>
                <p:cNvSpPr>
                  <a:spLocks noChangeAspect="1" noChangeArrowheads="1"/>
                </p:cNvSpPr>
                <p:nvPr/>
              </p:nvSpPr>
              <p:spPr bwMode="auto">
                <a:xfrm>
                  <a:off x="1284" y="2821"/>
                  <a:ext cx="40" cy="168"/>
                </a:xfrm>
                <a:prstGeom prst="roundRect">
                  <a:avLst>
                    <a:gd name="adj" fmla="val 16667"/>
                  </a:avLst>
                </a:prstGeom>
                <a:solidFill>
                  <a:srgbClr val="00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14" name="AutoShape 5683"/>
                <p:cNvSpPr>
                  <a:spLocks noChangeAspect="1" noChangeArrowheads="1"/>
                </p:cNvSpPr>
                <p:nvPr/>
              </p:nvSpPr>
              <p:spPr bwMode="auto">
                <a:xfrm>
                  <a:off x="1284" y="2652"/>
                  <a:ext cx="40" cy="168"/>
                </a:xfrm>
                <a:prstGeom prst="roundRect">
                  <a:avLst>
                    <a:gd name="adj" fmla="val 16667"/>
                  </a:avLst>
                </a:prstGeom>
                <a:gradFill rotWithShape="1">
                  <a:gsLst>
                    <a:gs pos="0">
                      <a:srgbClr val="8488C4"/>
                    </a:gs>
                    <a:gs pos="53000">
                      <a:srgbClr val="D4DEFF"/>
                    </a:gs>
                    <a:gs pos="83000">
                      <a:srgbClr val="D4DEFF"/>
                    </a:gs>
                    <a:gs pos="100000">
                      <a:srgbClr val="96AB94"/>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736" name="Group 5684"/>
              <p:cNvGrpSpPr>
                <a:grpSpLocks noChangeAspect="1"/>
              </p:cNvGrpSpPr>
              <p:nvPr/>
            </p:nvGrpSpPr>
            <p:grpSpPr bwMode="auto">
              <a:xfrm>
                <a:off x="370" y="1861"/>
                <a:ext cx="9" cy="82"/>
                <a:chOff x="1658" y="2628"/>
                <a:chExt cx="40" cy="355"/>
              </a:xfrm>
            </p:grpSpPr>
            <p:sp>
              <p:nvSpPr>
                <p:cNvPr id="2811" name="AutoShape 5685"/>
                <p:cNvSpPr>
                  <a:spLocks noChangeAspect="1" noChangeArrowheads="1"/>
                </p:cNvSpPr>
                <p:nvPr/>
              </p:nvSpPr>
              <p:spPr bwMode="auto">
                <a:xfrm>
                  <a:off x="1658" y="2628"/>
                  <a:ext cx="40" cy="178"/>
                </a:xfrm>
                <a:prstGeom prst="roundRect">
                  <a:avLst>
                    <a:gd name="adj" fmla="val 16667"/>
                  </a:avLst>
                </a:prstGeom>
                <a:gradFill rotWithShape="1">
                  <a:gsLst>
                    <a:gs pos="0">
                      <a:srgbClr val="8C3D91"/>
                    </a:gs>
                    <a:gs pos="12000">
                      <a:srgbClr val="7005D4"/>
                    </a:gs>
                    <a:gs pos="30000">
                      <a:srgbClr val="181CC7"/>
                    </a:gs>
                    <a:gs pos="60001">
                      <a:srgbClr val="0A128C"/>
                    </a:gs>
                    <a:gs pos="100000">
                      <a:srgbClr val="0000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12" name="AutoShape 5686"/>
                <p:cNvSpPr>
                  <a:spLocks noChangeAspect="1" noChangeArrowheads="1"/>
                </p:cNvSpPr>
                <p:nvPr/>
              </p:nvSpPr>
              <p:spPr bwMode="auto">
                <a:xfrm>
                  <a:off x="1658" y="2805"/>
                  <a:ext cx="40" cy="178"/>
                </a:xfrm>
                <a:prstGeom prst="roundRect">
                  <a:avLst>
                    <a:gd name="adj" fmla="val 16667"/>
                  </a:avLst>
                </a:prstGeom>
                <a:gradFill rotWithShape="1">
                  <a:gsLst>
                    <a:gs pos="0">
                      <a:srgbClr val="FFF200"/>
                    </a:gs>
                    <a:gs pos="45000">
                      <a:srgbClr val="FF7A00"/>
                    </a:gs>
                    <a:gs pos="70000">
                      <a:srgbClr val="FF0300"/>
                    </a:gs>
                    <a:gs pos="100000">
                      <a:srgbClr val="4D0808"/>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737" name="Group 5687"/>
              <p:cNvGrpSpPr>
                <a:grpSpLocks noChangeAspect="1"/>
              </p:cNvGrpSpPr>
              <p:nvPr/>
            </p:nvGrpSpPr>
            <p:grpSpPr bwMode="auto">
              <a:xfrm>
                <a:off x="341" y="1903"/>
                <a:ext cx="10" cy="28"/>
                <a:chOff x="1516" y="2835"/>
                <a:chExt cx="42" cy="123"/>
              </a:xfrm>
            </p:grpSpPr>
            <p:sp>
              <p:nvSpPr>
                <p:cNvPr id="2809" name="AutoShape 5688"/>
                <p:cNvSpPr>
                  <a:spLocks noChangeAspect="1" noChangeArrowheads="1"/>
                </p:cNvSpPr>
                <p:nvPr/>
              </p:nvSpPr>
              <p:spPr bwMode="auto">
                <a:xfrm>
                  <a:off x="1516" y="2897"/>
                  <a:ext cx="42" cy="61"/>
                </a:xfrm>
                <a:prstGeom prst="roundRect">
                  <a:avLst>
                    <a:gd name="adj" fmla="val 16667"/>
                  </a:avLst>
                </a:prstGeom>
                <a:gradFill rotWithShape="1">
                  <a:gsLst>
                    <a:gs pos="0">
                      <a:srgbClr val="8488C4"/>
                    </a:gs>
                    <a:gs pos="53000">
                      <a:srgbClr val="D4DEFF"/>
                    </a:gs>
                    <a:gs pos="83000">
                      <a:srgbClr val="D4DEFF"/>
                    </a:gs>
                    <a:gs pos="100000">
                      <a:srgbClr val="96AB94"/>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10" name="AutoShape 5689"/>
                <p:cNvSpPr>
                  <a:spLocks noChangeAspect="1" noChangeArrowheads="1"/>
                </p:cNvSpPr>
                <p:nvPr/>
              </p:nvSpPr>
              <p:spPr bwMode="auto">
                <a:xfrm>
                  <a:off x="1516" y="2835"/>
                  <a:ext cx="42" cy="62"/>
                </a:xfrm>
                <a:prstGeom prst="roundRect">
                  <a:avLst>
                    <a:gd name="adj" fmla="val 16667"/>
                  </a:avLst>
                </a:prstGeom>
                <a:solidFill>
                  <a:srgbClr val="00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738" name="Group 5690"/>
              <p:cNvGrpSpPr>
                <a:grpSpLocks noChangeAspect="1"/>
              </p:cNvGrpSpPr>
              <p:nvPr/>
            </p:nvGrpSpPr>
            <p:grpSpPr bwMode="auto">
              <a:xfrm>
                <a:off x="529" y="1819"/>
                <a:ext cx="9" cy="102"/>
                <a:chOff x="2195" y="2463"/>
                <a:chExt cx="40" cy="442"/>
              </a:xfrm>
            </p:grpSpPr>
            <p:sp>
              <p:nvSpPr>
                <p:cNvPr id="2807" name="AutoShape 5691"/>
                <p:cNvSpPr>
                  <a:spLocks noChangeAspect="1" noChangeArrowheads="1"/>
                </p:cNvSpPr>
                <p:nvPr/>
              </p:nvSpPr>
              <p:spPr bwMode="auto">
                <a:xfrm>
                  <a:off x="2195" y="2684"/>
                  <a:ext cx="40" cy="221"/>
                </a:xfrm>
                <a:prstGeom prst="roundRect">
                  <a:avLst>
                    <a:gd name="adj" fmla="val 16667"/>
                  </a:avLst>
                </a:prstGeom>
                <a:solidFill>
                  <a:srgbClr val="00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08" name="AutoShape 5692"/>
                <p:cNvSpPr>
                  <a:spLocks noChangeAspect="1" noChangeArrowheads="1"/>
                </p:cNvSpPr>
                <p:nvPr/>
              </p:nvSpPr>
              <p:spPr bwMode="auto">
                <a:xfrm>
                  <a:off x="2195" y="2463"/>
                  <a:ext cx="40" cy="221"/>
                </a:xfrm>
                <a:prstGeom prst="roundRect">
                  <a:avLst>
                    <a:gd name="adj" fmla="val 16667"/>
                  </a:avLst>
                </a:prstGeom>
                <a:gradFill rotWithShape="1">
                  <a:gsLst>
                    <a:gs pos="0">
                      <a:srgbClr val="8488C4"/>
                    </a:gs>
                    <a:gs pos="53000">
                      <a:srgbClr val="D4DEFF"/>
                    </a:gs>
                    <a:gs pos="83000">
                      <a:srgbClr val="D4DEFF"/>
                    </a:gs>
                    <a:gs pos="100000">
                      <a:srgbClr val="96AB94"/>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739" name="Group 5693"/>
              <p:cNvGrpSpPr>
                <a:grpSpLocks noChangeAspect="1"/>
              </p:cNvGrpSpPr>
              <p:nvPr/>
            </p:nvGrpSpPr>
            <p:grpSpPr bwMode="auto">
              <a:xfrm>
                <a:off x="561" y="1851"/>
                <a:ext cx="10" cy="90"/>
                <a:chOff x="2329" y="2599"/>
                <a:chExt cx="43" cy="386"/>
              </a:xfrm>
            </p:grpSpPr>
            <p:sp>
              <p:nvSpPr>
                <p:cNvPr id="2805" name="AutoShape 5694"/>
                <p:cNvSpPr>
                  <a:spLocks noChangeAspect="1" noChangeArrowheads="1"/>
                </p:cNvSpPr>
                <p:nvPr/>
              </p:nvSpPr>
              <p:spPr bwMode="auto">
                <a:xfrm>
                  <a:off x="2329" y="2791"/>
                  <a:ext cx="43" cy="194"/>
                </a:xfrm>
                <a:prstGeom prst="roundRect">
                  <a:avLst>
                    <a:gd name="adj" fmla="val 16667"/>
                  </a:avLst>
                </a:prstGeom>
                <a:gradFill rotWithShape="1">
                  <a:gsLst>
                    <a:gs pos="0">
                      <a:srgbClr val="8C3D91"/>
                    </a:gs>
                    <a:gs pos="12000">
                      <a:srgbClr val="7005D4"/>
                    </a:gs>
                    <a:gs pos="30000">
                      <a:srgbClr val="181CC7"/>
                    </a:gs>
                    <a:gs pos="60001">
                      <a:srgbClr val="0A128C"/>
                    </a:gs>
                    <a:gs pos="100000">
                      <a:srgbClr val="0000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06" name="AutoShape 5695"/>
                <p:cNvSpPr>
                  <a:spLocks noChangeAspect="1" noChangeArrowheads="1"/>
                </p:cNvSpPr>
                <p:nvPr/>
              </p:nvSpPr>
              <p:spPr bwMode="auto">
                <a:xfrm>
                  <a:off x="2329" y="2599"/>
                  <a:ext cx="43" cy="194"/>
                </a:xfrm>
                <a:prstGeom prst="roundRect">
                  <a:avLst>
                    <a:gd name="adj" fmla="val 16667"/>
                  </a:avLst>
                </a:prstGeom>
                <a:gradFill rotWithShape="1">
                  <a:gsLst>
                    <a:gs pos="0">
                      <a:srgbClr val="FFF200"/>
                    </a:gs>
                    <a:gs pos="45000">
                      <a:srgbClr val="FF7A00"/>
                    </a:gs>
                    <a:gs pos="70000">
                      <a:srgbClr val="FF0300"/>
                    </a:gs>
                    <a:gs pos="100000">
                      <a:srgbClr val="4D0808"/>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740" name="Group 5696"/>
              <p:cNvGrpSpPr>
                <a:grpSpLocks noChangeAspect="1"/>
              </p:cNvGrpSpPr>
              <p:nvPr/>
            </p:nvGrpSpPr>
            <p:grpSpPr bwMode="auto">
              <a:xfrm>
                <a:off x="461" y="1820"/>
                <a:ext cx="10" cy="37"/>
                <a:chOff x="2478" y="2807"/>
                <a:chExt cx="43" cy="178"/>
              </a:xfrm>
            </p:grpSpPr>
            <p:sp>
              <p:nvSpPr>
                <p:cNvPr id="2803" name="AutoShape 5697"/>
                <p:cNvSpPr>
                  <a:spLocks noChangeAspect="1" noChangeArrowheads="1"/>
                </p:cNvSpPr>
                <p:nvPr/>
              </p:nvSpPr>
              <p:spPr bwMode="auto">
                <a:xfrm>
                  <a:off x="2478" y="2807"/>
                  <a:ext cx="43" cy="89"/>
                </a:xfrm>
                <a:prstGeom prst="roundRect">
                  <a:avLst>
                    <a:gd name="adj" fmla="val 16667"/>
                  </a:avLst>
                </a:prstGeom>
                <a:gradFill rotWithShape="1">
                  <a:gsLst>
                    <a:gs pos="0">
                      <a:srgbClr val="8C3D91"/>
                    </a:gs>
                    <a:gs pos="12000">
                      <a:srgbClr val="7005D4"/>
                    </a:gs>
                    <a:gs pos="30000">
                      <a:srgbClr val="181CC7"/>
                    </a:gs>
                    <a:gs pos="60001">
                      <a:srgbClr val="0A128C"/>
                    </a:gs>
                    <a:gs pos="100000">
                      <a:srgbClr val="0000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04" name="AutoShape 5698"/>
                <p:cNvSpPr>
                  <a:spLocks noChangeAspect="1" noChangeArrowheads="1"/>
                </p:cNvSpPr>
                <p:nvPr/>
              </p:nvSpPr>
              <p:spPr bwMode="auto">
                <a:xfrm>
                  <a:off x="2478" y="2896"/>
                  <a:ext cx="43" cy="89"/>
                </a:xfrm>
                <a:prstGeom prst="roundRect">
                  <a:avLst>
                    <a:gd name="adj" fmla="val 16667"/>
                  </a:avLst>
                </a:prstGeom>
                <a:gradFill rotWithShape="1">
                  <a:gsLst>
                    <a:gs pos="0">
                      <a:srgbClr val="FFF200"/>
                    </a:gs>
                    <a:gs pos="45000">
                      <a:srgbClr val="FF7A00"/>
                    </a:gs>
                    <a:gs pos="70000">
                      <a:srgbClr val="FF0300"/>
                    </a:gs>
                    <a:gs pos="100000">
                      <a:srgbClr val="4D0808"/>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741" name="Group 5699"/>
              <p:cNvGrpSpPr>
                <a:grpSpLocks noChangeAspect="1"/>
              </p:cNvGrpSpPr>
              <p:nvPr/>
            </p:nvGrpSpPr>
            <p:grpSpPr bwMode="auto">
              <a:xfrm>
                <a:off x="498" y="1815"/>
                <a:ext cx="9" cy="62"/>
                <a:chOff x="2065" y="2441"/>
                <a:chExt cx="40" cy="272"/>
              </a:xfrm>
            </p:grpSpPr>
            <p:sp>
              <p:nvSpPr>
                <p:cNvPr id="2801" name="AutoShape 5700"/>
                <p:cNvSpPr>
                  <a:spLocks noChangeAspect="1" noChangeArrowheads="1"/>
                </p:cNvSpPr>
                <p:nvPr/>
              </p:nvSpPr>
              <p:spPr bwMode="auto">
                <a:xfrm>
                  <a:off x="2065" y="2576"/>
                  <a:ext cx="40" cy="137"/>
                </a:xfrm>
                <a:prstGeom prst="roundRect">
                  <a:avLst>
                    <a:gd name="adj" fmla="val 16667"/>
                  </a:avLst>
                </a:prstGeom>
                <a:gradFill rotWithShape="1">
                  <a:gsLst>
                    <a:gs pos="0">
                      <a:srgbClr val="8C3D91"/>
                    </a:gs>
                    <a:gs pos="12000">
                      <a:srgbClr val="7005D4"/>
                    </a:gs>
                    <a:gs pos="30000">
                      <a:srgbClr val="181CC7"/>
                    </a:gs>
                    <a:gs pos="60001">
                      <a:srgbClr val="0A128C"/>
                    </a:gs>
                    <a:gs pos="100000">
                      <a:srgbClr val="0000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02" name="AutoShape 5701"/>
                <p:cNvSpPr>
                  <a:spLocks noChangeAspect="1" noChangeArrowheads="1"/>
                </p:cNvSpPr>
                <p:nvPr/>
              </p:nvSpPr>
              <p:spPr bwMode="auto">
                <a:xfrm>
                  <a:off x="2065" y="2441"/>
                  <a:ext cx="40" cy="137"/>
                </a:xfrm>
                <a:prstGeom prst="roundRect">
                  <a:avLst>
                    <a:gd name="adj" fmla="val 16667"/>
                  </a:avLst>
                </a:prstGeom>
                <a:gradFill rotWithShape="1">
                  <a:gsLst>
                    <a:gs pos="0">
                      <a:srgbClr val="FFF200"/>
                    </a:gs>
                    <a:gs pos="45000">
                      <a:srgbClr val="FF7A00"/>
                    </a:gs>
                    <a:gs pos="70000">
                      <a:srgbClr val="FF0300"/>
                    </a:gs>
                    <a:gs pos="100000">
                      <a:srgbClr val="4D0808"/>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742" name="Group 5702"/>
              <p:cNvGrpSpPr>
                <a:grpSpLocks noChangeAspect="1"/>
              </p:cNvGrpSpPr>
              <p:nvPr/>
            </p:nvGrpSpPr>
            <p:grpSpPr bwMode="auto">
              <a:xfrm>
                <a:off x="593" y="1897"/>
                <a:ext cx="10" cy="37"/>
                <a:chOff x="2478" y="2807"/>
                <a:chExt cx="43" cy="178"/>
              </a:xfrm>
            </p:grpSpPr>
            <p:sp>
              <p:nvSpPr>
                <p:cNvPr id="2799" name="AutoShape 5703"/>
                <p:cNvSpPr>
                  <a:spLocks noChangeAspect="1" noChangeArrowheads="1"/>
                </p:cNvSpPr>
                <p:nvPr/>
              </p:nvSpPr>
              <p:spPr bwMode="auto">
                <a:xfrm>
                  <a:off x="2478" y="2807"/>
                  <a:ext cx="43" cy="89"/>
                </a:xfrm>
                <a:prstGeom prst="roundRect">
                  <a:avLst>
                    <a:gd name="adj" fmla="val 16667"/>
                  </a:avLst>
                </a:prstGeom>
                <a:gradFill rotWithShape="1">
                  <a:gsLst>
                    <a:gs pos="0">
                      <a:srgbClr val="8C3D91"/>
                    </a:gs>
                    <a:gs pos="12000">
                      <a:srgbClr val="7005D4"/>
                    </a:gs>
                    <a:gs pos="30000">
                      <a:srgbClr val="181CC7"/>
                    </a:gs>
                    <a:gs pos="60001">
                      <a:srgbClr val="0A128C"/>
                    </a:gs>
                    <a:gs pos="100000">
                      <a:srgbClr val="0000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00" name="AutoShape 5704"/>
                <p:cNvSpPr>
                  <a:spLocks noChangeAspect="1" noChangeArrowheads="1"/>
                </p:cNvSpPr>
                <p:nvPr/>
              </p:nvSpPr>
              <p:spPr bwMode="auto">
                <a:xfrm>
                  <a:off x="2478" y="2896"/>
                  <a:ext cx="43" cy="89"/>
                </a:xfrm>
                <a:prstGeom prst="roundRect">
                  <a:avLst>
                    <a:gd name="adj" fmla="val 16667"/>
                  </a:avLst>
                </a:prstGeom>
                <a:gradFill rotWithShape="1">
                  <a:gsLst>
                    <a:gs pos="0">
                      <a:srgbClr val="FFF200"/>
                    </a:gs>
                    <a:gs pos="45000">
                      <a:srgbClr val="FF7A00"/>
                    </a:gs>
                    <a:gs pos="70000">
                      <a:srgbClr val="FF0300"/>
                    </a:gs>
                    <a:gs pos="100000">
                      <a:srgbClr val="4D0808"/>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743" name="Group 5705"/>
              <p:cNvGrpSpPr>
                <a:grpSpLocks noChangeAspect="1"/>
              </p:cNvGrpSpPr>
              <p:nvPr/>
            </p:nvGrpSpPr>
            <p:grpSpPr bwMode="auto">
              <a:xfrm>
                <a:off x="720" y="1815"/>
                <a:ext cx="10" cy="52"/>
                <a:chOff x="3094" y="2443"/>
                <a:chExt cx="40" cy="183"/>
              </a:xfrm>
            </p:grpSpPr>
            <p:sp>
              <p:nvSpPr>
                <p:cNvPr id="2797" name="AutoShape 5706"/>
                <p:cNvSpPr>
                  <a:spLocks noChangeAspect="1" noChangeArrowheads="1"/>
                </p:cNvSpPr>
                <p:nvPr/>
              </p:nvSpPr>
              <p:spPr bwMode="auto">
                <a:xfrm flipV="1">
                  <a:off x="3094" y="2443"/>
                  <a:ext cx="40" cy="92"/>
                </a:xfrm>
                <a:prstGeom prst="roundRect">
                  <a:avLst>
                    <a:gd name="adj" fmla="val 16667"/>
                  </a:avLst>
                </a:prstGeom>
                <a:gradFill rotWithShape="1">
                  <a:gsLst>
                    <a:gs pos="0">
                      <a:srgbClr val="8C3D91"/>
                    </a:gs>
                    <a:gs pos="12000">
                      <a:srgbClr val="7005D4"/>
                    </a:gs>
                    <a:gs pos="30000">
                      <a:srgbClr val="181CC7"/>
                    </a:gs>
                    <a:gs pos="60001">
                      <a:srgbClr val="0A128C"/>
                    </a:gs>
                    <a:gs pos="100000">
                      <a:srgbClr val="0000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98" name="AutoShape 5707"/>
                <p:cNvSpPr>
                  <a:spLocks noChangeAspect="1" noChangeArrowheads="1"/>
                </p:cNvSpPr>
                <p:nvPr/>
              </p:nvSpPr>
              <p:spPr bwMode="auto">
                <a:xfrm flipV="1">
                  <a:off x="3094" y="2534"/>
                  <a:ext cx="40" cy="92"/>
                </a:xfrm>
                <a:prstGeom prst="roundRect">
                  <a:avLst>
                    <a:gd name="adj" fmla="val 16667"/>
                  </a:avLst>
                </a:prstGeom>
                <a:gradFill rotWithShape="1">
                  <a:gsLst>
                    <a:gs pos="0">
                      <a:srgbClr val="FFF200"/>
                    </a:gs>
                    <a:gs pos="45000">
                      <a:srgbClr val="FF7A00"/>
                    </a:gs>
                    <a:gs pos="70000">
                      <a:srgbClr val="FF0300"/>
                    </a:gs>
                    <a:gs pos="100000">
                      <a:srgbClr val="4D0808"/>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744" name="Group 5708"/>
              <p:cNvGrpSpPr>
                <a:grpSpLocks noChangeAspect="1"/>
              </p:cNvGrpSpPr>
              <p:nvPr/>
            </p:nvGrpSpPr>
            <p:grpSpPr bwMode="auto">
              <a:xfrm>
                <a:off x="693" y="1815"/>
                <a:ext cx="11" cy="95"/>
                <a:chOff x="2978" y="2432"/>
                <a:chExt cx="46" cy="375"/>
              </a:xfrm>
            </p:grpSpPr>
            <p:sp>
              <p:nvSpPr>
                <p:cNvPr id="2795" name="AutoShape 5709"/>
                <p:cNvSpPr>
                  <a:spLocks noChangeAspect="1" noChangeArrowheads="1"/>
                </p:cNvSpPr>
                <p:nvPr/>
              </p:nvSpPr>
              <p:spPr bwMode="auto">
                <a:xfrm>
                  <a:off x="2978" y="2619"/>
                  <a:ext cx="46" cy="188"/>
                </a:xfrm>
                <a:prstGeom prst="roundRect">
                  <a:avLst>
                    <a:gd name="adj" fmla="val 16667"/>
                  </a:avLst>
                </a:prstGeom>
                <a:gradFill rotWithShape="1">
                  <a:gsLst>
                    <a:gs pos="0">
                      <a:srgbClr val="8C3D91"/>
                    </a:gs>
                    <a:gs pos="12000">
                      <a:srgbClr val="7005D4"/>
                    </a:gs>
                    <a:gs pos="30000">
                      <a:srgbClr val="181CC7"/>
                    </a:gs>
                    <a:gs pos="60001">
                      <a:srgbClr val="0A128C"/>
                    </a:gs>
                    <a:gs pos="100000">
                      <a:srgbClr val="0000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96" name="AutoShape 5710"/>
                <p:cNvSpPr>
                  <a:spLocks noChangeAspect="1" noChangeArrowheads="1"/>
                </p:cNvSpPr>
                <p:nvPr/>
              </p:nvSpPr>
              <p:spPr bwMode="auto">
                <a:xfrm>
                  <a:off x="2978" y="2432"/>
                  <a:ext cx="46" cy="188"/>
                </a:xfrm>
                <a:prstGeom prst="roundRect">
                  <a:avLst>
                    <a:gd name="adj" fmla="val 16667"/>
                  </a:avLst>
                </a:prstGeom>
                <a:gradFill rotWithShape="1">
                  <a:gsLst>
                    <a:gs pos="0">
                      <a:srgbClr val="FFF200"/>
                    </a:gs>
                    <a:gs pos="45000">
                      <a:srgbClr val="FF7A00"/>
                    </a:gs>
                    <a:gs pos="70000">
                      <a:srgbClr val="FF0300"/>
                    </a:gs>
                    <a:gs pos="100000">
                      <a:srgbClr val="4D0808"/>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745" name="Group 5711"/>
              <p:cNvGrpSpPr>
                <a:grpSpLocks noChangeAspect="1"/>
              </p:cNvGrpSpPr>
              <p:nvPr/>
            </p:nvGrpSpPr>
            <p:grpSpPr bwMode="auto">
              <a:xfrm>
                <a:off x="662" y="1834"/>
                <a:ext cx="10" cy="102"/>
                <a:chOff x="2832" y="2516"/>
                <a:chExt cx="43" cy="436"/>
              </a:xfrm>
            </p:grpSpPr>
            <p:sp>
              <p:nvSpPr>
                <p:cNvPr id="2793" name="AutoShape 5712"/>
                <p:cNvSpPr>
                  <a:spLocks noChangeAspect="1" noChangeArrowheads="1"/>
                </p:cNvSpPr>
                <p:nvPr/>
              </p:nvSpPr>
              <p:spPr bwMode="auto">
                <a:xfrm flipV="1">
                  <a:off x="2832" y="2516"/>
                  <a:ext cx="43" cy="218"/>
                </a:xfrm>
                <a:prstGeom prst="roundRect">
                  <a:avLst>
                    <a:gd name="adj" fmla="val 16667"/>
                  </a:avLst>
                </a:prstGeom>
                <a:solidFill>
                  <a:srgbClr val="00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94" name="AutoShape 5713"/>
                <p:cNvSpPr>
                  <a:spLocks noChangeAspect="1" noChangeArrowheads="1"/>
                </p:cNvSpPr>
                <p:nvPr/>
              </p:nvSpPr>
              <p:spPr bwMode="auto">
                <a:xfrm flipV="1">
                  <a:off x="2832" y="2734"/>
                  <a:ext cx="43" cy="218"/>
                </a:xfrm>
                <a:prstGeom prst="roundRect">
                  <a:avLst>
                    <a:gd name="adj" fmla="val 16667"/>
                  </a:avLst>
                </a:prstGeom>
                <a:gradFill rotWithShape="1">
                  <a:gsLst>
                    <a:gs pos="0">
                      <a:srgbClr val="8488C4"/>
                    </a:gs>
                    <a:gs pos="53000">
                      <a:srgbClr val="D4DEFF"/>
                    </a:gs>
                    <a:gs pos="83000">
                      <a:srgbClr val="D4DEFF"/>
                    </a:gs>
                    <a:gs pos="100000">
                      <a:srgbClr val="96AB94"/>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746" name="Group 5714"/>
              <p:cNvGrpSpPr>
                <a:grpSpLocks noChangeAspect="1"/>
              </p:cNvGrpSpPr>
              <p:nvPr/>
            </p:nvGrpSpPr>
            <p:grpSpPr bwMode="auto">
              <a:xfrm>
                <a:off x="629" y="1886"/>
                <a:ext cx="9" cy="50"/>
                <a:chOff x="2668" y="2761"/>
                <a:chExt cx="40" cy="217"/>
              </a:xfrm>
            </p:grpSpPr>
            <p:sp>
              <p:nvSpPr>
                <p:cNvPr id="2791" name="AutoShape 5715"/>
                <p:cNvSpPr>
                  <a:spLocks noChangeAspect="1" noChangeArrowheads="1"/>
                </p:cNvSpPr>
                <p:nvPr/>
              </p:nvSpPr>
              <p:spPr bwMode="auto">
                <a:xfrm>
                  <a:off x="2668" y="2870"/>
                  <a:ext cx="40" cy="108"/>
                </a:xfrm>
                <a:prstGeom prst="roundRect">
                  <a:avLst>
                    <a:gd name="adj" fmla="val 16667"/>
                  </a:avLst>
                </a:prstGeom>
                <a:solidFill>
                  <a:srgbClr val="00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92" name="AutoShape 5716"/>
                <p:cNvSpPr>
                  <a:spLocks noChangeAspect="1" noChangeArrowheads="1"/>
                </p:cNvSpPr>
                <p:nvPr/>
              </p:nvSpPr>
              <p:spPr bwMode="auto">
                <a:xfrm>
                  <a:off x="2668" y="2761"/>
                  <a:ext cx="40" cy="108"/>
                </a:xfrm>
                <a:prstGeom prst="roundRect">
                  <a:avLst>
                    <a:gd name="adj" fmla="val 16667"/>
                  </a:avLst>
                </a:prstGeom>
                <a:gradFill rotWithShape="1">
                  <a:gsLst>
                    <a:gs pos="0">
                      <a:srgbClr val="8488C4"/>
                    </a:gs>
                    <a:gs pos="53000">
                      <a:srgbClr val="D4DEFF"/>
                    </a:gs>
                    <a:gs pos="83000">
                      <a:srgbClr val="D4DEFF"/>
                    </a:gs>
                    <a:gs pos="100000">
                      <a:srgbClr val="96AB94"/>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747" name="Group 5717"/>
              <p:cNvGrpSpPr>
                <a:grpSpLocks noChangeAspect="1"/>
              </p:cNvGrpSpPr>
              <p:nvPr/>
            </p:nvGrpSpPr>
            <p:grpSpPr bwMode="auto">
              <a:xfrm flipV="1">
                <a:off x="825" y="1838"/>
                <a:ext cx="9" cy="102"/>
                <a:chOff x="3217" y="3037"/>
                <a:chExt cx="46" cy="372"/>
              </a:xfrm>
            </p:grpSpPr>
            <p:sp>
              <p:nvSpPr>
                <p:cNvPr id="2789" name="AutoShape 5718"/>
                <p:cNvSpPr>
                  <a:spLocks noChangeAspect="1" noChangeArrowheads="1"/>
                </p:cNvSpPr>
                <p:nvPr/>
              </p:nvSpPr>
              <p:spPr bwMode="auto">
                <a:xfrm>
                  <a:off x="3217" y="3037"/>
                  <a:ext cx="46" cy="189"/>
                </a:xfrm>
                <a:prstGeom prst="roundRect">
                  <a:avLst>
                    <a:gd name="adj" fmla="val 16667"/>
                  </a:avLst>
                </a:prstGeom>
                <a:solidFill>
                  <a:srgbClr val="00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90" name="AutoShape 5719"/>
                <p:cNvSpPr>
                  <a:spLocks noChangeAspect="1" noChangeArrowheads="1"/>
                </p:cNvSpPr>
                <p:nvPr/>
              </p:nvSpPr>
              <p:spPr bwMode="auto">
                <a:xfrm>
                  <a:off x="3217" y="3220"/>
                  <a:ext cx="46" cy="189"/>
                </a:xfrm>
                <a:prstGeom prst="roundRect">
                  <a:avLst>
                    <a:gd name="adj" fmla="val 16667"/>
                  </a:avLst>
                </a:prstGeom>
                <a:gradFill rotWithShape="1">
                  <a:gsLst>
                    <a:gs pos="0">
                      <a:srgbClr val="8488C4"/>
                    </a:gs>
                    <a:gs pos="53000">
                      <a:srgbClr val="D4DEFF"/>
                    </a:gs>
                    <a:gs pos="83000">
                      <a:srgbClr val="D4DEFF"/>
                    </a:gs>
                    <a:gs pos="100000">
                      <a:srgbClr val="96AB94"/>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748" name="Group 5720"/>
              <p:cNvGrpSpPr>
                <a:grpSpLocks noChangeAspect="1"/>
              </p:cNvGrpSpPr>
              <p:nvPr/>
            </p:nvGrpSpPr>
            <p:grpSpPr bwMode="auto">
              <a:xfrm>
                <a:off x="791" y="1812"/>
                <a:ext cx="12" cy="102"/>
                <a:chOff x="3353" y="3099"/>
                <a:chExt cx="40" cy="455"/>
              </a:xfrm>
            </p:grpSpPr>
            <p:sp>
              <p:nvSpPr>
                <p:cNvPr id="2787" name="AutoShape 5721"/>
                <p:cNvSpPr>
                  <a:spLocks noChangeAspect="1" noChangeArrowheads="1"/>
                </p:cNvSpPr>
                <p:nvPr/>
              </p:nvSpPr>
              <p:spPr bwMode="auto">
                <a:xfrm>
                  <a:off x="3353" y="3325"/>
                  <a:ext cx="40" cy="229"/>
                </a:xfrm>
                <a:prstGeom prst="roundRect">
                  <a:avLst>
                    <a:gd name="adj" fmla="val 16667"/>
                  </a:avLst>
                </a:prstGeom>
                <a:gradFill rotWithShape="1">
                  <a:gsLst>
                    <a:gs pos="0">
                      <a:srgbClr val="8C3D91"/>
                    </a:gs>
                    <a:gs pos="12000">
                      <a:srgbClr val="7005D4"/>
                    </a:gs>
                    <a:gs pos="30000">
                      <a:srgbClr val="181CC7"/>
                    </a:gs>
                    <a:gs pos="60001">
                      <a:srgbClr val="0A128C"/>
                    </a:gs>
                    <a:gs pos="100000">
                      <a:srgbClr val="0000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88" name="AutoShape 5722"/>
                <p:cNvSpPr>
                  <a:spLocks noChangeAspect="1" noChangeArrowheads="1"/>
                </p:cNvSpPr>
                <p:nvPr/>
              </p:nvSpPr>
              <p:spPr bwMode="auto">
                <a:xfrm>
                  <a:off x="3353" y="3099"/>
                  <a:ext cx="40" cy="229"/>
                </a:xfrm>
                <a:prstGeom prst="roundRect">
                  <a:avLst>
                    <a:gd name="adj" fmla="val 16667"/>
                  </a:avLst>
                </a:prstGeom>
                <a:gradFill rotWithShape="1">
                  <a:gsLst>
                    <a:gs pos="0">
                      <a:srgbClr val="FFF200"/>
                    </a:gs>
                    <a:gs pos="45000">
                      <a:srgbClr val="FF7A00"/>
                    </a:gs>
                    <a:gs pos="70000">
                      <a:srgbClr val="FF0300"/>
                    </a:gs>
                    <a:gs pos="100000">
                      <a:srgbClr val="4D0808"/>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749" name="Group 5723"/>
              <p:cNvGrpSpPr>
                <a:grpSpLocks noChangeAspect="1"/>
              </p:cNvGrpSpPr>
              <p:nvPr/>
            </p:nvGrpSpPr>
            <p:grpSpPr bwMode="auto">
              <a:xfrm>
                <a:off x="764" y="1814"/>
                <a:ext cx="11" cy="60"/>
                <a:chOff x="3486" y="3261"/>
                <a:chExt cx="40" cy="337"/>
              </a:xfrm>
            </p:grpSpPr>
            <p:sp>
              <p:nvSpPr>
                <p:cNvPr id="2785" name="AutoShape 5724"/>
                <p:cNvSpPr>
                  <a:spLocks noChangeAspect="1" noChangeArrowheads="1"/>
                </p:cNvSpPr>
                <p:nvPr/>
              </p:nvSpPr>
              <p:spPr bwMode="auto">
                <a:xfrm>
                  <a:off x="3486" y="3430"/>
                  <a:ext cx="40" cy="168"/>
                </a:xfrm>
                <a:prstGeom prst="roundRect">
                  <a:avLst>
                    <a:gd name="adj" fmla="val 16667"/>
                  </a:avLst>
                </a:prstGeom>
                <a:solidFill>
                  <a:srgbClr val="00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86" name="AutoShape 5725"/>
                <p:cNvSpPr>
                  <a:spLocks noChangeAspect="1" noChangeArrowheads="1"/>
                </p:cNvSpPr>
                <p:nvPr/>
              </p:nvSpPr>
              <p:spPr bwMode="auto">
                <a:xfrm>
                  <a:off x="3486" y="3261"/>
                  <a:ext cx="40" cy="168"/>
                </a:xfrm>
                <a:prstGeom prst="roundRect">
                  <a:avLst>
                    <a:gd name="adj" fmla="val 16667"/>
                  </a:avLst>
                </a:prstGeom>
                <a:gradFill rotWithShape="1">
                  <a:gsLst>
                    <a:gs pos="0">
                      <a:srgbClr val="8488C4"/>
                    </a:gs>
                    <a:gs pos="53000">
                      <a:srgbClr val="D4DEFF"/>
                    </a:gs>
                    <a:gs pos="83000">
                      <a:srgbClr val="D4DEFF"/>
                    </a:gs>
                    <a:gs pos="100000">
                      <a:srgbClr val="96AB94"/>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750" name="Group 5726"/>
              <p:cNvGrpSpPr>
                <a:grpSpLocks noChangeAspect="1"/>
              </p:cNvGrpSpPr>
              <p:nvPr/>
            </p:nvGrpSpPr>
            <p:grpSpPr bwMode="auto">
              <a:xfrm>
                <a:off x="957" y="1818"/>
                <a:ext cx="10" cy="103"/>
                <a:chOff x="2195" y="2463"/>
                <a:chExt cx="40" cy="442"/>
              </a:xfrm>
            </p:grpSpPr>
            <p:sp>
              <p:nvSpPr>
                <p:cNvPr id="2783" name="AutoShape 5727"/>
                <p:cNvSpPr>
                  <a:spLocks noChangeAspect="1" noChangeArrowheads="1"/>
                </p:cNvSpPr>
                <p:nvPr/>
              </p:nvSpPr>
              <p:spPr bwMode="auto">
                <a:xfrm>
                  <a:off x="2195" y="2684"/>
                  <a:ext cx="40" cy="221"/>
                </a:xfrm>
                <a:prstGeom prst="roundRect">
                  <a:avLst>
                    <a:gd name="adj" fmla="val 16667"/>
                  </a:avLst>
                </a:prstGeom>
                <a:solidFill>
                  <a:srgbClr val="00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84" name="AutoShape 5728"/>
                <p:cNvSpPr>
                  <a:spLocks noChangeAspect="1" noChangeArrowheads="1"/>
                </p:cNvSpPr>
                <p:nvPr/>
              </p:nvSpPr>
              <p:spPr bwMode="auto">
                <a:xfrm>
                  <a:off x="2195" y="2463"/>
                  <a:ext cx="40" cy="221"/>
                </a:xfrm>
                <a:prstGeom prst="roundRect">
                  <a:avLst>
                    <a:gd name="adj" fmla="val 16667"/>
                  </a:avLst>
                </a:prstGeom>
                <a:gradFill rotWithShape="1">
                  <a:gsLst>
                    <a:gs pos="0">
                      <a:srgbClr val="8488C4"/>
                    </a:gs>
                    <a:gs pos="53000">
                      <a:srgbClr val="D4DEFF"/>
                    </a:gs>
                    <a:gs pos="83000">
                      <a:srgbClr val="D4DEFF"/>
                    </a:gs>
                    <a:gs pos="100000">
                      <a:srgbClr val="96AB94"/>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751" name="Group 5729"/>
              <p:cNvGrpSpPr>
                <a:grpSpLocks noChangeAspect="1"/>
              </p:cNvGrpSpPr>
              <p:nvPr/>
            </p:nvGrpSpPr>
            <p:grpSpPr bwMode="auto">
              <a:xfrm>
                <a:off x="921" y="1851"/>
                <a:ext cx="10" cy="90"/>
                <a:chOff x="2329" y="2599"/>
                <a:chExt cx="43" cy="386"/>
              </a:xfrm>
            </p:grpSpPr>
            <p:sp>
              <p:nvSpPr>
                <p:cNvPr id="2781" name="AutoShape 5730"/>
                <p:cNvSpPr>
                  <a:spLocks noChangeAspect="1" noChangeArrowheads="1"/>
                </p:cNvSpPr>
                <p:nvPr/>
              </p:nvSpPr>
              <p:spPr bwMode="auto">
                <a:xfrm>
                  <a:off x="2329" y="2791"/>
                  <a:ext cx="43" cy="194"/>
                </a:xfrm>
                <a:prstGeom prst="roundRect">
                  <a:avLst>
                    <a:gd name="adj" fmla="val 16667"/>
                  </a:avLst>
                </a:prstGeom>
                <a:gradFill rotWithShape="1">
                  <a:gsLst>
                    <a:gs pos="0">
                      <a:srgbClr val="8C3D91"/>
                    </a:gs>
                    <a:gs pos="12000">
                      <a:srgbClr val="7005D4"/>
                    </a:gs>
                    <a:gs pos="30000">
                      <a:srgbClr val="181CC7"/>
                    </a:gs>
                    <a:gs pos="60001">
                      <a:srgbClr val="0A128C"/>
                    </a:gs>
                    <a:gs pos="100000">
                      <a:srgbClr val="0000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82" name="AutoShape 5731"/>
                <p:cNvSpPr>
                  <a:spLocks noChangeAspect="1" noChangeArrowheads="1"/>
                </p:cNvSpPr>
                <p:nvPr/>
              </p:nvSpPr>
              <p:spPr bwMode="auto">
                <a:xfrm>
                  <a:off x="2329" y="2599"/>
                  <a:ext cx="43" cy="194"/>
                </a:xfrm>
                <a:prstGeom prst="roundRect">
                  <a:avLst>
                    <a:gd name="adj" fmla="val 16667"/>
                  </a:avLst>
                </a:prstGeom>
                <a:gradFill rotWithShape="1">
                  <a:gsLst>
                    <a:gs pos="0">
                      <a:srgbClr val="FFF200"/>
                    </a:gs>
                    <a:gs pos="45000">
                      <a:srgbClr val="FF7A00"/>
                    </a:gs>
                    <a:gs pos="70000">
                      <a:srgbClr val="FF0300"/>
                    </a:gs>
                    <a:gs pos="100000">
                      <a:srgbClr val="4D0808"/>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752" name="Group 5732"/>
              <p:cNvGrpSpPr>
                <a:grpSpLocks noChangeAspect="1"/>
              </p:cNvGrpSpPr>
              <p:nvPr/>
            </p:nvGrpSpPr>
            <p:grpSpPr bwMode="auto">
              <a:xfrm>
                <a:off x="853" y="1876"/>
                <a:ext cx="10" cy="62"/>
                <a:chOff x="2065" y="2441"/>
                <a:chExt cx="40" cy="272"/>
              </a:xfrm>
            </p:grpSpPr>
            <p:sp>
              <p:nvSpPr>
                <p:cNvPr id="2779" name="AutoShape 5733"/>
                <p:cNvSpPr>
                  <a:spLocks noChangeAspect="1" noChangeArrowheads="1"/>
                </p:cNvSpPr>
                <p:nvPr/>
              </p:nvSpPr>
              <p:spPr bwMode="auto">
                <a:xfrm>
                  <a:off x="2065" y="2576"/>
                  <a:ext cx="40" cy="137"/>
                </a:xfrm>
                <a:prstGeom prst="roundRect">
                  <a:avLst>
                    <a:gd name="adj" fmla="val 16667"/>
                  </a:avLst>
                </a:prstGeom>
                <a:gradFill rotWithShape="1">
                  <a:gsLst>
                    <a:gs pos="0">
                      <a:srgbClr val="8C3D91"/>
                    </a:gs>
                    <a:gs pos="12000">
                      <a:srgbClr val="7005D4"/>
                    </a:gs>
                    <a:gs pos="30000">
                      <a:srgbClr val="181CC7"/>
                    </a:gs>
                    <a:gs pos="60001">
                      <a:srgbClr val="0A128C"/>
                    </a:gs>
                    <a:gs pos="100000">
                      <a:srgbClr val="0000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80" name="AutoShape 5734"/>
                <p:cNvSpPr>
                  <a:spLocks noChangeAspect="1" noChangeArrowheads="1"/>
                </p:cNvSpPr>
                <p:nvPr/>
              </p:nvSpPr>
              <p:spPr bwMode="auto">
                <a:xfrm>
                  <a:off x="2065" y="2441"/>
                  <a:ext cx="40" cy="137"/>
                </a:xfrm>
                <a:prstGeom prst="roundRect">
                  <a:avLst>
                    <a:gd name="adj" fmla="val 16667"/>
                  </a:avLst>
                </a:prstGeom>
                <a:gradFill rotWithShape="1">
                  <a:gsLst>
                    <a:gs pos="0">
                      <a:srgbClr val="FFF200"/>
                    </a:gs>
                    <a:gs pos="45000">
                      <a:srgbClr val="FF7A00"/>
                    </a:gs>
                    <a:gs pos="70000">
                      <a:srgbClr val="FF0300"/>
                    </a:gs>
                    <a:gs pos="100000">
                      <a:srgbClr val="4D0808"/>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753" name="Group 5735"/>
              <p:cNvGrpSpPr>
                <a:grpSpLocks noChangeAspect="1"/>
              </p:cNvGrpSpPr>
              <p:nvPr/>
            </p:nvGrpSpPr>
            <p:grpSpPr bwMode="auto">
              <a:xfrm flipV="1">
                <a:off x="893" y="1892"/>
                <a:ext cx="10" cy="42"/>
                <a:chOff x="2815" y="1923"/>
                <a:chExt cx="40" cy="217"/>
              </a:xfrm>
            </p:grpSpPr>
            <p:sp>
              <p:nvSpPr>
                <p:cNvPr id="2777" name="AutoShape 5736"/>
                <p:cNvSpPr>
                  <a:spLocks noChangeAspect="1" noChangeArrowheads="1"/>
                </p:cNvSpPr>
                <p:nvPr/>
              </p:nvSpPr>
              <p:spPr bwMode="auto">
                <a:xfrm>
                  <a:off x="2815" y="2032"/>
                  <a:ext cx="40" cy="108"/>
                </a:xfrm>
                <a:prstGeom prst="roundRect">
                  <a:avLst>
                    <a:gd name="adj" fmla="val 16667"/>
                  </a:avLst>
                </a:prstGeom>
                <a:solidFill>
                  <a:srgbClr val="00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8" name="AutoShape 5737"/>
                <p:cNvSpPr>
                  <a:spLocks noChangeAspect="1" noChangeArrowheads="1"/>
                </p:cNvSpPr>
                <p:nvPr/>
              </p:nvSpPr>
              <p:spPr bwMode="auto">
                <a:xfrm>
                  <a:off x="2815" y="1923"/>
                  <a:ext cx="40" cy="108"/>
                </a:xfrm>
                <a:prstGeom prst="roundRect">
                  <a:avLst>
                    <a:gd name="adj" fmla="val 16667"/>
                  </a:avLst>
                </a:prstGeom>
                <a:gradFill rotWithShape="1">
                  <a:gsLst>
                    <a:gs pos="0">
                      <a:srgbClr val="8488C4"/>
                    </a:gs>
                    <a:gs pos="53000">
                      <a:srgbClr val="D4DEFF"/>
                    </a:gs>
                    <a:gs pos="83000">
                      <a:srgbClr val="D4DEFF"/>
                    </a:gs>
                    <a:gs pos="100000">
                      <a:srgbClr val="96AB94"/>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754" name="Group 5738"/>
              <p:cNvGrpSpPr>
                <a:grpSpLocks noChangeAspect="1"/>
              </p:cNvGrpSpPr>
              <p:nvPr/>
            </p:nvGrpSpPr>
            <p:grpSpPr bwMode="auto">
              <a:xfrm>
                <a:off x="987" y="1814"/>
                <a:ext cx="11" cy="63"/>
                <a:chOff x="2329" y="2599"/>
                <a:chExt cx="43" cy="386"/>
              </a:xfrm>
            </p:grpSpPr>
            <p:sp>
              <p:nvSpPr>
                <p:cNvPr id="2775" name="AutoShape 5739"/>
                <p:cNvSpPr>
                  <a:spLocks noChangeAspect="1" noChangeArrowheads="1"/>
                </p:cNvSpPr>
                <p:nvPr/>
              </p:nvSpPr>
              <p:spPr bwMode="auto">
                <a:xfrm>
                  <a:off x="2329" y="2791"/>
                  <a:ext cx="43" cy="194"/>
                </a:xfrm>
                <a:prstGeom prst="roundRect">
                  <a:avLst>
                    <a:gd name="adj" fmla="val 16667"/>
                  </a:avLst>
                </a:prstGeom>
                <a:gradFill rotWithShape="1">
                  <a:gsLst>
                    <a:gs pos="0">
                      <a:srgbClr val="8C3D91"/>
                    </a:gs>
                    <a:gs pos="12000">
                      <a:srgbClr val="7005D4"/>
                    </a:gs>
                    <a:gs pos="30000">
                      <a:srgbClr val="181CC7"/>
                    </a:gs>
                    <a:gs pos="60001">
                      <a:srgbClr val="0A128C"/>
                    </a:gs>
                    <a:gs pos="100000">
                      <a:srgbClr val="0000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6" name="AutoShape 5740"/>
                <p:cNvSpPr>
                  <a:spLocks noChangeAspect="1" noChangeArrowheads="1"/>
                </p:cNvSpPr>
                <p:nvPr/>
              </p:nvSpPr>
              <p:spPr bwMode="auto">
                <a:xfrm>
                  <a:off x="2329" y="2599"/>
                  <a:ext cx="43" cy="194"/>
                </a:xfrm>
                <a:prstGeom prst="roundRect">
                  <a:avLst>
                    <a:gd name="adj" fmla="val 16667"/>
                  </a:avLst>
                </a:prstGeom>
                <a:gradFill rotWithShape="1">
                  <a:gsLst>
                    <a:gs pos="0">
                      <a:srgbClr val="FFF200"/>
                    </a:gs>
                    <a:gs pos="45000">
                      <a:srgbClr val="FF7A00"/>
                    </a:gs>
                    <a:gs pos="70000">
                      <a:srgbClr val="FF0300"/>
                    </a:gs>
                    <a:gs pos="100000">
                      <a:srgbClr val="4D0808"/>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755" name="Group 5741"/>
              <p:cNvGrpSpPr>
                <a:grpSpLocks noChangeAspect="1"/>
              </p:cNvGrpSpPr>
              <p:nvPr/>
            </p:nvGrpSpPr>
            <p:grpSpPr bwMode="auto">
              <a:xfrm>
                <a:off x="1026" y="1819"/>
                <a:ext cx="10" cy="37"/>
                <a:chOff x="2478" y="2807"/>
                <a:chExt cx="43" cy="178"/>
              </a:xfrm>
            </p:grpSpPr>
            <p:sp>
              <p:nvSpPr>
                <p:cNvPr id="2773" name="AutoShape 5742"/>
                <p:cNvSpPr>
                  <a:spLocks noChangeAspect="1" noChangeArrowheads="1"/>
                </p:cNvSpPr>
                <p:nvPr/>
              </p:nvSpPr>
              <p:spPr bwMode="auto">
                <a:xfrm>
                  <a:off x="2478" y="2807"/>
                  <a:ext cx="43" cy="89"/>
                </a:xfrm>
                <a:prstGeom prst="roundRect">
                  <a:avLst>
                    <a:gd name="adj" fmla="val 16667"/>
                  </a:avLst>
                </a:prstGeom>
                <a:gradFill rotWithShape="1">
                  <a:gsLst>
                    <a:gs pos="0">
                      <a:srgbClr val="8C3D91"/>
                    </a:gs>
                    <a:gs pos="12000">
                      <a:srgbClr val="7005D4"/>
                    </a:gs>
                    <a:gs pos="30000">
                      <a:srgbClr val="181CC7"/>
                    </a:gs>
                    <a:gs pos="60001">
                      <a:srgbClr val="0A128C"/>
                    </a:gs>
                    <a:gs pos="100000">
                      <a:srgbClr val="0000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4" name="AutoShape 5743"/>
                <p:cNvSpPr>
                  <a:spLocks noChangeAspect="1" noChangeArrowheads="1"/>
                </p:cNvSpPr>
                <p:nvPr/>
              </p:nvSpPr>
              <p:spPr bwMode="auto">
                <a:xfrm>
                  <a:off x="2478" y="2896"/>
                  <a:ext cx="43" cy="89"/>
                </a:xfrm>
                <a:prstGeom prst="roundRect">
                  <a:avLst>
                    <a:gd name="adj" fmla="val 16667"/>
                  </a:avLst>
                </a:prstGeom>
                <a:gradFill rotWithShape="1">
                  <a:gsLst>
                    <a:gs pos="0">
                      <a:srgbClr val="FFF200"/>
                    </a:gs>
                    <a:gs pos="45000">
                      <a:srgbClr val="FF7A00"/>
                    </a:gs>
                    <a:gs pos="70000">
                      <a:srgbClr val="FF0300"/>
                    </a:gs>
                    <a:gs pos="100000">
                      <a:srgbClr val="4D0808"/>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756" name="Group 5744"/>
              <p:cNvGrpSpPr>
                <a:grpSpLocks noChangeAspect="1"/>
              </p:cNvGrpSpPr>
              <p:nvPr/>
            </p:nvGrpSpPr>
            <p:grpSpPr bwMode="auto">
              <a:xfrm>
                <a:off x="1086" y="1829"/>
                <a:ext cx="11" cy="103"/>
                <a:chOff x="2195" y="2463"/>
                <a:chExt cx="40" cy="442"/>
              </a:xfrm>
            </p:grpSpPr>
            <p:sp>
              <p:nvSpPr>
                <p:cNvPr id="2771" name="AutoShape 5745"/>
                <p:cNvSpPr>
                  <a:spLocks noChangeAspect="1" noChangeArrowheads="1"/>
                </p:cNvSpPr>
                <p:nvPr/>
              </p:nvSpPr>
              <p:spPr bwMode="auto">
                <a:xfrm>
                  <a:off x="2195" y="2684"/>
                  <a:ext cx="40" cy="221"/>
                </a:xfrm>
                <a:prstGeom prst="roundRect">
                  <a:avLst>
                    <a:gd name="adj" fmla="val 16667"/>
                  </a:avLst>
                </a:prstGeom>
                <a:solidFill>
                  <a:srgbClr val="00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2" name="AutoShape 5746"/>
                <p:cNvSpPr>
                  <a:spLocks noChangeAspect="1" noChangeArrowheads="1"/>
                </p:cNvSpPr>
                <p:nvPr/>
              </p:nvSpPr>
              <p:spPr bwMode="auto">
                <a:xfrm>
                  <a:off x="2195" y="2463"/>
                  <a:ext cx="40" cy="221"/>
                </a:xfrm>
                <a:prstGeom prst="roundRect">
                  <a:avLst>
                    <a:gd name="adj" fmla="val 16667"/>
                  </a:avLst>
                </a:prstGeom>
                <a:gradFill rotWithShape="1">
                  <a:gsLst>
                    <a:gs pos="0">
                      <a:srgbClr val="8488C4"/>
                    </a:gs>
                    <a:gs pos="53000">
                      <a:srgbClr val="D4DEFF"/>
                    </a:gs>
                    <a:gs pos="83000">
                      <a:srgbClr val="D4DEFF"/>
                    </a:gs>
                    <a:gs pos="100000">
                      <a:srgbClr val="96AB94"/>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757" name="Group 5747"/>
              <p:cNvGrpSpPr>
                <a:grpSpLocks noChangeAspect="1"/>
              </p:cNvGrpSpPr>
              <p:nvPr/>
            </p:nvGrpSpPr>
            <p:grpSpPr bwMode="auto">
              <a:xfrm>
                <a:off x="1119" y="1867"/>
                <a:ext cx="10" cy="73"/>
                <a:chOff x="2329" y="2599"/>
                <a:chExt cx="43" cy="386"/>
              </a:xfrm>
            </p:grpSpPr>
            <p:sp>
              <p:nvSpPr>
                <p:cNvPr id="2769" name="AutoShape 5748"/>
                <p:cNvSpPr>
                  <a:spLocks noChangeAspect="1" noChangeArrowheads="1"/>
                </p:cNvSpPr>
                <p:nvPr/>
              </p:nvSpPr>
              <p:spPr bwMode="auto">
                <a:xfrm>
                  <a:off x="2329" y="2791"/>
                  <a:ext cx="43" cy="194"/>
                </a:xfrm>
                <a:prstGeom prst="roundRect">
                  <a:avLst>
                    <a:gd name="adj" fmla="val 16667"/>
                  </a:avLst>
                </a:prstGeom>
                <a:gradFill rotWithShape="1">
                  <a:gsLst>
                    <a:gs pos="0">
                      <a:srgbClr val="8C3D91"/>
                    </a:gs>
                    <a:gs pos="12000">
                      <a:srgbClr val="7005D4"/>
                    </a:gs>
                    <a:gs pos="30000">
                      <a:srgbClr val="181CC7"/>
                    </a:gs>
                    <a:gs pos="60001">
                      <a:srgbClr val="0A128C"/>
                    </a:gs>
                    <a:gs pos="100000">
                      <a:srgbClr val="0000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0" name="AutoShape 5749"/>
                <p:cNvSpPr>
                  <a:spLocks noChangeAspect="1" noChangeArrowheads="1"/>
                </p:cNvSpPr>
                <p:nvPr/>
              </p:nvSpPr>
              <p:spPr bwMode="auto">
                <a:xfrm>
                  <a:off x="2329" y="2599"/>
                  <a:ext cx="43" cy="194"/>
                </a:xfrm>
                <a:prstGeom prst="roundRect">
                  <a:avLst>
                    <a:gd name="adj" fmla="val 16667"/>
                  </a:avLst>
                </a:prstGeom>
                <a:gradFill rotWithShape="1">
                  <a:gsLst>
                    <a:gs pos="0">
                      <a:srgbClr val="FFF200"/>
                    </a:gs>
                    <a:gs pos="45000">
                      <a:srgbClr val="FF7A00"/>
                    </a:gs>
                    <a:gs pos="70000">
                      <a:srgbClr val="FF0300"/>
                    </a:gs>
                    <a:gs pos="100000">
                      <a:srgbClr val="4D0808"/>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758" name="Group 5750"/>
              <p:cNvGrpSpPr>
                <a:grpSpLocks noChangeAspect="1"/>
              </p:cNvGrpSpPr>
              <p:nvPr/>
            </p:nvGrpSpPr>
            <p:grpSpPr bwMode="auto">
              <a:xfrm>
                <a:off x="1055" y="1813"/>
                <a:ext cx="11" cy="78"/>
                <a:chOff x="2065" y="2441"/>
                <a:chExt cx="40" cy="272"/>
              </a:xfrm>
            </p:grpSpPr>
            <p:sp>
              <p:nvSpPr>
                <p:cNvPr id="2767" name="AutoShape 5751"/>
                <p:cNvSpPr>
                  <a:spLocks noChangeAspect="1" noChangeArrowheads="1"/>
                </p:cNvSpPr>
                <p:nvPr/>
              </p:nvSpPr>
              <p:spPr bwMode="auto">
                <a:xfrm>
                  <a:off x="2065" y="2576"/>
                  <a:ext cx="40" cy="137"/>
                </a:xfrm>
                <a:prstGeom prst="roundRect">
                  <a:avLst>
                    <a:gd name="adj" fmla="val 16667"/>
                  </a:avLst>
                </a:prstGeom>
                <a:gradFill rotWithShape="1">
                  <a:gsLst>
                    <a:gs pos="0">
                      <a:srgbClr val="8C3D91"/>
                    </a:gs>
                    <a:gs pos="12000">
                      <a:srgbClr val="7005D4"/>
                    </a:gs>
                    <a:gs pos="30000">
                      <a:srgbClr val="181CC7"/>
                    </a:gs>
                    <a:gs pos="60001">
                      <a:srgbClr val="0A128C"/>
                    </a:gs>
                    <a:gs pos="100000">
                      <a:srgbClr val="0000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8" name="AutoShape 5752"/>
                <p:cNvSpPr>
                  <a:spLocks noChangeAspect="1" noChangeArrowheads="1"/>
                </p:cNvSpPr>
                <p:nvPr/>
              </p:nvSpPr>
              <p:spPr bwMode="auto">
                <a:xfrm>
                  <a:off x="2065" y="2441"/>
                  <a:ext cx="40" cy="137"/>
                </a:xfrm>
                <a:prstGeom prst="roundRect">
                  <a:avLst>
                    <a:gd name="adj" fmla="val 16667"/>
                  </a:avLst>
                </a:prstGeom>
                <a:gradFill rotWithShape="1">
                  <a:gsLst>
                    <a:gs pos="0">
                      <a:srgbClr val="FFF200"/>
                    </a:gs>
                    <a:gs pos="45000">
                      <a:srgbClr val="FF7A00"/>
                    </a:gs>
                    <a:gs pos="70000">
                      <a:srgbClr val="FF0300"/>
                    </a:gs>
                    <a:gs pos="100000">
                      <a:srgbClr val="4D0808"/>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759" name="Freeform 5753"/>
              <p:cNvSpPr>
                <a:spLocks noChangeAspect="1"/>
              </p:cNvSpPr>
              <p:nvPr/>
            </p:nvSpPr>
            <p:spPr bwMode="auto">
              <a:xfrm flipH="1">
                <a:off x="1056" y="1811"/>
                <a:ext cx="142" cy="132"/>
              </a:xfrm>
              <a:custGeom>
                <a:avLst/>
                <a:gdLst>
                  <a:gd name="T0" fmla="*/ 41 w 2730"/>
                  <a:gd name="T1" fmla="*/ 2512 h 2533"/>
                  <a:gd name="T2" fmla="*/ 310 w 2730"/>
                  <a:gd name="T3" fmla="*/ 2397 h 2533"/>
                  <a:gd name="T4" fmla="*/ 550 w 2730"/>
                  <a:gd name="T5" fmla="*/ 2186 h 2533"/>
                  <a:gd name="T6" fmla="*/ 742 w 2730"/>
                  <a:gd name="T7" fmla="*/ 1924 h 2533"/>
                  <a:gd name="T8" fmla="*/ 1261 w 2730"/>
                  <a:gd name="T9" fmla="*/ 1084 h 2533"/>
                  <a:gd name="T10" fmla="*/ 1831 w 2730"/>
                  <a:gd name="T11" fmla="*/ 342 h 2533"/>
                  <a:gd name="T12" fmla="*/ 2282 w 2730"/>
                  <a:gd name="T13" fmla="*/ 54 h 2533"/>
                  <a:gd name="T14" fmla="*/ 2703 w 2730"/>
                  <a:gd name="T15" fmla="*/ 18 h 2533"/>
                  <a:gd name="T16" fmla="*/ 2441 w 2730"/>
                  <a:gd name="T17" fmla="*/ 126 h 2533"/>
                  <a:gd name="T18" fmla="*/ 2214 w 2730"/>
                  <a:gd name="T19" fmla="*/ 314 h 2533"/>
                  <a:gd name="T20" fmla="*/ 1971 w 2730"/>
                  <a:gd name="T21" fmla="*/ 623 h 2533"/>
                  <a:gd name="T22" fmla="*/ 1678 w 2730"/>
                  <a:gd name="T23" fmla="*/ 1089 h 2533"/>
                  <a:gd name="T24" fmla="*/ 1102 w 2730"/>
                  <a:gd name="T25" fmla="*/ 1953 h 2533"/>
                  <a:gd name="T26" fmla="*/ 554 w 2730"/>
                  <a:gd name="T27" fmla="*/ 2440 h 2533"/>
                  <a:gd name="T28" fmla="*/ 41 w 2730"/>
                  <a:gd name="T29" fmla="*/ 2512 h 2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gradFill rotWithShape="1">
                <a:gsLst>
                  <a:gs pos="0">
                    <a:srgbClr val="4D0808"/>
                  </a:gs>
                  <a:gs pos="15000">
                    <a:srgbClr val="FF0300"/>
                  </a:gs>
                  <a:gs pos="27500">
                    <a:srgbClr val="FF7A00"/>
                  </a:gs>
                  <a:gs pos="50000">
                    <a:srgbClr val="FFF200"/>
                  </a:gs>
                  <a:gs pos="72500">
                    <a:srgbClr val="FF7A00"/>
                  </a:gs>
                  <a:gs pos="85000">
                    <a:srgbClr val="FF0300"/>
                  </a:gs>
                  <a:gs pos="100000">
                    <a:srgbClr val="4D0808"/>
                  </a:gs>
                </a:gsLst>
                <a:lin ang="5400000" scaled="1"/>
              </a:gradFill>
              <a:ln>
                <a:noFill/>
              </a:ln>
              <a:effectLst/>
              <a:extLst>
                <a:ext uri="{91240B29-F687-4F45-9708-019B960494DF}">
                  <a14:hiddenLine xmlns:a14="http://schemas.microsoft.com/office/drawing/2010/main" w="9525">
                    <a:solidFill>
                      <a:srgbClr val="FF99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60" name="Freeform 5754"/>
              <p:cNvSpPr>
                <a:spLocks noChangeAspect="1"/>
              </p:cNvSpPr>
              <p:nvPr/>
            </p:nvSpPr>
            <p:spPr bwMode="auto">
              <a:xfrm flipH="1">
                <a:off x="977" y="1811"/>
                <a:ext cx="142" cy="132"/>
              </a:xfrm>
              <a:custGeom>
                <a:avLst/>
                <a:gdLst>
                  <a:gd name="T0" fmla="*/ 41 w 2730"/>
                  <a:gd name="T1" fmla="*/ 2512 h 2533"/>
                  <a:gd name="T2" fmla="*/ 310 w 2730"/>
                  <a:gd name="T3" fmla="*/ 2397 h 2533"/>
                  <a:gd name="T4" fmla="*/ 550 w 2730"/>
                  <a:gd name="T5" fmla="*/ 2186 h 2533"/>
                  <a:gd name="T6" fmla="*/ 742 w 2730"/>
                  <a:gd name="T7" fmla="*/ 1924 h 2533"/>
                  <a:gd name="T8" fmla="*/ 1261 w 2730"/>
                  <a:gd name="T9" fmla="*/ 1084 h 2533"/>
                  <a:gd name="T10" fmla="*/ 1831 w 2730"/>
                  <a:gd name="T11" fmla="*/ 342 h 2533"/>
                  <a:gd name="T12" fmla="*/ 2282 w 2730"/>
                  <a:gd name="T13" fmla="*/ 54 h 2533"/>
                  <a:gd name="T14" fmla="*/ 2703 w 2730"/>
                  <a:gd name="T15" fmla="*/ 18 h 2533"/>
                  <a:gd name="T16" fmla="*/ 2441 w 2730"/>
                  <a:gd name="T17" fmla="*/ 126 h 2533"/>
                  <a:gd name="T18" fmla="*/ 2214 w 2730"/>
                  <a:gd name="T19" fmla="*/ 314 h 2533"/>
                  <a:gd name="T20" fmla="*/ 1971 w 2730"/>
                  <a:gd name="T21" fmla="*/ 623 h 2533"/>
                  <a:gd name="T22" fmla="*/ 1678 w 2730"/>
                  <a:gd name="T23" fmla="*/ 1089 h 2533"/>
                  <a:gd name="T24" fmla="*/ 1102 w 2730"/>
                  <a:gd name="T25" fmla="*/ 1953 h 2533"/>
                  <a:gd name="T26" fmla="*/ 554 w 2730"/>
                  <a:gd name="T27" fmla="*/ 2440 h 2533"/>
                  <a:gd name="T28" fmla="*/ 41 w 2730"/>
                  <a:gd name="T29" fmla="*/ 2512 h 2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gradFill rotWithShape="1">
                <a:gsLst>
                  <a:gs pos="0">
                    <a:srgbClr val="C7FF29">
                      <a:gamma/>
                      <a:shade val="0"/>
                      <a:invGamma/>
                    </a:srgbClr>
                  </a:gs>
                  <a:gs pos="50000">
                    <a:srgbClr val="C7FF29"/>
                  </a:gs>
                  <a:gs pos="100000">
                    <a:srgbClr val="C7FF29">
                      <a:gamma/>
                      <a:shade val="0"/>
                      <a:invGamma/>
                    </a:srgbClr>
                  </a:gs>
                </a:gsLst>
                <a:lin ang="5400000" scaled="1"/>
              </a:gradFill>
              <a:ln>
                <a:noFill/>
              </a:ln>
              <a:effectLst/>
              <a:extLst>
                <a:ext uri="{91240B29-F687-4F45-9708-019B960494DF}">
                  <a14:hiddenLine xmlns:a14="http://schemas.microsoft.com/office/drawing/2010/main" w="9525">
                    <a:solidFill>
                      <a:srgbClr val="33CC33"/>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61" name="Freeform 5755"/>
              <p:cNvSpPr>
                <a:spLocks noChangeAspect="1"/>
              </p:cNvSpPr>
              <p:nvPr/>
            </p:nvSpPr>
            <p:spPr bwMode="auto">
              <a:xfrm flipH="1">
                <a:off x="783" y="1811"/>
                <a:ext cx="143" cy="132"/>
              </a:xfrm>
              <a:custGeom>
                <a:avLst/>
                <a:gdLst>
                  <a:gd name="T0" fmla="*/ 41 w 2730"/>
                  <a:gd name="T1" fmla="*/ 2512 h 2533"/>
                  <a:gd name="T2" fmla="*/ 310 w 2730"/>
                  <a:gd name="T3" fmla="*/ 2397 h 2533"/>
                  <a:gd name="T4" fmla="*/ 550 w 2730"/>
                  <a:gd name="T5" fmla="*/ 2186 h 2533"/>
                  <a:gd name="T6" fmla="*/ 742 w 2730"/>
                  <a:gd name="T7" fmla="*/ 1924 h 2533"/>
                  <a:gd name="T8" fmla="*/ 1261 w 2730"/>
                  <a:gd name="T9" fmla="*/ 1084 h 2533"/>
                  <a:gd name="T10" fmla="*/ 1831 w 2730"/>
                  <a:gd name="T11" fmla="*/ 342 h 2533"/>
                  <a:gd name="T12" fmla="*/ 2282 w 2730"/>
                  <a:gd name="T13" fmla="*/ 54 h 2533"/>
                  <a:gd name="T14" fmla="*/ 2703 w 2730"/>
                  <a:gd name="T15" fmla="*/ 18 h 2533"/>
                  <a:gd name="T16" fmla="*/ 2441 w 2730"/>
                  <a:gd name="T17" fmla="*/ 126 h 2533"/>
                  <a:gd name="T18" fmla="*/ 2214 w 2730"/>
                  <a:gd name="T19" fmla="*/ 314 h 2533"/>
                  <a:gd name="T20" fmla="*/ 1971 w 2730"/>
                  <a:gd name="T21" fmla="*/ 623 h 2533"/>
                  <a:gd name="T22" fmla="*/ 1678 w 2730"/>
                  <a:gd name="T23" fmla="*/ 1089 h 2533"/>
                  <a:gd name="T24" fmla="*/ 1102 w 2730"/>
                  <a:gd name="T25" fmla="*/ 1953 h 2533"/>
                  <a:gd name="T26" fmla="*/ 554 w 2730"/>
                  <a:gd name="T27" fmla="*/ 2440 h 2533"/>
                  <a:gd name="T28" fmla="*/ 41 w 2730"/>
                  <a:gd name="T29" fmla="*/ 2512 h 2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gradFill rotWithShape="1">
                <a:gsLst>
                  <a:gs pos="0">
                    <a:srgbClr val="4D0808"/>
                  </a:gs>
                  <a:gs pos="15000">
                    <a:srgbClr val="FF0300"/>
                  </a:gs>
                  <a:gs pos="27500">
                    <a:srgbClr val="FF7A00"/>
                  </a:gs>
                  <a:gs pos="50000">
                    <a:srgbClr val="FFF200"/>
                  </a:gs>
                  <a:gs pos="72500">
                    <a:srgbClr val="FF7A00"/>
                  </a:gs>
                  <a:gs pos="85000">
                    <a:srgbClr val="FF0300"/>
                  </a:gs>
                  <a:gs pos="100000">
                    <a:srgbClr val="4D0808"/>
                  </a:gs>
                </a:gsLst>
                <a:lin ang="5400000" scaled="1"/>
              </a:gradFill>
              <a:ln>
                <a:noFill/>
              </a:ln>
              <a:effectLst/>
              <a:extLst>
                <a:ext uri="{91240B29-F687-4F45-9708-019B960494DF}">
                  <a14:hiddenLine xmlns:a14="http://schemas.microsoft.com/office/drawing/2010/main" w="9525">
                    <a:solidFill>
                      <a:srgbClr val="FF99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62" name="Freeform 5756"/>
              <p:cNvSpPr>
                <a:spLocks noChangeAspect="1"/>
              </p:cNvSpPr>
              <p:nvPr/>
            </p:nvSpPr>
            <p:spPr bwMode="auto">
              <a:xfrm flipH="1">
                <a:off x="704" y="1811"/>
                <a:ext cx="143" cy="132"/>
              </a:xfrm>
              <a:custGeom>
                <a:avLst/>
                <a:gdLst>
                  <a:gd name="T0" fmla="*/ 41 w 2730"/>
                  <a:gd name="T1" fmla="*/ 2512 h 2533"/>
                  <a:gd name="T2" fmla="*/ 310 w 2730"/>
                  <a:gd name="T3" fmla="*/ 2397 h 2533"/>
                  <a:gd name="T4" fmla="*/ 550 w 2730"/>
                  <a:gd name="T5" fmla="*/ 2186 h 2533"/>
                  <a:gd name="T6" fmla="*/ 742 w 2730"/>
                  <a:gd name="T7" fmla="*/ 1924 h 2533"/>
                  <a:gd name="T8" fmla="*/ 1261 w 2730"/>
                  <a:gd name="T9" fmla="*/ 1084 h 2533"/>
                  <a:gd name="T10" fmla="*/ 1831 w 2730"/>
                  <a:gd name="T11" fmla="*/ 342 h 2533"/>
                  <a:gd name="T12" fmla="*/ 2282 w 2730"/>
                  <a:gd name="T13" fmla="*/ 54 h 2533"/>
                  <a:gd name="T14" fmla="*/ 2703 w 2730"/>
                  <a:gd name="T15" fmla="*/ 18 h 2533"/>
                  <a:gd name="T16" fmla="*/ 2441 w 2730"/>
                  <a:gd name="T17" fmla="*/ 126 h 2533"/>
                  <a:gd name="T18" fmla="*/ 2214 w 2730"/>
                  <a:gd name="T19" fmla="*/ 314 h 2533"/>
                  <a:gd name="T20" fmla="*/ 1971 w 2730"/>
                  <a:gd name="T21" fmla="*/ 623 h 2533"/>
                  <a:gd name="T22" fmla="*/ 1678 w 2730"/>
                  <a:gd name="T23" fmla="*/ 1089 h 2533"/>
                  <a:gd name="T24" fmla="*/ 1102 w 2730"/>
                  <a:gd name="T25" fmla="*/ 1953 h 2533"/>
                  <a:gd name="T26" fmla="*/ 554 w 2730"/>
                  <a:gd name="T27" fmla="*/ 2440 h 2533"/>
                  <a:gd name="T28" fmla="*/ 41 w 2730"/>
                  <a:gd name="T29" fmla="*/ 2512 h 2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gradFill rotWithShape="1">
                <a:gsLst>
                  <a:gs pos="0">
                    <a:srgbClr val="C7FF29">
                      <a:gamma/>
                      <a:shade val="0"/>
                      <a:invGamma/>
                    </a:srgbClr>
                  </a:gs>
                  <a:gs pos="50000">
                    <a:srgbClr val="C7FF29"/>
                  </a:gs>
                  <a:gs pos="100000">
                    <a:srgbClr val="C7FF29">
                      <a:gamma/>
                      <a:shade val="0"/>
                      <a:invGamma/>
                    </a:srgbClr>
                  </a:gs>
                </a:gsLst>
                <a:lin ang="5400000" scaled="1"/>
              </a:gradFill>
              <a:ln>
                <a:noFill/>
              </a:ln>
              <a:effectLst/>
              <a:extLst>
                <a:ext uri="{91240B29-F687-4F45-9708-019B960494DF}">
                  <a14:hiddenLine xmlns:a14="http://schemas.microsoft.com/office/drawing/2010/main" w="9525">
                    <a:solidFill>
                      <a:srgbClr val="33CC33"/>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63" name="Freeform 5757"/>
              <p:cNvSpPr>
                <a:spLocks noChangeAspect="1"/>
              </p:cNvSpPr>
              <p:nvPr/>
            </p:nvSpPr>
            <p:spPr bwMode="auto">
              <a:xfrm flipH="1">
                <a:off x="511" y="1811"/>
                <a:ext cx="143" cy="132"/>
              </a:xfrm>
              <a:custGeom>
                <a:avLst/>
                <a:gdLst>
                  <a:gd name="T0" fmla="*/ 41 w 2730"/>
                  <a:gd name="T1" fmla="*/ 2512 h 2533"/>
                  <a:gd name="T2" fmla="*/ 310 w 2730"/>
                  <a:gd name="T3" fmla="*/ 2397 h 2533"/>
                  <a:gd name="T4" fmla="*/ 550 w 2730"/>
                  <a:gd name="T5" fmla="*/ 2186 h 2533"/>
                  <a:gd name="T6" fmla="*/ 742 w 2730"/>
                  <a:gd name="T7" fmla="*/ 1924 h 2533"/>
                  <a:gd name="T8" fmla="*/ 1261 w 2730"/>
                  <a:gd name="T9" fmla="*/ 1084 h 2533"/>
                  <a:gd name="T10" fmla="*/ 1831 w 2730"/>
                  <a:gd name="T11" fmla="*/ 342 h 2533"/>
                  <a:gd name="T12" fmla="*/ 2282 w 2730"/>
                  <a:gd name="T13" fmla="*/ 54 h 2533"/>
                  <a:gd name="T14" fmla="*/ 2703 w 2730"/>
                  <a:gd name="T15" fmla="*/ 18 h 2533"/>
                  <a:gd name="T16" fmla="*/ 2441 w 2730"/>
                  <a:gd name="T17" fmla="*/ 126 h 2533"/>
                  <a:gd name="T18" fmla="*/ 2214 w 2730"/>
                  <a:gd name="T19" fmla="*/ 314 h 2533"/>
                  <a:gd name="T20" fmla="*/ 1971 w 2730"/>
                  <a:gd name="T21" fmla="*/ 623 h 2533"/>
                  <a:gd name="T22" fmla="*/ 1678 w 2730"/>
                  <a:gd name="T23" fmla="*/ 1089 h 2533"/>
                  <a:gd name="T24" fmla="*/ 1102 w 2730"/>
                  <a:gd name="T25" fmla="*/ 1953 h 2533"/>
                  <a:gd name="T26" fmla="*/ 554 w 2730"/>
                  <a:gd name="T27" fmla="*/ 2440 h 2533"/>
                  <a:gd name="T28" fmla="*/ 41 w 2730"/>
                  <a:gd name="T29" fmla="*/ 2512 h 2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gradFill rotWithShape="1">
                <a:gsLst>
                  <a:gs pos="0">
                    <a:srgbClr val="4D0808"/>
                  </a:gs>
                  <a:gs pos="15000">
                    <a:srgbClr val="FF0300"/>
                  </a:gs>
                  <a:gs pos="27500">
                    <a:srgbClr val="FF7A00"/>
                  </a:gs>
                  <a:gs pos="50000">
                    <a:srgbClr val="FFF200"/>
                  </a:gs>
                  <a:gs pos="72500">
                    <a:srgbClr val="FF7A00"/>
                  </a:gs>
                  <a:gs pos="85000">
                    <a:srgbClr val="FF0300"/>
                  </a:gs>
                  <a:gs pos="100000">
                    <a:srgbClr val="4D0808"/>
                  </a:gs>
                </a:gsLst>
                <a:lin ang="5400000" scaled="1"/>
              </a:gradFill>
              <a:ln>
                <a:noFill/>
              </a:ln>
              <a:effectLst/>
              <a:extLst>
                <a:ext uri="{91240B29-F687-4F45-9708-019B960494DF}">
                  <a14:hiddenLine xmlns:a14="http://schemas.microsoft.com/office/drawing/2010/main" w="9525">
                    <a:solidFill>
                      <a:srgbClr val="FF99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64" name="Freeform 5758"/>
              <p:cNvSpPr>
                <a:spLocks noChangeAspect="1"/>
              </p:cNvSpPr>
              <p:nvPr/>
            </p:nvSpPr>
            <p:spPr bwMode="auto">
              <a:xfrm flipH="1">
                <a:off x="432" y="1811"/>
                <a:ext cx="143" cy="132"/>
              </a:xfrm>
              <a:custGeom>
                <a:avLst/>
                <a:gdLst>
                  <a:gd name="T0" fmla="*/ 41 w 2730"/>
                  <a:gd name="T1" fmla="*/ 2512 h 2533"/>
                  <a:gd name="T2" fmla="*/ 310 w 2730"/>
                  <a:gd name="T3" fmla="*/ 2397 h 2533"/>
                  <a:gd name="T4" fmla="*/ 550 w 2730"/>
                  <a:gd name="T5" fmla="*/ 2186 h 2533"/>
                  <a:gd name="T6" fmla="*/ 742 w 2730"/>
                  <a:gd name="T7" fmla="*/ 1924 h 2533"/>
                  <a:gd name="T8" fmla="*/ 1261 w 2730"/>
                  <a:gd name="T9" fmla="*/ 1084 h 2533"/>
                  <a:gd name="T10" fmla="*/ 1831 w 2730"/>
                  <a:gd name="T11" fmla="*/ 342 h 2533"/>
                  <a:gd name="T12" fmla="*/ 2282 w 2730"/>
                  <a:gd name="T13" fmla="*/ 54 h 2533"/>
                  <a:gd name="T14" fmla="*/ 2703 w 2730"/>
                  <a:gd name="T15" fmla="*/ 18 h 2533"/>
                  <a:gd name="T16" fmla="*/ 2441 w 2730"/>
                  <a:gd name="T17" fmla="*/ 126 h 2533"/>
                  <a:gd name="T18" fmla="*/ 2214 w 2730"/>
                  <a:gd name="T19" fmla="*/ 314 h 2533"/>
                  <a:gd name="T20" fmla="*/ 1971 w 2730"/>
                  <a:gd name="T21" fmla="*/ 623 h 2533"/>
                  <a:gd name="T22" fmla="*/ 1678 w 2730"/>
                  <a:gd name="T23" fmla="*/ 1089 h 2533"/>
                  <a:gd name="T24" fmla="*/ 1102 w 2730"/>
                  <a:gd name="T25" fmla="*/ 1953 h 2533"/>
                  <a:gd name="T26" fmla="*/ 554 w 2730"/>
                  <a:gd name="T27" fmla="*/ 2440 h 2533"/>
                  <a:gd name="T28" fmla="*/ 41 w 2730"/>
                  <a:gd name="T29" fmla="*/ 2512 h 2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gradFill rotWithShape="1">
                <a:gsLst>
                  <a:gs pos="0">
                    <a:srgbClr val="C7FF29">
                      <a:gamma/>
                      <a:shade val="0"/>
                      <a:invGamma/>
                    </a:srgbClr>
                  </a:gs>
                  <a:gs pos="50000">
                    <a:srgbClr val="C7FF29"/>
                  </a:gs>
                  <a:gs pos="100000">
                    <a:srgbClr val="C7FF29">
                      <a:gamma/>
                      <a:shade val="0"/>
                      <a:invGamma/>
                    </a:srgbClr>
                  </a:gs>
                </a:gsLst>
                <a:lin ang="5400000" scaled="1"/>
              </a:gradFill>
              <a:ln>
                <a:noFill/>
              </a:ln>
              <a:effectLst/>
              <a:extLst>
                <a:ext uri="{91240B29-F687-4F45-9708-019B960494DF}">
                  <a14:hiddenLine xmlns:a14="http://schemas.microsoft.com/office/drawing/2010/main" w="9525">
                    <a:solidFill>
                      <a:srgbClr val="33CC33"/>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65" name="Freeform 5759"/>
              <p:cNvSpPr>
                <a:spLocks noChangeAspect="1"/>
              </p:cNvSpPr>
              <p:nvPr/>
            </p:nvSpPr>
            <p:spPr bwMode="auto">
              <a:xfrm flipH="1">
                <a:off x="239" y="1811"/>
                <a:ext cx="142" cy="132"/>
              </a:xfrm>
              <a:custGeom>
                <a:avLst/>
                <a:gdLst>
                  <a:gd name="T0" fmla="*/ 41 w 2730"/>
                  <a:gd name="T1" fmla="*/ 2512 h 2533"/>
                  <a:gd name="T2" fmla="*/ 310 w 2730"/>
                  <a:gd name="T3" fmla="*/ 2397 h 2533"/>
                  <a:gd name="T4" fmla="*/ 550 w 2730"/>
                  <a:gd name="T5" fmla="*/ 2186 h 2533"/>
                  <a:gd name="T6" fmla="*/ 742 w 2730"/>
                  <a:gd name="T7" fmla="*/ 1924 h 2533"/>
                  <a:gd name="T8" fmla="*/ 1261 w 2730"/>
                  <a:gd name="T9" fmla="*/ 1084 h 2533"/>
                  <a:gd name="T10" fmla="*/ 1831 w 2730"/>
                  <a:gd name="T11" fmla="*/ 342 h 2533"/>
                  <a:gd name="T12" fmla="*/ 2282 w 2730"/>
                  <a:gd name="T13" fmla="*/ 54 h 2533"/>
                  <a:gd name="T14" fmla="*/ 2703 w 2730"/>
                  <a:gd name="T15" fmla="*/ 18 h 2533"/>
                  <a:gd name="T16" fmla="*/ 2441 w 2730"/>
                  <a:gd name="T17" fmla="*/ 126 h 2533"/>
                  <a:gd name="T18" fmla="*/ 2214 w 2730"/>
                  <a:gd name="T19" fmla="*/ 314 h 2533"/>
                  <a:gd name="T20" fmla="*/ 1971 w 2730"/>
                  <a:gd name="T21" fmla="*/ 623 h 2533"/>
                  <a:gd name="T22" fmla="*/ 1678 w 2730"/>
                  <a:gd name="T23" fmla="*/ 1089 h 2533"/>
                  <a:gd name="T24" fmla="*/ 1102 w 2730"/>
                  <a:gd name="T25" fmla="*/ 1953 h 2533"/>
                  <a:gd name="T26" fmla="*/ 554 w 2730"/>
                  <a:gd name="T27" fmla="*/ 2440 h 2533"/>
                  <a:gd name="T28" fmla="*/ 41 w 2730"/>
                  <a:gd name="T29" fmla="*/ 2512 h 2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gradFill rotWithShape="1">
                <a:gsLst>
                  <a:gs pos="0">
                    <a:srgbClr val="4D0808"/>
                  </a:gs>
                  <a:gs pos="15000">
                    <a:srgbClr val="FF0300"/>
                  </a:gs>
                  <a:gs pos="27500">
                    <a:srgbClr val="FF7A00"/>
                  </a:gs>
                  <a:gs pos="50000">
                    <a:srgbClr val="FFF200"/>
                  </a:gs>
                  <a:gs pos="72500">
                    <a:srgbClr val="FF7A00"/>
                  </a:gs>
                  <a:gs pos="85000">
                    <a:srgbClr val="FF0300"/>
                  </a:gs>
                  <a:gs pos="100000">
                    <a:srgbClr val="4D0808"/>
                  </a:gs>
                </a:gsLst>
                <a:lin ang="5400000" scaled="1"/>
              </a:gradFill>
              <a:ln>
                <a:noFill/>
              </a:ln>
              <a:effectLst/>
              <a:extLst>
                <a:ext uri="{91240B29-F687-4F45-9708-019B960494DF}">
                  <a14:hiddenLine xmlns:a14="http://schemas.microsoft.com/office/drawing/2010/main" w="3175" cmpd="sng">
                    <a:solidFill>
                      <a:srgbClr val="FF99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66" name="Freeform 5760"/>
              <p:cNvSpPr>
                <a:spLocks noChangeAspect="1"/>
              </p:cNvSpPr>
              <p:nvPr/>
            </p:nvSpPr>
            <p:spPr bwMode="auto">
              <a:xfrm flipH="1">
                <a:off x="161" y="1811"/>
                <a:ext cx="141" cy="132"/>
              </a:xfrm>
              <a:custGeom>
                <a:avLst/>
                <a:gdLst>
                  <a:gd name="T0" fmla="*/ 41 w 2730"/>
                  <a:gd name="T1" fmla="*/ 2512 h 2533"/>
                  <a:gd name="T2" fmla="*/ 310 w 2730"/>
                  <a:gd name="T3" fmla="*/ 2397 h 2533"/>
                  <a:gd name="T4" fmla="*/ 550 w 2730"/>
                  <a:gd name="T5" fmla="*/ 2186 h 2533"/>
                  <a:gd name="T6" fmla="*/ 742 w 2730"/>
                  <a:gd name="T7" fmla="*/ 1924 h 2533"/>
                  <a:gd name="T8" fmla="*/ 1261 w 2730"/>
                  <a:gd name="T9" fmla="*/ 1084 h 2533"/>
                  <a:gd name="T10" fmla="*/ 1831 w 2730"/>
                  <a:gd name="T11" fmla="*/ 342 h 2533"/>
                  <a:gd name="T12" fmla="*/ 2282 w 2730"/>
                  <a:gd name="T13" fmla="*/ 54 h 2533"/>
                  <a:gd name="T14" fmla="*/ 2703 w 2730"/>
                  <a:gd name="T15" fmla="*/ 18 h 2533"/>
                  <a:gd name="T16" fmla="*/ 2441 w 2730"/>
                  <a:gd name="T17" fmla="*/ 126 h 2533"/>
                  <a:gd name="T18" fmla="*/ 2214 w 2730"/>
                  <a:gd name="T19" fmla="*/ 314 h 2533"/>
                  <a:gd name="T20" fmla="*/ 1971 w 2730"/>
                  <a:gd name="T21" fmla="*/ 623 h 2533"/>
                  <a:gd name="T22" fmla="*/ 1678 w 2730"/>
                  <a:gd name="T23" fmla="*/ 1089 h 2533"/>
                  <a:gd name="T24" fmla="*/ 1102 w 2730"/>
                  <a:gd name="T25" fmla="*/ 1953 h 2533"/>
                  <a:gd name="T26" fmla="*/ 554 w 2730"/>
                  <a:gd name="T27" fmla="*/ 2440 h 2533"/>
                  <a:gd name="T28" fmla="*/ 41 w 2730"/>
                  <a:gd name="T29" fmla="*/ 2512 h 2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gradFill rotWithShape="1">
                <a:gsLst>
                  <a:gs pos="0">
                    <a:srgbClr val="C7FF29">
                      <a:gamma/>
                      <a:shade val="0"/>
                      <a:invGamma/>
                    </a:srgbClr>
                  </a:gs>
                  <a:gs pos="50000">
                    <a:srgbClr val="C7FF29"/>
                  </a:gs>
                  <a:gs pos="100000">
                    <a:srgbClr val="C7FF29">
                      <a:gamma/>
                      <a:shade val="0"/>
                      <a:invGamma/>
                    </a:srgbClr>
                  </a:gs>
                </a:gsLst>
                <a:lin ang="5400000" scaled="1"/>
              </a:gradFill>
              <a:ln>
                <a:noFill/>
              </a:ln>
              <a:effectLst/>
              <a:extLst>
                <a:ext uri="{91240B29-F687-4F45-9708-019B960494DF}">
                  <a14:hiddenLine xmlns:a14="http://schemas.microsoft.com/office/drawing/2010/main" w="9525">
                    <a:solidFill>
                      <a:srgbClr val="33CC33"/>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2" name="Group 41"/>
            <p:cNvGrpSpPr/>
            <p:nvPr/>
          </p:nvGrpSpPr>
          <p:grpSpPr>
            <a:xfrm>
              <a:off x="2276488" y="5844832"/>
              <a:ext cx="732324" cy="434347"/>
              <a:chOff x="2883567" y="5890253"/>
              <a:chExt cx="353381" cy="434347"/>
            </a:xfrm>
          </p:grpSpPr>
          <p:cxnSp>
            <p:nvCxnSpPr>
              <p:cNvPr id="2721" name="Straight Connector 2720"/>
              <p:cNvCxnSpPr/>
              <p:nvPr/>
            </p:nvCxnSpPr>
            <p:spPr>
              <a:xfrm flipV="1">
                <a:off x="2890270" y="5941834"/>
                <a:ext cx="0" cy="382766"/>
              </a:xfrm>
              <a:prstGeom prst="line">
                <a:avLst/>
              </a:prstGeom>
              <a:ln w="82550">
                <a:solidFill>
                  <a:schemeClr val="tx1"/>
                </a:solidFill>
              </a:ln>
            </p:spPr>
            <p:style>
              <a:lnRef idx="1">
                <a:schemeClr val="accent1"/>
              </a:lnRef>
              <a:fillRef idx="0">
                <a:schemeClr val="accent1"/>
              </a:fillRef>
              <a:effectRef idx="0">
                <a:schemeClr val="accent1"/>
              </a:effectRef>
              <a:fontRef idx="minor">
                <a:schemeClr val="tx1"/>
              </a:fontRef>
            </p:style>
          </p:cxnSp>
          <p:sp>
            <p:nvSpPr>
              <p:cNvPr id="2722" name="Down Arrow 2721"/>
              <p:cNvSpPr/>
              <p:nvPr/>
            </p:nvSpPr>
            <p:spPr>
              <a:xfrm rot="16200000">
                <a:off x="2965966" y="5807854"/>
                <a:ext cx="188583" cy="353381"/>
              </a:xfrm>
              <a:prstGeom prst="downArrow">
                <a:avLst>
                  <a:gd name="adj1" fmla="val 38002"/>
                  <a:gd name="adj2" fmla="val 80382"/>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 name="Group 386"/>
            <p:cNvGrpSpPr>
              <a:grpSpLocks/>
            </p:cNvGrpSpPr>
            <p:nvPr/>
          </p:nvGrpSpPr>
          <p:grpSpPr bwMode="auto">
            <a:xfrm rot="558655" flipH="1">
              <a:off x="1716582" y="5204358"/>
              <a:ext cx="1262322" cy="381000"/>
              <a:chOff x="2648" y="2344"/>
              <a:chExt cx="1623" cy="403"/>
            </a:xfrm>
          </p:grpSpPr>
          <p:grpSp>
            <p:nvGrpSpPr>
              <p:cNvPr id="2340" name="Group 387"/>
              <p:cNvGrpSpPr>
                <a:grpSpLocks/>
              </p:cNvGrpSpPr>
              <p:nvPr/>
            </p:nvGrpSpPr>
            <p:grpSpPr bwMode="auto">
              <a:xfrm rot="660000" flipH="1">
                <a:off x="4006" y="2485"/>
                <a:ext cx="265" cy="262"/>
                <a:chOff x="878" y="1144"/>
                <a:chExt cx="265" cy="262"/>
              </a:xfrm>
            </p:grpSpPr>
            <p:grpSp>
              <p:nvGrpSpPr>
                <p:cNvPr id="2644" name="Group 388"/>
                <p:cNvGrpSpPr>
                  <a:grpSpLocks/>
                </p:cNvGrpSpPr>
                <p:nvPr/>
              </p:nvGrpSpPr>
              <p:grpSpPr bwMode="auto">
                <a:xfrm rot="37800000">
                  <a:off x="908" y="1347"/>
                  <a:ext cx="29" cy="90"/>
                  <a:chOff x="1320" y="1143"/>
                  <a:chExt cx="29" cy="90"/>
                </a:xfrm>
              </p:grpSpPr>
              <p:grpSp>
                <p:nvGrpSpPr>
                  <p:cNvPr id="2715" name="Group 389"/>
                  <p:cNvGrpSpPr>
                    <a:grpSpLocks/>
                  </p:cNvGrpSpPr>
                  <p:nvPr/>
                </p:nvGrpSpPr>
                <p:grpSpPr bwMode="auto">
                  <a:xfrm>
                    <a:off x="1320" y="1182"/>
                    <a:ext cx="29" cy="51"/>
                    <a:chOff x="1215" y="1181"/>
                    <a:chExt cx="29" cy="51"/>
                  </a:xfrm>
                </p:grpSpPr>
                <p:sp>
                  <p:nvSpPr>
                    <p:cNvPr id="2719" name="Line 390"/>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20" name="Oval 391"/>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716" name="Group 392"/>
                  <p:cNvGrpSpPr>
                    <a:grpSpLocks/>
                  </p:cNvGrpSpPr>
                  <p:nvPr/>
                </p:nvGrpSpPr>
                <p:grpSpPr bwMode="auto">
                  <a:xfrm>
                    <a:off x="1320" y="1143"/>
                    <a:ext cx="29" cy="50"/>
                    <a:chOff x="1215" y="1142"/>
                    <a:chExt cx="29" cy="50"/>
                  </a:xfrm>
                </p:grpSpPr>
                <p:sp>
                  <p:nvSpPr>
                    <p:cNvPr id="2717" name="Line 393"/>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18" name="Oval 394"/>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645" name="Group 395"/>
                <p:cNvGrpSpPr>
                  <a:grpSpLocks/>
                </p:cNvGrpSpPr>
                <p:nvPr/>
              </p:nvGrpSpPr>
              <p:grpSpPr bwMode="auto">
                <a:xfrm rot="38340000">
                  <a:off x="915" y="1318"/>
                  <a:ext cx="29" cy="90"/>
                  <a:chOff x="1355" y="1146"/>
                  <a:chExt cx="29" cy="90"/>
                </a:xfrm>
              </p:grpSpPr>
              <p:grpSp>
                <p:nvGrpSpPr>
                  <p:cNvPr id="2709" name="Group 396"/>
                  <p:cNvGrpSpPr>
                    <a:grpSpLocks/>
                  </p:cNvGrpSpPr>
                  <p:nvPr/>
                </p:nvGrpSpPr>
                <p:grpSpPr bwMode="auto">
                  <a:xfrm>
                    <a:off x="1355" y="1185"/>
                    <a:ext cx="29" cy="51"/>
                    <a:chOff x="1215" y="1181"/>
                    <a:chExt cx="29" cy="51"/>
                  </a:xfrm>
                </p:grpSpPr>
                <p:sp>
                  <p:nvSpPr>
                    <p:cNvPr id="2713" name="Line 397"/>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14" name="Oval 398"/>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710" name="Group 399"/>
                  <p:cNvGrpSpPr>
                    <a:grpSpLocks/>
                  </p:cNvGrpSpPr>
                  <p:nvPr/>
                </p:nvGrpSpPr>
                <p:grpSpPr bwMode="auto">
                  <a:xfrm>
                    <a:off x="1355" y="1146"/>
                    <a:ext cx="29" cy="50"/>
                    <a:chOff x="1215" y="1142"/>
                    <a:chExt cx="29" cy="50"/>
                  </a:xfrm>
                </p:grpSpPr>
                <p:sp>
                  <p:nvSpPr>
                    <p:cNvPr id="2711" name="Line 400"/>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12" name="Oval 401"/>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646" name="Group 402"/>
                <p:cNvGrpSpPr>
                  <a:grpSpLocks/>
                </p:cNvGrpSpPr>
                <p:nvPr/>
              </p:nvGrpSpPr>
              <p:grpSpPr bwMode="auto">
                <a:xfrm rot="38880000">
                  <a:off x="921" y="1288"/>
                  <a:ext cx="29" cy="90"/>
                  <a:chOff x="1390" y="1146"/>
                  <a:chExt cx="29" cy="90"/>
                </a:xfrm>
              </p:grpSpPr>
              <p:grpSp>
                <p:nvGrpSpPr>
                  <p:cNvPr id="2703" name="Group 403"/>
                  <p:cNvGrpSpPr>
                    <a:grpSpLocks/>
                  </p:cNvGrpSpPr>
                  <p:nvPr/>
                </p:nvGrpSpPr>
                <p:grpSpPr bwMode="auto">
                  <a:xfrm>
                    <a:off x="1390" y="1185"/>
                    <a:ext cx="29" cy="51"/>
                    <a:chOff x="1215" y="1181"/>
                    <a:chExt cx="29" cy="51"/>
                  </a:xfrm>
                </p:grpSpPr>
                <p:sp>
                  <p:nvSpPr>
                    <p:cNvPr id="2707" name="Line 404"/>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08" name="Oval 405"/>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704" name="Group 406"/>
                  <p:cNvGrpSpPr>
                    <a:grpSpLocks/>
                  </p:cNvGrpSpPr>
                  <p:nvPr/>
                </p:nvGrpSpPr>
                <p:grpSpPr bwMode="auto">
                  <a:xfrm>
                    <a:off x="1390" y="1146"/>
                    <a:ext cx="29" cy="50"/>
                    <a:chOff x="1215" y="1142"/>
                    <a:chExt cx="29" cy="50"/>
                  </a:xfrm>
                </p:grpSpPr>
                <p:sp>
                  <p:nvSpPr>
                    <p:cNvPr id="2705" name="Line 407"/>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06" name="Oval 408"/>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647" name="Group 409"/>
                <p:cNvGrpSpPr>
                  <a:grpSpLocks/>
                </p:cNvGrpSpPr>
                <p:nvPr/>
              </p:nvGrpSpPr>
              <p:grpSpPr bwMode="auto">
                <a:xfrm rot="39420000">
                  <a:off x="933" y="1259"/>
                  <a:ext cx="29" cy="90"/>
                  <a:chOff x="1425" y="1147"/>
                  <a:chExt cx="29" cy="90"/>
                </a:xfrm>
              </p:grpSpPr>
              <p:grpSp>
                <p:nvGrpSpPr>
                  <p:cNvPr id="2697" name="Group 410"/>
                  <p:cNvGrpSpPr>
                    <a:grpSpLocks/>
                  </p:cNvGrpSpPr>
                  <p:nvPr/>
                </p:nvGrpSpPr>
                <p:grpSpPr bwMode="auto">
                  <a:xfrm>
                    <a:off x="1425" y="1186"/>
                    <a:ext cx="29" cy="51"/>
                    <a:chOff x="1215" y="1181"/>
                    <a:chExt cx="29" cy="51"/>
                  </a:xfrm>
                </p:grpSpPr>
                <p:sp>
                  <p:nvSpPr>
                    <p:cNvPr id="2701" name="Line 411"/>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02" name="Oval 412"/>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698" name="Group 413"/>
                  <p:cNvGrpSpPr>
                    <a:grpSpLocks/>
                  </p:cNvGrpSpPr>
                  <p:nvPr/>
                </p:nvGrpSpPr>
                <p:grpSpPr bwMode="auto">
                  <a:xfrm>
                    <a:off x="1425" y="1147"/>
                    <a:ext cx="29" cy="50"/>
                    <a:chOff x="1215" y="1142"/>
                    <a:chExt cx="29" cy="50"/>
                  </a:xfrm>
                </p:grpSpPr>
                <p:sp>
                  <p:nvSpPr>
                    <p:cNvPr id="2699" name="Line 414"/>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00" name="Oval 415"/>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648" name="Group 416"/>
                <p:cNvGrpSpPr>
                  <a:grpSpLocks/>
                </p:cNvGrpSpPr>
                <p:nvPr/>
              </p:nvGrpSpPr>
              <p:grpSpPr bwMode="auto">
                <a:xfrm rot="39960000">
                  <a:off x="950" y="1234"/>
                  <a:ext cx="29" cy="90"/>
                  <a:chOff x="1460" y="1147"/>
                  <a:chExt cx="29" cy="90"/>
                </a:xfrm>
              </p:grpSpPr>
              <p:grpSp>
                <p:nvGrpSpPr>
                  <p:cNvPr id="2691" name="Group 417"/>
                  <p:cNvGrpSpPr>
                    <a:grpSpLocks/>
                  </p:cNvGrpSpPr>
                  <p:nvPr/>
                </p:nvGrpSpPr>
                <p:grpSpPr bwMode="auto">
                  <a:xfrm>
                    <a:off x="1460" y="1186"/>
                    <a:ext cx="29" cy="51"/>
                    <a:chOff x="1215" y="1181"/>
                    <a:chExt cx="29" cy="51"/>
                  </a:xfrm>
                </p:grpSpPr>
                <p:sp>
                  <p:nvSpPr>
                    <p:cNvPr id="2695" name="Line 418"/>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96" name="Oval 419"/>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692" name="Group 420"/>
                  <p:cNvGrpSpPr>
                    <a:grpSpLocks/>
                  </p:cNvGrpSpPr>
                  <p:nvPr/>
                </p:nvGrpSpPr>
                <p:grpSpPr bwMode="auto">
                  <a:xfrm>
                    <a:off x="1460" y="1147"/>
                    <a:ext cx="29" cy="50"/>
                    <a:chOff x="1215" y="1142"/>
                    <a:chExt cx="29" cy="50"/>
                  </a:xfrm>
                </p:grpSpPr>
                <p:sp>
                  <p:nvSpPr>
                    <p:cNvPr id="2693" name="Line 421"/>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94" name="Oval 422"/>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649" name="Group 423"/>
                <p:cNvGrpSpPr>
                  <a:grpSpLocks/>
                </p:cNvGrpSpPr>
                <p:nvPr/>
              </p:nvGrpSpPr>
              <p:grpSpPr bwMode="auto">
                <a:xfrm rot="19440000">
                  <a:off x="994" y="1188"/>
                  <a:ext cx="29" cy="90"/>
                  <a:chOff x="1215" y="1142"/>
                  <a:chExt cx="29" cy="90"/>
                </a:xfrm>
              </p:grpSpPr>
              <p:grpSp>
                <p:nvGrpSpPr>
                  <p:cNvPr id="2685" name="Group 424"/>
                  <p:cNvGrpSpPr>
                    <a:grpSpLocks/>
                  </p:cNvGrpSpPr>
                  <p:nvPr/>
                </p:nvGrpSpPr>
                <p:grpSpPr bwMode="auto">
                  <a:xfrm>
                    <a:off x="1215" y="1181"/>
                    <a:ext cx="29" cy="51"/>
                    <a:chOff x="1215" y="1181"/>
                    <a:chExt cx="29" cy="51"/>
                  </a:xfrm>
                </p:grpSpPr>
                <p:sp>
                  <p:nvSpPr>
                    <p:cNvPr id="2689" name="Line 425"/>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90" name="Oval 426"/>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686" name="Group 427"/>
                  <p:cNvGrpSpPr>
                    <a:grpSpLocks/>
                  </p:cNvGrpSpPr>
                  <p:nvPr/>
                </p:nvGrpSpPr>
                <p:grpSpPr bwMode="auto">
                  <a:xfrm>
                    <a:off x="1215" y="1142"/>
                    <a:ext cx="29" cy="50"/>
                    <a:chOff x="1215" y="1142"/>
                    <a:chExt cx="29" cy="50"/>
                  </a:xfrm>
                </p:grpSpPr>
                <p:sp>
                  <p:nvSpPr>
                    <p:cNvPr id="2687" name="Line 428"/>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88" name="Oval 429"/>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650" name="Group 430"/>
                <p:cNvGrpSpPr>
                  <a:grpSpLocks/>
                </p:cNvGrpSpPr>
                <p:nvPr/>
              </p:nvGrpSpPr>
              <p:grpSpPr bwMode="auto">
                <a:xfrm rot="19980000">
                  <a:off x="1021" y="1171"/>
                  <a:ext cx="29" cy="90"/>
                  <a:chOff x="1250" y="1142"/>
                  <a:chExt cx="29" cy="90"/>
                </a:xfrm>
              </p:grpSpPr>
              <p:grpSp>
                <p:nvGrpSpPr>
                  <p:cNvPr id="2679" name="Group 431"/>
                  <p:cNvGrpSpPr>
                    <a:grpSpLocks/>
                  </p:cNvGrpSpPr>
                  <p:nvPr/>
                </p:nvGrpSpPr>
                <p:grpSpPr bwMode="auto">
                  <a:xfrm>
                    <a:off x="1250" y="1181"/>
                    <a:ext cx="29" cy="51"/>
                    <a:chOff x="1215" y="1181"/>
                    <a:chExt cx="29" cy="51"/>
                  </a:xfrm>
                </p:grpSpPr>
                <p:sp>
                  <p:nvSpPr>
                    <p:cNvPr id="2683" name="Line 432"/>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84" name="Oval 433"/>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680" name="Group 434"/>
                  <p:cNvGrpSpPr>
                    <a:grpSpLocks/>
                  </p:cNvGrpSpPr>
                  <p:nvPr/>
                </p:nvGrpSpPr>
                <p:grpSpPr bwMode="auto">
                  <a:xfrm>
                    <a:off x="1250" y="1142"/>
                    <a:ext cx="29" cy="50"/>
                    <a:chOff x="1215" y="1142"/>
                    <a:chExt cx="29" cy="50"/>
                  </a:xfrm>
                </p:grpSpPr>
                <p:sp>
                  <p:nvSpPr>
                    <p:cNvPr id="2681" name="Line 435"/>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82" name="Oval 436"/>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651" name="Group 437"/>
                <p:cNvGrpSpPr>
                  <a:grpSpLocks/>
                </p:cNvGrpSpPr>
                <p:nvPr/>
              </p:nvGrpSpPr>
              <p:grpSpPr bwMode="auto">
                <a:xfrm rot="20520000">
                  <a:off x="1052" y="1157"/>
                  <a:ext cx="29" cy="90"/>
                  <a:chOff x="1285" y="1143"/>
                  <a:chExt cx="29" cy="90"/>
                </a:xfrm>
              </p:grpSpPr>
              <p:grpSp>
                <p:nvGrpSpPr>
                  <p:cNvPr id="2673" name="Group 438"/>
                  <p:cNvGrpSpPr>
                    <a:grpSpLocks/>
                  </p:cNvGrpSpPr>
                  <p:nvPr/>
                </p:nvGrpSpPr>
                <p:grpSpPr bwMode="auto">
                  <a:xfrm>
                    <a:off x="1285" y="1182"/>
                    <a:ext cx="29" cy="51"/>
                    <a:chOff x="1215" y="1181"/>
                    <a:chExt cx="29" cy="51"/>
                  </a:xfrm>
                </p:grpSpPr>
                <p:sp>
                  <p:nvSpPr>
                    <p:cNvPr id="2677" name="Line 439"/>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78" name="Oval 440"/>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674" name="Group 441"/>
                  <p:cNvGrpSpPr>
                    <a:grpSpLocks/>
                  </p:cNvGrpSpPr>
                  <p:nvPr/>
                </p:nvGrpSpPr>
                <p:grpSpPr bwMode="auto">
                  <a:xfrm>
                    <a:off x="1285" y="1143"/>
                    <a:ext cx="29" cy="50"/>
                    <a:chOff x="1215" y="1142"/>
                    <a:chExt cx="29" cy="50"/>
                  </a:xfrm>
                </p:grpSpPr>
                <p:sp>
                  <p:nvSpPr>
                    <p:cNvPr id="2675" name="Line 442"/>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76" name="Oval 443"/>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652" name="Group 444"/>
                <p:cNvGrpSpPr>
                  <a:grpSpLocks/>
                </p:cNvGrpSpPr>
                <p:nvPr/>
              </p:nvGrpSpPr>
              <p:grpSpPr bwMode="auto">
                <a:xfrm rot="21060000">
                  <a:off x="1084" y="1149"/>
                  <a:ext cx="29" cy="90"/>
                  <a:chOff x="1320" y="1143"/>
                  <a:chExt cx="29" cy="90"/>
                </a:xfrm>
              </p:grpSpPr>
              <p:grpSp>
                <p:nvGrpSpPr>
                  <p:cNvPr id="2667" name="Group 445"/>
                  <p:cNvGrpSpPr>
                    <a:grpSpLocks/>
                  </p:cNvGrpSpPr>
                  <p:nvPr/>
                </p:nvGrpSpPr>
                <p:grpSpPr bwMode="auto">
                  <a:xfrm>
                    <a:off x="1320" y="1182"/>
                    <a:ext cx="29" cy="51"/>
                    <a:chOff x="1215" y="1181"/>
                    <a:chExt cx="29" cy="51"/>
                  </a:xfrm>
                </p:grpSpPr>
                <p:sp>
                  <p:nvSpPr>
                    <p:cNvPr id="2671" name="Line 446"/>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72" name="Oval 447"/>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668" name="Group 448"/>
                  <p:cNvGrpSpPr>
                    <a:grpSpLocks/>
                  </p:cNvGrpSpPr>
                  <p:nvPr/>
                </p:nvGrpSpPr>
                <p:grpSpPr bwMode="auto">
                  <a:xfrm>
                    <a:off x="1320" y="1143"/>
                    <a:ext cx="29" cy="50"/>
                    <a:chOff x="1215" y="1142"/>
                    <a:chExt cx="29" cy="50"/>
                  </a:xfrm>
                </p:grpSpPr>
                <p:sp>
                  <p:nvSpPr>
                    <p:cNvPr id="2669" name="Line 449"/>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70" name="Oval 450"/>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653" name="Group 451"/>
                <p:cNvGrpSpPr>
                  <a:grpSpLocks/>
                </p:cNvGrpSpPr>
                <p:nvPr/>
              </p:nvGrpSpPr>
              <p:grpSpPr bwMode="auto">
                <a:xfrm rot="21600000">
                  <a:off x="1114" y="1144"/>
                  <a:ext cx="29" cy="90"/>
                  <a:chOff x="1355" y="1146"/>
                  <a:chExt cx="29" cy="90"/>
                </a:xfrm>
              </p:grpSpPr>
              <p:grpSp>
                <p:nvGrpSpPr>
                  <p:cNvPr id="2661" name="Group 452"/>
                  <p:cNvGrpSpPr>
                    <a:grpSpLocks/>
                  </p:cNvGrpSpPr>
                  <p:nvPr/>
                </p:nvGrpSpPr>
                <p:grpSpPr bwMode="auto">
                  <a:xfrm>
                    <a:off x="1355" y="1185"/>
                    <a:ext cx="29" cy="51"/>
                    <a:chOff x="1215" y="1181"/>
                    <a:chExt cx="29" cy="51"/>
                  </a:xfrm>
                </p:grpSpPr>
                <p:sp>
                  <p:nvSpPr>
                    <p:cNvPr id="2665" name="Line 453"/>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66" name="Oval 454"/>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662" name="Group 455"/>
                  <p:cNvGrpSpPr>
                    <a:grpSpLocks/>
                  </p:cNvGrpSpPr>
                  <p:nvPr/>
                </p:nvGrpSpPr>
                <p:grpSpPr bwMode="auto">
                  <a:xfrm>
                    <a:off x="1355" y="1146"/>
                    <a:ext cx="29" cy="50"/>
                    <a:chOff x="1215" y="1142"/>
                    <a:chExt cx="29" cy="50"/>
                  </a:xfrm>
                </p:grpSpPr>
                <p:sp>
                  <p:nvSpPr>
                    <p:cNvPr id="2663" name="Line 456"/>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64" name="Oval 457"/>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654" name="Group 458"/>
                <p:cNvGrpSpPr>
                  <a:grpSpLocks/>
                </p:cNvGrpSpPr>
                <p:nvPr/>
              </p:nvGrpSpPr>
              <p:grpSpPr bwMode="auto">
                <a:xfrm rot="18900000">
                  <a:off x="970" y="1209"/>
                  <a:ext cx="29" cy="90"/>
                  <a:chOff x="1460" y="1147"/>
                  <a:chExt cx="29" cy="90"/>
                </a:xfrm>
              </p:grpSpPr>
              <p:grpSp>
                <p:nvGrpSpPr>
                  <p:cNvPr id="2655" name="Group 459"/>
                  <p:cNvGrpSpPr>
                    <a:grpSpLocks/>
                  </p:cNvGrpSpPr>
                  <p:nvPr/>
                </p:nvGrpSpPr>
                <p:grpSpPr bwMode="auto">
                  <a:xfrm>
                    <a:off x="1460" y="1186"/>
                    <a:ext cx="29" cy="51"/>
                    <a:chOff x="1215" y="1181"/>
                    <a:chExt cx="29" cy="51"/>
                  </a:xfrm>
                </p:grpSpPr>
                <p:sp>
                  <p:nvSpPr>
                    <p:cNvPr id="2659" name="Line 460"/>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60" name="Oval 461"/>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656" name="Group 462"/>
                  <p:cNvGrpSpPr>
                    <a:grpSpLocks/>
                  </p:cNvGrpSpPr>
                  <p:nvPr/>
                </p:nvGrpSpPr>
                <p:grpSpPr bwMode="auto">
                  <a:xfrm>
                    <a:off x="1460" y="1147"/>
                    <a:ext cx="29" cy="50"/>
                    <a:chOff x="1215" y="1142"/>
                    <a:chExt cx="29" cy="50"/>
                  </a:xfrm>
                </p:grpSpPr>
                <p:sp>
                  <p:nvSpPr>
                    <p:cNvPr id="2657" name="Line 463"/>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58" name="Oval 464"/>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grpSp>
            <p:nvGrpSpPr>
              <p:cNvPr id="2341" name="Group 465"/>
              <p:cNvGrpSpPr>
                <a:grpSpLocks/>
              </p:cNvGrpSpPr>
              <p:nvPr/>
            </p:nvGrpSpPr>
            <p:grpSpPr bwMode="auto">
              <a:xfrm>
                <a:off x="2917" y="2344"/>
                <a:ext cx="1105" cy="201"/>
                <a:chOff x="2917" y="2344"/>
                <a:chExt cx="1105" cy="201"/>
              </a:xfrm>
            </p:grpSpPr>
            <p:grpSp>
              <p:nvGrpSpPr>
                <p:cNvPr id="2420" name="Group 466"/>
                <p:cNvGrpSpPr>
                  <a:grpSpLocks/>
                </p:cNvGrpSpPr>
                <p:nvPr/>
              </p:nvGrpSpPr>
              <p:grpSpPr bwMode="auto">
                <a:xfrm rot="120000">
                  <a:off x="2917" y="2344"/>
                  <a:ext cx="29" cy="90"/>
                  <a:chOff x="1215" y="1142"/>
                  <a:chExt cx="29" cy="90"/>
                </a:xfrm>
              </p:grpSpPr>
              <p:grpSp>
                <p:nvGrpSpPr>
                  <p:cNvPr id="2638" name="Group 467"/>
                  <p:cNvGrpSpPr>
                    <a:grpSpLocks/>
                  </p:cNvGrpSpPr>
                  <p:nvPr/>
                </p:nvGrpSpPr>
                <p:grpSpPr bwMode="auto">
                  <a:xfrm>
                    <a:off x="1215" y="1181"/>
                    <a:ext cx="29" cy="51"/>
                    <a:chOff x="1215" y="1181"/>
                    <a:chExt cx="29" cy="51"/>
                  </a:xfrm>
                </p:grpSpPr>
                <p:sp>
                  <p:nvSpPr>
                    <p:cNvPr id="2642" name="Line 468"/>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43" name="Oval 469"/>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639" name="Group 470"/>
                  <p:cNvGrpSpPr>
                    <a:grpSpLocks/>
                  </p:cNvGrpSpPr>
                  <p:nvPr/>
                </p:nvGrpSpPr>
                <p:grpSpPr bwMode="auto">
                  <a:xfrm>
                    <a:off x="1215" y="1142"/>
                    <a:ext cx="29" cy="50"/>
                    <a:chOff x="1215" y="1142"/>
                    <a:chExt cx="29" cy="50"/>
                  </a:xfrm>
                </p:grpSpPr>
                <p:sp>
                  <p:nvSpPr>
                    <p:cNvPr id="2640" name="Line 471"/>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41" name="Oval 472"/>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421" name="Group 473"/>
                <p:cNvGrpSpPr>
                  <a:grpSpLocks/>
                </p:cNvGrpSpPr>
                <p:nvPr/>
              </p:nvGrpSpPr>
              <p:grpSpPr bwMode="auto">
                <a:xfrm rot="120000">
                  <a:off x="2952" y="2345"/>
                  <a:ext cx="29" cy="90"/>
                  <a:chOff x="1250" y="1142"/>
                  <a:chExt cx="29" cy="90"/>
                </a:xfrm>
              </p:grpSpPr>
              <p:grpSp>
                <p:nvGrpSpPr>
                  <p:cNvPr id="2632" name="Group 474"/>
                  <p:cNvGrpSpPr>
                    <a:grpSpLocks/>
                  </p:cNvGrpSpPr>
                  <p:nvPr/>
                </p:nvGrpSpPr>
                <p:grpSpPr bwMode="auto">
                  <a:xfrm>
                    <a:off x="1250" y="1181"/>
                    <a:ext cx="29" cy="51"/>
                    <a:chOff x="1215" y="1181"/>
                    <a:chExt cx="29" cy="51"/>
                  </a:xfrm>
                </p:grpSpPr>
                <p:sp>
                  <p:nvSpPr>
                    <p:cNvPr id="2636" name="Line 475"/>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37" name="Oval 476"/>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633" name="Group 477"/>
                  <p:cNvGrpSpPr>
                    <a:grpSpLocks/>
                  </p:cNvGrpSpPr>
                  <p:nvPr/>
                </p:nvGrpSpPr>
                <p:grpSpPr bwMode="auto">
                  <a:xfrm>
                    <a:off x="1250" y="1142"/>
                    <a:ext cx="29" cy="50"/>
                    <a:chOff x="1215" y="1142"/>
                    <a:chExt cx="29" cy="50"/>
                  </a:xfrm>
                </p:grpSpPr>
                <p:sp>
                  <p:nvSpPr>
                    <p:cNvPr id="2634" name="Line 478"/>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35" name="Oval 479"/>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422" name="Group 480"/>
                <p:cNvGrpSpPr>
                  <a:grpSpLocks/>
                </p:cNvGrpSpPr>
                <p:nvPr/>
              </p:nvGrpSpPr>
              <p:grpSpPr bwMode="auto">
                <a:xfrm rot="120000">
                  <a:off x="2987" y="2345"/>
                  <a:ext cx="29" cy="90"/>
                  <a:chOff x="1285" y="1143"/>
                  <a:chExt cx="29" cy="90"/>
                </a:xfrm>
              </p:grpSpPr>
              <p:grpSp>
                <p:nvGrpSpPr>
                  <p:cNvPr id="2626" name="Group 481"/>
                  <p:cNvGrpSpPr>
                    <a:grpSpLocks/>
                  </p:cNvGrpSpPr>
                  <p:nvPr/>
                </p:nvGrpSpPr>
                <p:grpSpPr bwMode="auto">
                  <a:xfrm>
                    <a:off x="1285" y="1182"/>
                    <a:ext cx="29" cy="51"/>
                    <a:chOff x="1215" y="1181"/>
                    <a:chExt cx="29" cy="51"/>
                  </a:xfrm>
                </p:grpSpPr>
                <p:sp>
                  <p:nvSpPr>
                    <p:cNvPr id="2630" name="Line 482"/>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31" name="Oval 483"/>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627" name="Group 484"/>
                  <p:cNvGrpSpPr>
                    <a:grpSpLocks/>
                  </p:cNvGrpSpPr>
                  <p:nvPr/>
                </p:nvGrpSpPr>
                <p:grpSpPr bwMode="auto">
                  <a:xfrm>
                    <a:off x="1285" y="1143"/>
                    <a:ext cx="29" cy="50"/>
                    <a:chOff x="1215" y="1142"/>
                    <a:chExt cx="29" cy="50"/>
                  </a:xfrm>
                </p:grpSpPr>
                <p:sp>
                  <p:nvSpPr>
                    <p:cNvPr id="2628" name="Line 485"/>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29" name="Oval 486"/>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423" name="Group 487"/>
                <p:cNvGrpSpPr>
                  <a:grpSpLocks/>
                </p:cNvGrpSpPr>
                <p:nvPr/>
              </p:nvGrpSpPr>
              <p:grpSpPr bwMode="auto">
                <a:xfrm rot="180000">
                  <a:off x="3022" y="2347"/>
                  <a:ext cx="29" cy="90"/>
                  <a:chOff x="1320" y="1143"/>
                  <a:chExt cx="29" cy="90"/>
                </a:xfrm>
              </p:grpSpPr>
              <p:grpSp>
                <p:nvGrpSpPr>
                  <p:cNvPr id="2620" name="Group 488"/>
                  <p:cNvGrpSpPr>
                    <a:grpSpLocks/>
                  </p:cNvGrpSpPr>
                  <p:nvPr/>
                </p:nvGrpSpPr>
                <p:grpSpPr bwMode="auto">
                  <a:xfrm>
                    <a:off x="1320" y="1182"/>
                    <a:ext cx="29" cy="51"/>
                    <a:chOff x="1215" y="1181"/>
                    <a:chExt cx="29" cy="51"/>
                  </a:xfrm>
                </p:grpSpPr>
                <p:sp>
                  <p:nvSpPr>
                    <p:cNvPr id="2624" name="Line 489"/>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25" name="Oval 490"/>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621" name="Group 491"/>
                  <p:cNvGrpSpPr>
                    <a:grpSpLocks/>
                  </p:cNvGrpSpPr>
                  <p:nvPr/>
                </p:nvGrpSpPr>
                <p:grpSpPr bwMode="auto">
                  <a:xfrm>
                    <a:off x="1320" y="1143"/>
                    <a:ext cx="29" cy="50"/>
                    <a:chOff x="1215" y="1142"/>
                    <a:chExt cx="29" cy="50"/>
                  </a:xfrm>
                </p:grpSpPr>
                <p:sp>
                  <p:nvSpPr>
                    <p:cNvPr id="2622" name="Line 492"/>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23" name="Oval 493"/>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424" name="Group 494"/>
                <p:cNvGrpSpPr>
                  <a:grpSpLocks/>
                </p:cNvGrpSpPr>
                <p:nvPr/>
              </p:nvGrpSpPr>
              <p:grpSpPr bwMode="auto">
                <a:xfrm rot="180000">
                  <a:off x="3057" y="2348"/>
                  <a:ext cx="29" cy="90"/>
                  <a:chOff x="1355" y="1146"/>
                  <a:chExt cx="29" cy="90"/>
                </a:xfrm>
              </p:grpSpPr>
              <p:grpSp>
                <p:nvGrpSpPr>
                  <p:cNvPr id="2614" name="Group 495"/>
                  <p:cNvGrpSpPr>
                    <a:grpSpLocks/>
                  </p:cNvGrpSpPr>
                  <p:nvPr/>
                </p:nvGrpSpPr>
                <p:grpSpPr bwMode="auto">
                  <a:xfrm>
                    <a:off x="1355" y="1185"/>
                    <a:ext cx="29" cy="51"/>
                    <a:chOff x="1215" y="1181"/>
                    <a:chExt cx="29" cy="51"/>
                  </a:xfrm>
                </p:grpSpPr>
                <p:sp>
                  <p:nvSpPr>
                    <p:cNvPr id="2618" name="Line 496"/>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19" name="Oval 497"/>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615" name="Group 498"/>
                  <p:cNvGrpSpPr>
                    <a:grpSpLocks/>
                  </p:cNvGrpSpPr>
                  <p:nvPr/>
                </p:nvGrpSpPr>
                <p:grpSpPr bwMode="auto">
                  <a:xfrm>
                    <a:off x="1355" y="1146"/>
                    <a:ext cx="29" cy="50"/>
                    <a:chOff x="1215" y="1142"/>
                    <a:chExt cx="29" cy="50"/>
                  </a:xfrm>
                </p:grpSpPr>
                <p:sp>
                  <p:nvSpPr>
                    <p:cNvPr id="2616" name="Line 499"/>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17" name="Oval 500"/>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425" name="Group 501"/>
                <p:cNvGrpSpPr>
                  <a:grpSpLocks/>
                </p:cNvGrpSpPr>
                <p:nvPr/>
              </p:nvGrpSpPr>
              <p:grpSpPr bwMode="auto">
                <a:xfrm rot="180000">
                  <a:off x="3092" y="2350"/>
                  <a:ext cx="29" cy="90"/>
                  <a:chOff x="1390" y="1146"/>
                  <a:chExt cx="29" cy="90"/>
                </a:xfrm>
              </p:grpSpPr>
              <p:grpSp>
                <p:nvGrpSpPr>
                  <p:cNvPr id="2608" name="Group 502"/>
                  <p:cNvGrpSpPr>
                    <a:grpSpLocks/>
                  </p:cNvGrpSpPr>
                  <p:nvPr/>
                </p:nvGrpSpPr>
                <p:grpSpPr bwMode="auto">
                  <a:xfrm>
                    <a:off x="1390" y="1185"/>
                    <a:ext cx="29" cy="51"/>
                    <a:chOff x="1215" y="1181"/>
                    <a:chExt cx="29" cy="51"/>
                  </a:xfrm>
                </p:grpSpPr>
                <p:sp>
                  <p:nvSpPr>
                    <p:cNvPr id="2612" name="Line 503"/>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13" name="Oval 504"/>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609" name="Group 505"/>
                  <p:cNvGrpSpPr>
                    <a:grpSpLocks/>
                  </p:cNvGrpSpPr>
                  <p:nvPr/>
                </p:nvGrpSpPr>
                <p:grpSpPr bwMode="auto">
                  <a:xfrm>
                    <a:off x="1390" y="1146"/>
                    <a:ext cx="29" cy="50"/>
                    <a:chOff x="1215" y="1142"/>
                    <a:chExt cx="29" cy="50"/>
                  </a:xfrm>
                </p:grpSpPr>
                <p:sp>
                  <p:nvSpPr>
                    <p:cNvPr id="2610" name="Line 506"/>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11" name="Oval 507"/>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426" name="Group 508"/>
                <p:cNvGrpSpPr>
                  <a:grpSpLocks/>
                </p:cNvGrpSpPr>
                <p:nvPr/>
              </p:nvGrpSpPr>
              <p:grpSpPr bwMode="auto">
                <a:xfrm rot="240000">
                  <a:off x="3126" y="2352"/>
                  <a:ext cx="29" cy="90"/>
                  <a:chOff x="1425" y="1147"/>
                  <a:chExt cx="29" cy="90"/>
                </a:xfrm>
              </p:grpSpPr>
              <p:grpSp>
                <p:nvGrpSpPr>
                  <p:cNvPr id="2602" name="Group 509"/>
                  <p:cNvGrpSpPr>
                    <a:grpSpLocks/>
                  </p:cNvGrpSpPr>
                  <p:nvPr/>
                </p:nvGrpSpPr>
                <p:grpSpPr bwMode="auto">
                  <a:xfrm>
                    <a:off x="1425" y="1186"/>
                    <a:ext cx="29" cy="51"/>
                    <a:chOff x="1215" y="1181"/>
                    <a:chExt cx="29" cy="51"/>
                  </a:xfrm>
                </p:grpSpPr>
                <p:sp>
                  <p:nvSpPr>
                    <p:cNvPr id="2606" name="Line 510"/>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07" name="Oval 511"/>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603" name="Group 512"/>
                  <p:cNvGrpSpPr>
                    <a:grpSpLocks/>
                  </p:cNvGrpSpPr>
                  <p:nvPr/>
                </p:nvGrpSpPr>
                <p:grpSpPr bwMode="auto">
                  <a:xfrm>
                    <a:off x="1425" y="1147"/>
                    <a:ext cx="29" cy="50"/>
                    <a:chOff x="1215" y="1142"/>
                    <a:chExt cx="29" cy="50"/>
                  </a:xfrm>
                </p:grpSpPr>
                <p:sp>
                  <p:nvSpPr>
                    <p:cNvPr id="2604" name="Line 513"/>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05" name="Oval 514"/>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427" name="Group 515"/>
                <p:cNvGrpSpPr>
                  <a:grpSpLocks/>
                </p:cNvGrpSpPr>
                <p:nvPr/>
              </p:nvGrpSpPr>
              <p:grpSpPr bwMode="auto">
                <a:xfrm rot="240000">
                  <a:off x="3161" y="2353"/>
                  <a:ext cx="29" cy="90"/>
                  <a:chOff x="1460" y="1147"/>
                  <a:chExt cx="29" cy="90"/>
                </a:xfrm>
              </p:grpSpPr>
              <p:grpSp>
                <p:nvGrpSpPr>
                  <p:cNvPr id="2596" name="Group 516"/>
                  <p:cNvGrpSpPr>
                    <a:grpSpLocks/>
                  </p:cNvGrpSpPr>
                  <p:nvPr/>
                </p:nvGrpSpPr>
                <p:grpSpPr bwMode="auto">
                  <a:xfrm>
                    <a:off x="1460" y="1186"/>
                    <a:ext cx="29" cy="51"/>
                    <a:chOff x="1215" y="1181"/>
                    <a:chExt cx="29" cy="51"/>
                  </a:xfrm>
                </p:grpSpPr>
                <p:sp>
                  <p:nvSpPr>
                    <p:cNvPr id="2600" name="Line 517"/>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01" name="Oval 518"/>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597" name="Group 519"/>
                  <p:cNvGrpSpPr>
                    <a:grpSpLocks/>
                  </p:cNvGrpSpPr>
                  <p:nvPr/>
                </p:nvGrpSpPr>
                <p:grpSpPr bwMode="auto">
                  <a:xfrm>
                    <a:off x="1460" y="1147"/>
                    <a:ext cx="29" cy="50"/>
                    <a:chOff x="1215" y="1142"/>
                    <a:chExt cx="29" cy="50"/>
                  </a:xfrm>
                </p:grpSpPr>
                <p:sp>
                  <p:nvSpPr>
                    <p:cNvPr id="2598" name="Line 520"/>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99" name="Oval 521"/>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428" name="Group 522"/>
                <p:cNvGrpSpPr>
                  <a:grpSpLocks/>
                </p:cNvGrpSpPr>
                <p:nvPr/>
              </p:nvGrpSpPr>
              <p:grpSpPr bwMode="auto">
                <a:xfrm rot="240000">
                  <a:off x="3196" y="2355"/>
                  <a:ext cx="29" cy="90"/>
                  <a:chOff x="1215" y="1142"/>
                  <a:chExt cx="29" cy="90"/>
                </a:xfrm>
              </p:grpSpPr>
              <p:grpSp>
                <p:nvGrpSpPr>
                  <p:cNvPr id="2590" name="Group 523"/>
                  <p:cNvGrpSpPr>
                    <a:grpSpLocks/>
                  </p:cNvGrpSpPr>
                  <p:nvPr/>
                </p:nvGrpSpPr>
                <p:grpSpPr bwMode="auto">
                  <a:xfrm>
                    <a:off x="1215" y="1181"/>
                    <a:ext cx="29" cy="51"/>
                    <a:chOff x="1215" y="1181"/>
                    <a:chExt cx="29" cy="51"/>
                  </a:xfrm>
                </p:grpSpPr>
                <p:sp>
                  <p:nvSpPr>
                    <p:cNvPr id="2594" name="Line 524"/>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95" name="Oval 525"/>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591" name="Group 526"/>
                  <p:cNvGrpSpPr>
                    <a:grpSpLocks/>
                  </p:cNvGrpSpPr>
                  <p:nvPr/>
                </p:nvGrpSpPr>
                <p:grpSpPr bwMode="auto">
                  <a:xfrm>
                    <a:off x="1215" y="1142"/>
                    <a:ext cx="29" cy="50"/>
                    <a:chOff x="1215" y="1142"/>
                    <a:chExt cx="29" cy="50"/>
                  </a:xfrm>
                </p:grpSpPr>
                <p:sp>
                  <p:nvSpPr>
                    <p:cNvPr id="2592" name="Line 527"/>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93" name="Oval 528"/>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429" name="Group 529"/>
                <p:cNvGrpSpPr>
                  <a:grpSpLocks/>
                </p:cNvGrpSpPr>
                <p:nvPr/>
              </p:nvGrpSpPr>
              <p:grpSpPr bwMode="auto">
                <a:xfrm rot="300000">
                  <a:off x="3231" y="2357"/>
                  <a:ext cx="29" cy="90"/>
                  <a:chOff x="1250" y="1142"/>
                  <a:chExt cx="29" cy="90"/>
                </a:xfrm>
              </p:grpSpPr>
              <p:grpSp>
                <p:nvGrpSpPr>
                  <p:cNvPr id="2584" name="Group 530"/>
                  <p:cNvGrpSpPr>
                    <a:grpSpLocks/>
                  </p:cNvGrpSpPr>
                  <p:nvPr/>
                </p:nvGrpSpPr>
                <p:grpSpPr bwMode="auto">
                  <a:xfrm>
                    <a:off x="1250" y="1181"/>
                    <a:ext cx="29" cy="51"/>
                    <a:chOff x="1215" y="1181"/>
                    <a:chExt cx="29" cy="51"/>
                  </a:xfrm>
                </p:grpSpPr>
                <p:sp>
                  <p:nvSpPr>
                    <p:cNvPr id="2588" name="Line 531"/>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89" name="Oval 532"/>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585" name="Group 533"/>
                  <p:cNvGrpSpPr>
                    <a:grpSpLocks/>
                  </p:cNvGrpSpPr>
                  <p:nvPr/>
                </p:nvGrpSpPr>
                <p:grpSpPr bwMode="auto">
                  <a:xfrm>
                    <a:off x="1250" y="1142"/>
                    <a:ext cx="29" cy="50"/>
                    <a:chOff x="1215" y="1142"/>
                    <a:chExt cx="29" cy="50"/>
                  </a:xfrm>
                </p:grpSpPr>
                <p:sp>
                  <p:nvSpPr>
                    <p:cNvPr id="2586" name="Line 534"/>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87" name="Oval 535"/>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430" name="Group 536"/>
                <p:cNvGrpSpPr>
                  <a:grpSpLocks/>
                </p:cNvGrpSpPr>
                <p:nvPr/>
              </p:nvGrpSpPr>
              <p:grpSpPr bwMode="auto">
                <a:xfrm rot="300000">
                  <a:off x="3266" y="2360"/>
                  <a:ext cx="29" cy="90"/>
                  <a:chOff x="1285" y="1143"/>
                  <a:chExt cx="29" cy="90"/>
                </a:xfrm>
              </p:grpSpPr>
              <p:grpSp>
                <p:nvGrpSpPr>
                  <p:cNvPr id="2578" name="Group 537"/>
                  <p:cNvGrpSpPr>
                    <a:grpSpLocks/>
                  </p:cNvGrpSpPr>
                  <p:nvPr/>
                </p:nvGrpSpPr>
                <p:grpSpPr bwMode="auto">
                  <a:xfrm>
                    <a:off x="1285" y="1182"/>
                    <a:ext cx="29" cy="51"/>
                    <a:chOff x="1215" y="1181"/>
                    <a:chExt cx="29" cy="51"/>
                  </a:xfrm>
                </p:grpSpPr>
                <p:sp>
                  <p:nvSpPr>
                    <p:cNvPr id="2582" name="Line 538"/>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83" name="Oval 539"/>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579" name="Group 540"/>
                  <p:cNvGrpSpPr>
                    <a:grpSpLocks/>
                  </p:cNvGrpSpPr>
                  <p:nvPr/>
                </p:nvGrpSpPr>
                <p:grpSpPr bwMode="auto">
                  <a:xfrm>
                    <a:off x="1285" y="1143"/>
                    <a:ext cx="29" cy="50"/>
                    <a:chOff x="1215" y="1142"/>
                    <a:chExt cx="29" cy="50"/>
                  </a:xfrm>
                </p:grpSpPr>
                <p:sp>
                  <p:nvSpPr>
                    <p:cNvPr id="2580" name="Line 541"/>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81" name="Oval 542"/>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431" name="Group 543"/>
                <p:cNvGrpSpPr>
                  <a:grpSpLocks/>
                </p:cNvGrpSpPr>
                <p:nvPr/>
              </p:nvGrpSpPr>
              <p:grpSpPr bwMode="auto">
                <a:xfrm rot="300000">
                  <a:off x="3300" y="2364"/>
                  <a:ext cx="29" cy="90"/>
                  <a:chOff x="1320" y="1143"/>
                  <a:chExt cx="29" cy="90"/>
                </a:xfrm>
              </p:grpSpPr>
              <p:grpSp>
                <p:nvGrpSpPr>
                  <p:cNvPr id="2572" name="Group 544"/>
                  <p:cNvGrpSpPr>
                    <a:grpSpLocks/>
                  </p:cNvGrpSpPr>
                  <p:nvPr/>
                </p:nvGrpSpPr>
                <p:grpSpPr bwMode="auto">
                  <a:xfrm>
                    <a:off x="1320" y="1182"/>
                    <a:ext cx="29" cy="51"/>
                    <a:chOff x="1215" y="1181"/>
                    <a:chExt cx="29" cy="51"/>
                  </a:xfrm>
                </p:grpSpPr>
                <p:sp>
                  <p:nvSpPr>
                    <p:cNvPr id="2576" name="Line 545"/>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77" name="Oval 546"/>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573" name="Group 547"/>
                  <p:cNvGrpSpPr>
                    <a:grpSpLocks/>
                  </p:cNvGrpSpPr>
                  <p:nvPr/>
                </p:nvGrpSpPr>
                <p:grpSpPr bwMode="auto">
                  <a:xfrm>
                    <a:off x="1320" y="1143"/>
                    <a:ext cx="29" cy="50"/>
                    <a:chOff x="1215" y="1142"/>
                    <a:chExt cx="29" cy="50"/>
                  </a:xfrm>
                </p:grpSpPr>
                <p:sp>
                  <p:nvSpPr>
                    <p:cNvPr id="2574" name="Line 548"/>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75" name="Oval 549"/>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432" name="Group 550"/>
                <p:cNvGrpSpPr>
                  <a:grpSpLocks/>
                </p:cNvGrpSpPr>
                <p:nvPr/>
              </p:nvGrpSpPr>
              <p:grpSpPr bwMode="auto">
                <a:xfrm rot="360000">
                  <a:off x="3335" y="2366"/>
                  <a:ext cx="29" cy="90"/>
                  <a:chOff x="1355" y="1146"/>
                  <a:chExt cx="29" cy="90"/>
                </a:xfrm>
              </p:grpSpPr>
              <p:grpSp>
                <p:nvGrpSpPr>
                  <p:cNvPr id="2566" name="Group 551"/>
                  <p:cNvGrpSpPr>
                    <a:grpSpLocks/>
                  </p:cNvGrpSpPr>
                  <p:nvPr/>
                </p:nvGrpSpPr>
                <p:grpSpPr bwMode="auto">
                  <a:xfrm>
                    <a:off x="1355" y="1185"/>
                    <a:ext cx="29" cy="51"/>
                    <a:chOff x="1215" y="1181"/>
                    <a:chExt cx="29" cy="51"/>
                  </a:xfrm>
                </p:grpSpPr>
                <p:sp>
                  <p:nvSpPr>
                    <p:cNvPr id="2570" name="Line 552"/>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71" name="Oval 553"/>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567" name="Group 554"/>
                  <p:cNvGrpSpPr>
                    <a:grpSpLocks/>
                  </p:cNvGrpSpPr>
                  <p:nvPr/>
                </p:nvGrpSpPr>
                <p:grpSpPr bwMode="auto">
                  <a:xfrm>
                    <a:off x="1355" y="1146"/>
                    <a:ext cx="29" cy="50"/>
                    <a:chOff x="1215" y="1142"/>
                    <a:chExt cx="29" cy="50"/>
                  </a:xfrm>
                </p:grpSpPr>
                <p:sp>
                  <p:nvSpPr>
                    <p:cNvPr id="2568" name="Line 555"/>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69" name="Oval 556"/>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433" name="Group 557"/>
                <p:cNvGrpSpPr>
                  <a:grpSpLocks/>
                </p:cNvGrpSpPr>
                <p:nvPr/>
              </p:nvGrpSpPr>
              <p:grpSpPr bwMode="auto">
                <a:xfrm rot="360000">
                  <a:off x="3370" y="2369"/>
                  <a:ext cx="29" cy="90"/>
                  <a:chOff x="1390" y="1146"/>
                  <a:chExt cx="29" cy="90"/>
                </a:xfrm>
              </p:grpSpPr>
              <p:grpSp>
                <p:nvGrpSpPr>
                  <p:cNvPr id="2560" name="Group 558"/>
                  <p:cNvGrpSpPr>
                    <a:grpSpLocks/>
                  </p:cNvGrpSpPr>
                  <p:nvPr/>
                </p:nvGrpSpPr>
                <p:grpSpPr bwMode="auto">
                  <a:xfrm>
                    <a:off x="1390" y="1185"/>
                    <a:ext cx="29" cy="51"/>
                    <a:chOff x="1215" y="1181"/>
                    <a:chExt cx="29" cy="51"/>
                  </a:xfrm>
                </p:grpSpPr>
                <p:sp>
                  <p:nvSpPr>
                    <p:cNvPr id="2564" name="Line 559"/>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65" name="Oval 560"/>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561" name="Group 561"/>
                  <p:cNvGrpSpPr>
                    <a:grpSpLocks/>
                  </p:cNvGrpSpPr>
                  <p:nvPr/>
                </p:nvGrpSpPr>
                <p:grpSpPr bwMode="auto">
                  <a:xfrm>
                    <a:off x="1390" y="1146"/>
                    <a:ext cx="29" cy="50"/>
                    <a:chOff x="1215" y="1142"/>
                    <a:chExt cx="29" cy="50"/>
                  </a:xfrm>
                </p:grpSpPr>
                <p:sp>
                  <p:nvSpPr>
                    <p:cNvPr id="2562" name="Line 562"/>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63" name="Oval 563"/>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434" name="Group 564"/>
                <p:cNvGrpSpPr>
                  <a:grpSpLocks/>
                </p:cNvGrpSpPr>
                <p:nvPr/>
              </p:nvGrpSpPr>
              <p:grpSpPr bwMode="auto">
                <a:xfrm rot="360000">
                  <a:off x="3405" y="2373"/>
                  <a:ext cx="29" cy="90"/>
                  <a:chOff x="1425" y="1147"/>
                  <a:chExt cx="29" cy="90"/>
                </a:xfrm>
              </p:grpSpPr>
              <p:grpSp>
                <p:nvGrpSpPr>
                  <p:cNvPr id="2554" name="Group 565"/>
                  <p:cNvGrpSpPr>
                    <a:grpSpLocks/>
                  </p:cNvGrpSpPr>
                  <p:nvPr/>
                </p:nvGrpSpPr>
                <p:grpSpPr bwMode="auto">
                  <a:xfrm>
                    <a:off x="1425" y="1186"/>
                    <a:ext cx="29" cy="51"/>
                    <a:chOff x="1215" y="1181"/>
                    <a:chExt cx="29" cy="51"/>
                  </a:xfrm>
                </p:grpSpPr>
                <p:sp>
                  <p:nvSpPr>
                    <p:cNvPr id="2558" name="Line 566"/>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59" name="Oval 567"/>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555" name="Group 568"/>
                  <p:cNvGrpSpPr>
                    <a:grpSpLocks/>
                  </p:cNvGrpSpPr>
                  <p:nvPr/>
                </p:nvGrpSpPr>
                <p:grpSpPr bwMode="auto">
                  <a:xfrm>
                    <a:off x="1425" y="1147"/>
                    <a:ext cx="29" cy="50"/>
                    <a:chOff x="1215" y="1142"/>
                    <a:chExt cx="29" cy="50"/>
                  </a:xfrm>
                </p:grpSpPr>
                <p:sp>
                  <p:nvSpPr>
                    <p:cNvPr id="2556" name="Line 569"/>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57" name="Oval 570"/>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435" name="Group 571"/>
                <p:cNvGrpSpPr>
                  <a:grpSpLocks/>
                </p:cNvGrpSpPr>
                <p:nvPr/>
              </p:nvGrpSpPr>
              <p:grpSpPr bwMode="auto">
                <a:xfrm rot="360000">
                  <a:off x="3441" y="2377"/>
                  <a:ext cx="29" cy="90"/>
                  <a:chOff x="1460" y="1147"/>
                  <a:chExt cx="29" cy="90"/>
                </a:xfrm>
              </p:grpSpPr>
              <p:grpSp>
                <p:nvGrpSpPr>
                  <p:cNvPr id="2548" name="Group 572"/>
                  <p:cNvGrpSpPr>
                    <a:grpSpLocks/>
                  </p:cNvGrpSpPr>
                  <p:nvPr/>
                </p:nvGrpSpPr>
                <p:grpSpPr bwMode="auto">
                  <a:xfrm>
                    <a:off x="1460" y="1186"/>
                    <a:ext cx="29" cy="51"/>
                    <a:chOff x="1215" y="1181"/>
                    <a:chExt cx="29" cy="51"/>
                  </a:xfrm>
                </p:grpSpPr>
                <p:sp>
                  <p:nvSpPr>
                    <p:cNvPr id="2552" name="Line 573"/>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53" name="Oval 574"/>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549" name="Group 575"/>
                  <p:cNvGrpSpPr>
                    <a:grpSpLocks/>
                  </p:cNvGrpSpPr>
                  <p:nvPr/>
                </p:nvGrpSpPr>
                <p:grpSpPr bwMode="auto">
                  <a:xfrm>
                    <a:off x="1460" y="1147"/>
                    <a:ext cx="29" cy="50"/>
                    <a:chOff x="1215" y="1142"/>
                    <a:chExt cx="29" cy="50"/>
                  </a:xfrm>
                </p:grpSpPr>
                <p:sp>
                  <p:nvSpPr>
                    <p:cNvPr id="2550" name="Line 576"/>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51" name="Oval 577"/>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436" name="Group 578"/>
                <p:cNvGrpSpPr>
                  <a:grpSpLocks/>
                </p:cNvGrpSpPr>
                <p:nvPr/>
              </p:nvGrpSpPr>
              <p:grpSpPr bwMode="auto">
                <a:xfrm rot="360000">
                  <a:off x="3475" y="2380"/>
                  <a:ext cx="29" cy="90"/>
                  <a:chOff x="1215" y="1142"/>
                  <a:chExt cx="29" cy="90"/>
                </a:xfrm>
              </p:grpSpPr>
              <p:grpSp>
                <p:nvGrpSpPr>
                  <p:cNvPr id="2542" name="Group 579"/>
                  <p:cNvGrpSpPr>
                    <a:grpSpLocks/>
                  </p:cNvGrpSpPr>
                  <p:nvPr/>
                </p:nvGrpSpPr>
                <p:grpSpPr bwMode="auto">
                  <a:xfrm>
                    <a:off x="1215" y="1181"/>
                    <a:ext cx="29" cy="51"/>
                    <a:chOff x="1215" y="1181"/>
                    <a:chExt cx="29" cy="51"/>
                  </a:xfrm>
                </p:grpSpPr>
                <p:sp>
                  <p:nvSpPr>
                    <p:cNvPr id="2546" name="Line 580"/>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47" name="Oval 581"/>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543" name="Group 582"/>
                  <p:cNvGrpSpPr>
                    <a:grpSpLocks/>
                  </p:cNvGrpSpPr>
                  <p:nvPr/>
                </p:nvGrpSpPr>
                <p:grpSpPr bwMode="auto">
                  <a:xfrm>
                    <a:off x="1215" y="1142"/>
                    <a:ext cx="29" cy="50"/>
                    <a:chOff x="1215" y="1142"/>
                    <a:chExt cx="29" cy="50"/>
                  </a:xfrm>
                </p:grpSpPr>
                <p:sp>
                  <p:nvSpPr>
                    <p:cNvPr id="2544" name="Line 583"/>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45" name="Oval 584"/>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437" name="Group 585"/>
                <p:cNvGrpSpPr>
                  <a:grpSpLocks/>
                </p:cNvGrpSpPr>
                <p:nvPr/>
              </p:nvGrpSpPr>
              <p:grpSpPr bwMode="auto">
                <a:xfrm rot="360000">
                  <a:off x="3510" y="2384"/>
                  <a:ext cx="29" cy="90"/>
                  <a:chOff x="1250" y="1142"/>
                  <a:chExt cx="29" cy="90"/>
                </a:xfrm>
              </p:grpSpPr>
              <p:grpSp>
                <p:nvGrpSpPr>
                  <p:cNvPr id="2536" name="Group 586"/>
                  <p:cNvGrpSpPr>
                    <a:grpSpLocks/>
                  </p:cNvGrpSpPr>
                  <p:nvPr/>
                </p:nvGrpSpPr>
                <p:grpSpPr bwMode="auto">
                  <a:xfrm>
                    <a:off x="1250" y="1181"/>
                    <a:ext cx="29" cy="51"/>
                    <a:chOff x="1215" y="1181"/>
                    <a:chExt cx="29" cy="51"/>
                  </a:xfrm>
                </p:grpSpPr>
                <p:sp>
                  <p:nvSpPr>
                    <p:cNvPr id="2540" name="Line 587"/>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41" name="Oval 588"/>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537" name="Group 589"/>
                  <p:cNvGrpSpPr>
                    <a:grpSpLocks/>
                  </p:cNvGrpSpPr>
                  <p:nvPr/>
                </p:nvGrpSpPr>
                <p:grpSpPr bwMode="auto">
                  <a:xfrm>
                    <a:off x="1250" y="1142"/>
                    <a:ext cx="29" cy="50"/>
                    <a:chOff x="1215" y="1142"/>
                    <a:chExt cx="29" cy="50"/>
                  </a:xfrm>
                </p:grpSpPr>
                <p:sp>
                  <p:nvSpPr>
                    <p:cNvPr id="2538" name="Line 590"/>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39" name="Oval 591"/>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438" name="Group 592"/>
                <p:cNvGrpSpPr>
                  <a:grpSpLocks/>
                </p:cNvGrpSpPr>
                <p:nvPr/>
              </p:nvGrpSpPr>
              <p:grpSpPr bwMode="auto">
                <a:xfrm rot="360000">
                  <a:off x="3545" y="2388"/>
                  <a:ext cx="29" cy="90"/>
                  <a:chOff x="1285" y="1143"/>
                  <a:chExt cx="29" cy="90"/>
                </a:xfrm>
              </p:grpSpPr>
              <p:grpSp>
                <p:nvGrpSpPr>
                  <p:cNvPr id="2530" name="Group 593"/>
                  <p:cNvGrpSpPr>
                    <a:grpSpLocks/>
                  </p:cNvGrpSpPr>
                  <p:nvPr/>
                </p:nvGrpSpPr>
                <p:grpSpPr bwMode="auto">
                  <a:xfrm>
                    <a:off x="1285" y="1182"/>
                    <a:ext cx="29" cy="51"/>
                    <a:chOff x="1215" y="1181"/>
                    <a:chExt cx="29" cy="51"/>
                  </a:xfrm>
                </p:grpSpPr>
                <p:sp>
                  <p:nvSpPr>
                    <p:cNvPr id="2534" name="Line 594"/>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35" name="Oval 595"/>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531" name="Group 596"/>
                  <p:cNvGrpSpPr>
                    <a:grpSpLocks/>
                  </p:cNvGrpSpPr>
                  <p:nvPr/>
                </p:nvGrpSpPr>
                <p:grpSpPr bwMode="auto">
                  <a:xfrm>
                    <a:off x="1285" y="1143"/>
                    <a:ext cx="29" cy="50"/>
                    <a:chOff x="1215" y="1142"/>
                    <a:chExt cx="29" cy="50"/>
                  </a:xfrm>
                </p:grpSpPr>
                <p:sp>
                  <p:nvSpPr>
                    <p:cNvPr id="2532" name="Line 597"/>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33" name="Oval 598"/>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439" name="Group 599"/>
                <p:cNvGrpSpPr>
                  <a:grpSpLocks/>
                </p:cNvGrpSpPr>
                <p:nvPr/>
              </p:nvGrpSpPr>
              <p:grpSpPr bwMode="auto">
                <a:xfrm rot="420000">
                  <a:off x="3580" y="2391"/>
                  <a:ext cx="29" cy="90"/>
                  <a:chOff x="1320" y="1143"/>
                  <a:chExt cx="29" cy="90"/>
                </a:xfrm>
              </p:grpSpPr>
              <p:grpSp>
                <p:nvGrpSpPr>
                  <p:cNvPr id="2524" name="Group 600"/>
                  <p:cNvGrpSpPr>
                    <a:grpSpLocks/>
                  </p:cNvGrpSpPr>
                  <p:nvPr/>
                </p:nvGrpSpPr>
                <p:grpSpPr bwMode="auto">
                  <a:xfrm>
                    <a:off x="1320" y="1182"/>
                    <a:ext cx="29" cy="51"/>
                    <a:chOff x="1215" y="1181"/>
                    <a:chExt cx="29" cy="51"/>
                  </a:xfrm>
                </p:grpSpPr>
                <p:sp>
                  <p:nvSpPr>
                    <p:cNvPr id="2528" name="Line 601"/>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29" name="Oval 602"/>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525" name="Group 603"/>
                  <p:cNvGrpSpPr>
                    <a:grpSpLocks/>
                  </p:cNvGrpSpPr>
                  <p:nvPr/>
                </p:nvGrpSpPr>
                <p:grpSpPr bwMode="auto">
                  <a:xfrm>
                    <a:off x="1320" y="1143"/>
                    <a:ext cx="29" cy="50"/>
                    <a:chOff x="1215" y="1142"/>
                    <a:chExt cx="29" cy="50"/>
                  </a:xfrm>
                </p:grpSpPr>
                <p:sp>
                  <p:nvSpPr>
                    <p:cNvPr id="2526" name="Line 604"/>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27" name="Oval 605"/>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440" name="Group 606"/>
                <p:cNvGrpSpPr>
                  <a:grpSpLocks/>
                </p:cNvGrpSpPr>
                <p:nvPr/>
              </p:nvGrpSpPr>
              <p:grpSpPr bwMode="auto">
                <a:xfrm rot="420000">
                  <a:off x="3615" y="2395"/>
                  <a:ext cx="29" cy="90"/>
                  <a:chOff x="1355" y="1146"/>
                  <a:chExt cx="29" cy="90"/>
                </a:xfrm>
              </p:grpSpPr>
              <p:grpSp>
                <p:nvGrpSpPr>
                  <p:cNvPr id="2518" name="Group 607"/>
                  <p:cNvGrpSpPr>
                    <a:grpSpLocks/>
                  </p:cNvGrpSpPr>
                  <p:nvPr/>
                </p:nvGrpSpPr>
                <p:grpSpPr bwMode="auto">
                  <a:xfrm>
                    <a:off x="1355" y="1185"/>
                    <a:ext cx="29" cy="51"/>
                    <a:chOff x="1215" y="1181"/>
                    <a:chExt cx="29" cy="51"/>
                  </a:xfrm>
                </p:grpSpPr>
                <p:sp>
                  <p:nvSpPr>
                    <p:cNvPr id="2522" name="Line 608"/>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23" name="Oval 609"/>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519" name="Group 610"/>
                  <p:cNvGrpSpPr>
                    <a:grpSpLocks/>
                  </p:cNvGrpSpPr>
                  <p:nvPr/>
                </p:nvGrpSpPr>
                <p:grpSpPr bwMode="auto">
                  <a:xfrm>
                    <a:off x="1355" y="1146"/>
                    <a:ext cx="29" cy="50"/>
                    <a:chOff x="1215" y="1142"/>
                    <a:chExt cx="29" cy="50"/>
                  </a:xfrm>
                </p:grpSpPr>
                <p:sp>
                  <p:nvSpPr>
                    <p:cNvPr id="2520" name="Line 611"/>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21" name="Oval 612"/>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441" name="Group 613"/>
                <p:cNvGrpSpPr>
                  <a:grpSpLocks/>
                </p:cNvGrpSpPr>
                <p:nvPr/>
              </p:nvGrpSpPr>
              <p:grpSpPr bwMode="auto">
                <a:xfrm rot="420000">
                  <a:off x="3649" y="2401"/>
                  <a:ext cx="29" cy="90"/>
                  <a:chOff x="1390" y="1146"/>
                  <a:chExt cx="29" cy="90"/>
                </a:xfrm>
              </p:grpSpPr>
              <p:grpSp>
                <p:nvGrpSpPr>
                  <p:cNvPr id="2512" name="Group 614"/>
                  <p:cNvGrpSpPr>
                    <a:grpSpLocks/>
                  </p:cNvGrpSpPr>
                  <p:nvPr/>
                </p:nvGrpSpPr>
                <p:grpSpPr bwMode="auto">
                  <a:xfrm>
                    <a:off x="1390" y="1185"/>
                    <a:ext cx="29" cy="51"/>
                    <a:chOff x="1215" y="1181"/>
                    <a:chExt cx="29" cy="51"/>
                  </a:xfrm>
                </p:grpSpPr>
                <p:sp>
                  <p:nvSpPr>
                    <p:cNvPr id="2516" name="Line 615"/>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17" name="Oval 616"/>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513" name="Group 617"/>
                  <p:cNvGrpSpPr>
                    <a:grpSpLocks/>
                  </p:cNvGrpSpPr>
                  <p:nvPr/>
                </p:nvGrpSpPr>
                <p:grpSpPr bwMode="auto">
                  <a:xfrm>
                    <a:off x="1390" y="1146"/>
                    <a:ext cx="29" cy="50"/>
                    <a:chOff x="1215" y="1142"/>
                    <a:chExt cx="29" cy="50"/>
                  </a:xfrm>
                </p:grpSpPr>
                <p:sp>
                  <p:nvSpPr>
                    <p:cNvPr id="2514" name="Line 618"/>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15" name="Oval 619"/>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442" name="Group 620"/>
                <p:cNvGrpSpPr>
                  <a:grpSpLocks/>
                </p:cNvGrpSpPr>
                <p:nvPr/>
              </p:nvGrpSpPr>
              <p:grpSpPr bwMode="auto">
                <a:xfrm rot="480000">
                  <a:off x="3684" y="2404"/>
                  <a:ext cx="29" cy="90"/>
                  <a:chOff x="1425" y="1147"/>
                  <a:chExt cx="29" cy="90"/>
                </a:xfrm>
              </p:grpSpPr>
              <p:grpSp>
                <p:nvGrpSpPr>
                  <p:cNvPr id="2506" name="Group 621"/>
                  <p:cNvGrpSpPr>
                    <a:grpSpLocks/>
                  </p:cNvGrpSpPr>
                  <p:nvPr/>
                </p:nvGrpSpPr>
                <p:grpSpPr bwMode="auto">
                  <a:xfrm>
                    <a:off x="1425" y="1186"/>
                    <a:ext cx="29" cy="51"/>
                    <a:chOff x="1215" y="1181"/>
                    <a:chExt cx="29" cy="51"/>
                  </a:xfrm>
                </p:grpSpPr>
                <p:sp>
                  <p:nvSpPr>
                    <p:cNvPr id="2510" name="Line 622"/>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11" name="Oval 623"/>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507" name="Group 624"/>
                  <p:cNvGrpSpPr>
                    <a:grpSpLocks/>
                  </p:cNvGrpSpPr>
                  <p:nvPr/>
                </p:nvGrpSpPr>
                <p:grpSpPr bwMode="auto">
                  <a:xfrm>
                    <a:off x="1425" y="1147"/>
                    <a:ext cx="29" cy="50"/>
                    <a:chOff x="1215" y="1142"/>
                    <a:chExt cx="29" cy="50"/>
                  </a:xfrm>
                </p:grpSpPr>
                <p:sp>
                  <p:nvSpPr>
                    <p:cNvPr id="2508" name="Line 625"/>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09" name="Oval 626"/>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443" name="Group 627"/>
                <p:cNvGrpSpPr>
                  <a:grpSpLocks/>
                </p:cNvGrpSpPr>
                <p:nvPr/>
              </p:nvGrpSpPr>
              <p:grpSpPr bwMode="auto">
                <a:xfrm rot="480000">
                  <a:off x="3719" y="2410"/>
                  <a:ext cx="29" cy="90"/>
                  <a:chOff x="1460" y="1147"/>
                  <a:chExt cx="29" cy="90"/>
                </a:xfrm>
              </p:grpSpPr>
              <p:grpSp>
                <p:nvGrpSpPr>
                  <p:cNvPr id="2500" name="Group 628"/>
                  <p:cNvGrpSpPr>
                    <a:grpSpLocks/>
                  </p:cNvGrpSpPr>
                  <p:nvPr/>
                </p:nvGrpSpPr>
                <p:grpSpPr bwMode="auto">
                  <a:xfrm>
                    <a:off x="1460" y="1186"/>
                    <a:ext cx="29" cy="51"/>
                    <a:chOff x="1215" y="1181"/>
                    <a:chExt cx="29" cy="51"/>
                  </a:xfrm>
                </p:grpSpPr>
                <p:sp>
                  <p:nvSpPr>
                    <p:cNvPr id="2504" name="Line 629"/>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05" name="Oval 630"/>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501" name="Group 631"/>
                  <p:cNvGrpSpPr>
                    <a:grpSpLocks/>
                  </p:cNvGrpSpPr>
                  <p:nvPr/>
                </p:nvGrpSpPr>
                <p:grpSpPr bwMode="auto">
                  <a:xfrm>
                    <a:off x="1460" y="1147"/>
                    <a:ext cx="29" cy="50"/>
                    <a:chOff x="1215" y="1142"/>
                    <a:chExt cx="29" cy="50"/>
                  </a:xfrm>
                </p:grpSpPr>
                <p:sp>
                  <p:nvSpPr>
                    <p:cNvPr id="2502" name="Line 632"/>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03" name="Oval 633"/>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444" name="Group 634"/>
                <p:cNvGrpSpPr>
                  <a:grpSpLocks/>
                </p:cNvGrpSpPr>
                <p:nvPr/>
              </p:nvGrpSpPr>
              <p:grpSpPr bwMode="auto">
                <a:xfrm rot="480000">
                  <a:off x="3754" y="2414"/>
                  <a:ext cx="29" cy="90"/>
                  <a:chOff x="1215" y="1142"/>
                  <a:chExt cx="29" cy="90"/>
                </a:xfrm>
              </p:grpSpPr>
              <p:grpSp>
                <p:nvGrpSpPr>
                  <p:cNvPr id="2494" name="Group 635"/>
                  <p:cNvGrpSpPr>
                    <a:grpSpLocks/>
                  </p:cNvGrpSpPr>
                  <p:nvPr/>
                </p:nvGrpSpPr>
                <p:grpSpPr bwMode="auto">
                  <a:xfrm>
                    <a:off x="1215" y="1181"/>
                    <a:ext cx="29" cy="51"/>
                    <a:chOff x="1215" y="1181"/>
                    <a:chExt cx="29" cy="51"/>
                  </a:xfrm>
                </p:grpSpPr>
                <p:sp>
                  <p:nvSpPr>
                    <p:cNvPr id="2498" name="Line 636"/>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99" name="Oval 637"/>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495" name="Group 638"/>
                  <p:cNvGrpSpPr>
                    <a:grpSpLocks/>
                  </p:cNvGrpSpPr>
                  <p:nvPr/>
                </p:nvGrpSpPr>
                <p:grpSpPr bwMode="auto">
                  <a:xfrm>
                    <a:off x="1215" y="1142"/>
                    <a:ext cx="29" cy="50"/>
                    <a:chOff x="1215" y="1142"/>
                    <a:chExt cx="29" cy="50"/>
                  </a:xfrm>
                </p:grpSpPr>
                <p:sp>
                  <p:nvSpPr>
                    <p:cNvPr id="2496" name="Line 639"/>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97" name="Oval 640"/>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445" name="Group 641"/>
                <p:cNvGrpSpPr>
                  <a:grpSpLocks/>
                </p:cNvGrpSpPr>
                <p:nvPr/>
              </p:nvGrpSpPr>
              <p:grpSpPr bwMode="auto">
                <a:xfrm rot="540000">
                  <a:off x="3789" y="2419"/>
                  <a:ext cx="29" cy="90"/>
                  <a:chOff x="1250" y="1142"/>
                  <a:chExt cx="29" cy="90"/>
                </a:xfrm>
              </p:grpSpPr>
              <p:grpSp>
                <p:nvGrpSpPr>
                  <p:cNvPr id="2488" name="Group 642"/>
                  <p:cNvGrpSpPr>
                    <a:grpSpLocks/>
                  </p:cNvGrpSpPr>
                  <p:nvPr/>
                </p:nvGrpSpPr>
                <p:grpSpPr bwMode="auto">
                  <a:xfrm>
                    <a:off x="1250" y="1181"/>
                    <a:ext cx="29" cy="51"/>
                    <a:chOff x="1215" y="1181"/>
                    <a:chExt cx="29" cy="51"/>
                  </a:xfrm>
                </p:grpSpPr>
                <p:sp>
                  <p:nvSpPr>
                    <p:cNvPr id="2492" name="Line 643"/>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93" name="Oval 644"/>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489" name="Group 645"/>
                  <p:cNvGrpSpPr>
                    <a:grpSpLocks/>
                  </p:cNvGrpSpPr>
                  <p:nvPr/>
                </p:nvGrpSpPr>
                <p:grpSpPr bwMode="auto">
                  <a:xfrm>
                    <a:off x="1250" y="1142"/>
                    <a:ext cx="29" cy="50"/>
                    <a:chOff x="1215" y="1142"/>
                    <a:chExt cx="29" cy="50"/>
                  </a:xfrm>
                </p:grpSpPr>
                <p:sp>
                  <p:nvSpPr>
                    <p:cNvPr id="2490" name="Line 646"/>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91" name="Oval 647"/>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446" name="Group 648"/>
                <p:cNvGrpSpPr>
                  <a:grpSpLocks/>
                </p:cNvGrpSpPr>
                <p:nvPr/>
              </p:nvGrpSpPr>
              <p:grpSpPr bwMode="auto">
                <a:xfrm rot="540000">
                  <a:off x="3823" y="2425"/>
                  <a:ext cx="29" cy="90"/>
                  <a:chOff x="1285" y="1143"/>
                  <a:chExt cx="29" cy="90"/>
                </a:xfrm>
              </p:grpSpPr>
              <p:grpSp>
                <p:nvGrpSpPr>
                  <p:cNvPr id="2482" name="Group 649"/>
                  <p:cNvGrpSpPr>
                    <a:grpSpLocks/>
                  </p:cNvGrpSpPr>
                  <p:nvPr/>
                </p:nvGrpSpPr>
                <p:grpSpPr bwMode="auto">
                  <a:xfrm>
                    <a:off x="1285" y="1182"/>
                    <a:ext cx="29" cy="51"/>
                    <a:chOff x="1215" y="1181"/>
                    <a:chExt cx="29" cy="51"/>
                  </a:xfrm>
                </p:grpSpPr>
                <p:sp>
                  <p:nvSpPr>
                    <p:cNvPr id="2486" name="Line 650"/>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87" name="Oval 651"/>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483" name="Group 652"/>
                  <p:cNvGrpSpPr>
                    <a:grpSpLocks/>
                  </p:cNvGrpSpPr>
                  <p:nvPr/>
                </p:nvGrpSpPr>
                <p:grpSpPr bwMode="auto">
                  <a:xfrm>
                    <a:off x="1285" y="1143"/>
                    <a:ext cx="29" cy="50"/>
                    <a:chOff x="1215" y="1142"/>
                    <a:chExt cx="29" cy="50"/>
                  </a:xfrm>
                </p:grpSpPr>
                <p:sp>
                  <p:nvSpPr>
                    <p:cNvPr id="2484" name="Line 653"/>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85" name="Oval 654"/>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447" name="Group 655"/>
                <p:cNvGrpSpPr>
                  <a:grpSpLocks/>
                </p:cNvGrpSpPr>
                <p:nvPr/>
              </p:nvGrpSpPr>
              <p:grpSpPr bwMode="auto">
                <a:xfrm rot="540000">
                  <a:off x="3858" y="2431"/>
                  <a:ext cx="29" cy="90"/>
                  <a:chOff x="1320" y="1143"/>
                  <a:chExt cx="29" cy="90"/>
                </a:xfrm>
              </p:grpSpPr>
              <p:grpSp>
                <p:nvGrpSpPr>
                  <p:cNvPr id="2476" name="Group 656"/>
                  <p:cNvGrpSpPr>
                    <a:grpSpLocks/>
                  </p:cNvGrpSpPr>
                  <p:nvPr/>
                </p:nvGrpSpPr>
                <p:grpSpPr bwMode="auto">
                  <a:xfrm>
                    <a:off x="1320" y="1182"/>
                    <a:ext cx="29" cy="51"/>
                    <a:chOff x="1215" y="1181"/>
                    <a:chExt cx="29" cy="51"/>
                  </a:xfrm>
                </p:grpSpPr>
                <p:sp>
                  <p:nvSpPr>
                    <p:cNvPr id="2480" name="Line 657"/>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81" name="Oval 658"/>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477" name="Group 659"/>
                  <p:cNvGrpSpPr>
                    <a:grpSpLocks/>
                  </p:cNvGrpSpPr>
                  <p:nvPr/>
                </p:nvGrpSpPr>
                <p:grpSpPr bwMode="auto">
                  <a:xfrm>
                    <a:off x="1320" y="1143"/>
                    <a:ext cx="29" cy="50"/>
                    <a:chOff x="1215" y="1142"/>
                    <a:chExt cx="29" cy="50"/>
                  </a:xfrm>
                </p:grpSpPr>
                <p:sp>
                  <p:nvSpPr>
                    <p:cNvPr id="2478" name="Line 660"/>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79" name="Oval 661"/>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448" name="Group 662"/>
                <p:cNvGrpSpPr>
                  <a:grpSpLocks/>
                </p:cNvGrpSpPr>
                <p:nvPr/>
              </p:nvGrpSpPr>
              <p:grpSpPr bwMode="auto">
                <a:xfrm rot="600000">
                  <a:off x="3891" y="2436"/>
                  <a:ext cx="29" cy="90"/>
                  <a:chOff x="1355" y="1146"/>
                  <a:chExt cx="29" cy="90"/>
                </a:xfrm>
              </p:grpSpPr>
              <p:grpSp>
                <p:nvGrpSpPr>
                  <p:cNvPr id="2470" name="Group 663"/>
                  <p:cNvGrpSpPr>
                    <a:grpSpLocks/>
                  </p:cNvGrpSpPr>
                  <p:nvPr/>
                </p:nvGrpSpPr>
                <p:grpSpPr bwMode="auto">
                  <a:xfrm>
                    <a:off x="1355" y="1185"/>
                    <a:ext cx="29" cy="51"/>
                    <a:chOff x="1215" y="1181"/>
                    <a:chExt cx="29" cy="51"/>
                  </a:xfrm>
                </p:grpSpPr>
                <p:sp>
                  <p:nvSpPr>
                    <p:cNvPr id="2474" name="Line 664"/>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75" name="Oval 665"/>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471" name="Group 666"/>
                  <p:cNvGrpSpPr>
                    <a:grpSpLocks/>
                  </p:cNvGrpSpPr>
                  <p:nvPr/>
                </p:nvGrpSpPr>
                <p:grpSpPr bwMode="auto">
                  <a:xfrm>
                    <a:off x="1355" y="1146"/>
                    <a:ext cx="29" cy="50"/>
                    <a:chOff x="1215" y="1142"/>
                    <a:chExt cx="29" cy="50"/>
                  </a:xfrm>
                </p:grpSpPr>
                <p:sp>
                  <p:nvSpPr>
                    <p:cNvPr id="2472" name="Line 667"/>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73" name="Oval 668"/>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449" name="Group 669"/>
                <p:cNvGrpSpPr>
                  <a:grpSpLocks/>
                </p:cNvGrpSpPr>
                <p:nvPr/>
              </p:nvGrpSpPr>
              <p:grpSpPr bwMode="auto">
                <a:xfrm rot="600000">
                  <a:off x="3926" y="2442"/>
                  <a:ext cx="29" cy="90"/>
                  <a:chOff x="1390" y="1146"/>
                  <a:chExt cx="29" cy="90"/>
                </a:xfrm>
              </p:grpSpPr>
              <p:grpSp>
                <p:nvGrpSpPr>
                  <p:cNvPr id="2464" name="Group 670"/>
                  <p:cNvGrpSpPr>
                    <a:grpSpLocks/>
                  </p:cNvGrpSpPr>
                  <p:nvPr/>
                </p:nvGrpSpPr>
                <p:grpSpPr bwMode="auto">
                  <a:xfrm>
                    <a:off x="1390" y="1185"/>
                    <a:ext cx="29" cy="51"/>
                    <a:chOff x="1215" y="1181"/>
                    <a:chExt cx="29" cy="51"/>
                  </a:xfrm>
                </p:grpSpPr>
                <p:sp>
                  <p:nvSpPr>
                    <p:cNvPr id="2468" name="Line 671"/>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69" name="Oval 672"/>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465" name="Group 673"/>
                  <p:cNvGrpSpPr>
                    <a:grpSpLocks/>
                  </p:cNvGrpSpPr>
                  <p:nvPr/>
                </p:nvGrpSpPr>
                <p:grpSpPr bwMode="auto">
                  <a:xfrm>
                    <a:off x="1390" y="1146"/>
                    <a:ext cx="29" cy="50"/>
                    <a:chOff x="1215" y="1142"/>
                    <a:chExt cx="29" cy="50"/>
                  </a:xfrm>
                </p:grpSpPr>
                <p:sp>
                  <p:nvSpPr>
                    <p:cNvPr id="2466" name="Line 674"/>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67" name="Oval 675"/>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450" name="Group 676"/>
                <p:cNvGrpSpPr>
                  <a:grpSpLocks/>
                </p:cNvGrpSpPr>
                <p:nvPr/>
              </p:nvGrpSpPr>
              <p:grpSpPr bwMode="auto">
                <a:xfrm rot="600000">
                  <a:off x="3959" y="2448"/>
                  <a:ext cx="29" cy="90"/>
                  <a:chOff x="1425" y="1147"/>
                  <a:chExt cx="29" cy="90"/>
                </a:xfrm>
              </p:grpSpPr>
              <p:grpSp>
                <p:nvGrpSpPr>
                  <p:cNvPr id="2458" name="Group 677"/>
                  <p:cNvGrpSpPr>
                    <a:grpSpLocks/>
                  </p:cNvGrpSpPr>
                  <p:nvPr/>
                </p:nvGrpSpPr>
                <p:grpSpPr bwMode="auto">
                  <a:xfrm>
                    <a:off x="1425" y="1186"/>
                    <a:ext cx="29" cy="51"/>
                    <a:chOff x="1215" y="1181"/>
                    <a:chExt cx="29" cy="51"/>
                  </a:xfrm>
                </p:grpSpPr>
                <p:sp>
                  <p:nvSpPr>
                    <p:cNvPr id="2462" name="Line 678"/>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63" name="Oval 679"/>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459" name="Group 680"/>
                  <p:cNvGrpSpPr>
                    <a:grpSpLocks/>
                  </p:cNvGrpSpPr>
                  <p:nvPr/>
                </p:nvGrpSpPr>
                <p:grpSpPr bwMode="auto">
                  <a:xfrm>
                    <a:off x="1425" y="1147"/>
                    <a:ext cx="29" cy="50"/>
                    <a:chOff x="1215" y="1142"/>
                    <a:chExt cx="29" cy="50"/>
                  </a:xfrm>
                </p:grpSpPr>
                <p:sp>
                  <p:nvSpPr>
                    <p:cNvPr id="2460" name="Line 681"/>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61" name="Oval 682"/>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451" name="Group 683"/>
                <p:cNvGrpSpPr>
                  <a:grpSpLocks/>
                </p:cNvGrpSpPr>
                <p:nvPr/>
              </p:nvGrpSpPr>
              <p:grpSpPr bwMode="auto">
                <a:xfrm rot="660000">
                  <a:off x="3993" y="2455"/>
                  <a:ext cx="29" cy="90"/>
                  <a:chOff x="1460" y="1147"/>
                  <a:chExt cx="29" cy="90"/>
                </a:xfrm>
              </p:grpSpPr>
              <p:grpSp>
                <p:nvGrpSpPr>
                  <p:cNvPr id="2452" name="Group 684"/>
                  <p:cNvGrpSpPr>
                    <a:grpSpLocks/>
                  </p:cNvGrpSpPr>
                  <p:nvPr/>
                </p:nvGrpSpPr>
                <p:grpSpPr bwMode="auto">
                  <a:xfrm>
                    <a:off x="1460" y="1186"/>
                    <a:ext cx="29" cy="51"/>
                    <a:chOff x="1215" y="1181"/>
                    <a:chExt cx="29" cy="51"/>
                  </a:xfrm>
                </p:grpSpPr>
                <p:sp>
                  <p:nvSpPr>
                    <p:cNvPr id="2456" name="Line 685"/>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57" name="Oval 686"/>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453" name="Group 687"/>
                  <p:cNvGrpSpPr>
                    <a:grpSpLocks/>
                  </p:cNvGrpSpPr>
                  <p:nvPr/>
                </p:nvGrpSpPr>
                <p:grpSpPr bwMode="auto">
                  <a:xfrm>
                    <a:off x="1460" y="1147"/>
                    <a:ext cx="29" cy="50"/>
                    <a:chOff x="1215" y="1142"/>
                    <a:chExt cx="29" cy="50"/>
                  </a:xfrm>
                </p:grpSpPr>
                <p:sp>
                  <p:nvSpPr>
                    <p:cNvPr id="2454" name="Line 688"/>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55" name="Oval 689"/>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grpSp>
            <p:nvGrpSpPr>
              <p:cNvPr id="2342" name="Group 690"/>
              <p:cNvGrpSpPr>
                <a:grpSpLocks/>
              </p:cNvGrpSpPr>
              <p:nvPr/>
            </p:nvGrpSpPr>
            <p:grpSpPr bwMode="auto">
              <a:xfrm>
                <a:off x="2648" y="2348"/>
                <a:ext cx="265" cy="262"/>
                <a:chOff x="878" y="1144"/>
                <a:chExt cx="265" cy="262"/>
              </a:xfrm>
            </p:grpSpPr>
            <p:grpSp>
              <p:nvGrpSpPr>
                <p:cNvPr id="2343" name="Group 691"/>
                <p:cNvGrpSpPr>
                  <a:grpSpLocks/>
                </p:cNvGrpSpPr>
                <p:nvPr/>
              </p:nvGrpSpPr>
              <p:grpSpPr bwMode="auto">
                <a:xfrm rot="37800000">
                  <a:off x="908" y="1347"/>
                  <a:ext cx="29" cy="90"/>
                  <a:chOff x="1320" y="1143"/>
                  <a:chExt cx="29" cy="90"/>
                </a:xfrm>
              </p:grpSpPr>
              <p:grpSp>
                <p:nvGrpSpPr>
                  <p:cNvPr id="2414" name="Group 692"/>
                  <p:cNvGrpSpPr>
                    <a:grpSpLocks/>
                  </p:cNvGrpSpPr>
                  <p:nvPr/>
                </p:nvGrpSpPr>
                <p:grpSpPr bwMode="auto">
                  <a:xfrm>
                    <a:off x="1320" y="1182"/>
                    <a:ext cx="29" cy="51"/>
                    <a:chOff x="1215" y="1181"/>
                    <a:chExt cx="29" cy="51"/>
                  </a:xfrm>
                </p:grpSpPr>
                <p:sp>
                  <p:nvSpPr>
                    <p:cNvPr id="2418" name="Line 693"/>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19" name="Oval 694"/>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415" name="Group 695"/>
                  <p:cNvGrpSpPr>
                    <a:grpSpLocks/>
                  </p:cNvGrpSpPr>
                  <p:nvPr/>
                </p:nvGrpSpPr>
                <p:grpSpPr bwMode="auto">
                  <a:xfrm>
                    <a:off x="1320" y="1143"/>
                    <a:ext cx="29" cy="50"/>
                    <a:chOff x="1215" y="1142"/>
                    <a:chExt cx="29" cy="50"/>
                  </a:xfrm>
                </p:grpSpPr>
                <p:sp>
                  <p:nvSpPr>
                    <p:cNvPr id="2416" name="Line 696"/>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17" name="Oval 697"/>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344" name="Group 698"/>
                <p:cNvGrpSpPr>
                  <a:grpSpLocks/>
                </p:cNvGrpSpPr>
                <p:nvPr/>
              </p:nvGrpSpPr>
              <p:grpSpPr bwMode="auto">
                <a:xfrm rot="38340000">
                  <a:off x="915" y="1318"/>
                  <a:ext cx="29" cy="90"/>
                  <a:chOff x="1355" y="1146"/>
                  <a:chExt cx="29" cy="90"/>
                </a:xfrm>
              </p:grpSpPr>
              <p:grpSp>
                <p:nvGrpSpPr>
                  <p:cNvPr id="2408" name="Group 699"/>
                  <p:cNvGrpSpPr>
                    <a:grpSpLocks/>
                  </p:cNvGrpSpPr>
                  <p:nvPr/>
                </p:nvGrpSpPr>
                <p:grpSpPr bwMode="auto">
                  <a:xfrm>
                    <a:off x="1355" y="1185"/>
                    <a:ext cx="29" cy="51"/>
                    <a:chOff x="1215" y="1181"/>
                    <a:chExt cx="29" cy="51"/>
                  </a:xfrm>
                </p:grpSpPr>
                <p:sp>
                  <p:nvSpPr>
                    <p:cNvPr id="2412" name="Line 700"/>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13" name="Oval 701"/>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409" name="Group 702"/>
                  <p:cNvGrpSpPr>
                    <a:grpSpLocks/>
                  </p:cNvGrpSpPr>
                  <p:nvPr/>
                </p:nvGrpSpPr>
                <p:grpSpPr bwMode="auto">
                  <a:xfrm>
                    <a:off x="1355" y="1146"/>
                    <a:ext cx="29" cy="50"/>
                    <a:chOff x="1215" y="1142"/>
                    <a:chExt cx="29" cy="50"/>
                  </a:xfrm>
                </p:grpSpPr>
                <p:sp>
                  <p:nvSpPr>
                    <p:cNvPr id="2410" name="Line 703"/>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11" name="Oval 704"/>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345" name="Group 705"/>
                <p:cNvGrpSpPr>
                  <a:grpSpLocks/>
                </p:cNvGrpSpPr>
                <p:nvPr/>
              </p:nvGrpSpPr>
              <p:grpSpPr bwMode="auto">
                <a:xfrm rot="38880000">
                  <a:off x="921" y="1288"/>
                  <a:ext cx="29" cy="90"/>
                  <a:chOff x="1390" y="1146"/>
                  <a:chExt cx="29" cy="90"/>
                </a:xfrm>
              </p:grpSpPr>
              <p:grpSp>
                <p:nvGrpSpPr>
                  <p:cNvPr id="2402" name="Group 706"/>
                  <p:cNvGrpSpPr>
                    <a:grpSpLocks/>
                  </p:cNvGrpSpPr>
                  <p:nvPr/>
                </p:nvGrpSpPr>
                <p:grpSpPr bwMode="auto">
                  <a:xfrm>
                    <a:off x="1390" y="1185"/>
                    <a:ext cx="29" cy="51"/>
                    <a:chOff x="1215" y="1181"/>
                    <a:chExt cx="29" cy="51"/>
                  </a:xfrm>
                </p:grpSpPr>
                <p:sp>
                  <p:nvSpPr>
                    <p:cNvPr id="2406" name="Line 707"/>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07" name="Oval 708"/>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403" name="Group 709"/>
                  <p:cNvGrpSpPr>
                    <a:grpSpLocks/>
                  </p:cNvGrpSpPr>
                  <p:nvPr/>
                </p:nvGrpSpPr>
                <p:grpSpPr bwMode="auto">
                  <a:xfrm>
                    <a:off x="1390" y="1146"/>
                    <a:ext cx="29" cy="50"/>
                    <a:chOff x="1215" y="1142"/>
                    <a:chExt cx="29" cy="50"/>
                  </a:xfrm>
                </p:grpSpPr>
                <p:sp>
                  <p:nvSpPr>
                    <p:cNvPr id="2404" name="Line 710"/>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05" name="Oval 711"/>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346" name="Group 712"/>
                <p:cNvGrpSpPr>
                  <a:grpSpLocks/>
                </p:cNvGrpSpPr>
                <p:nvPr/>
              </p:nvGrpSpPr>
              <p:grpSpPr bwMode="auto">
                <a:xfrm rot="39420000">
                  <a:off x="933" y="1259"/>
                  <a:ext cx="29" cy="90"/>
                  <a:chOff x="1425" y="1147"/>
                  <a:chExt cx="29" cy="90"/>
                </a:xfrm>
              </p:grpSpPr>
              <p:grpSp>
                <p:nvGrpSpPr>
                  <p:cNvPr id="2396" name="Group 713"/>
                  <p:cNvGrpSpPr>
                    <a:grpSpLocks/>
                  </p:cNvGrpSpPr>
                  <p:nvPr/>
                </p:nvGrpSpPr>
                <p:grpSpPr bwMode="auto">
                  <a:xfrm>
                    <a:off x="1425" y="1186"/>
                    <a:ext cx="29" cy="51"/>
                    <a:chOff x="1215" y="1181"/>
                    <a:chExt cx="29" cy="51"/>
                  </a:xfrm>
                </p:grpSpPr>
                <p:sp>
                  <p:nvSpPr>
                    <p:cNvPr id="2400" name="Line 714"/>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01" name="Oval 715"/>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397" name="Group 716"/>
                  <p:cNvGrpSpPr>
                    <a:grpSpLocks/>
                  </p:cNvGrpSpPr>
                  <p:nvPr/>
                </p:nvGrpSpPr>
                <p:grpSpPr bwMode="auto">
                  <a:xfrm>
                    <a:off x="1425" y="1147"/>
                    <a:ext cx="29" cy="50"/>
                    <a:chOff x="1215" y="1142"/>
                    <a:chExt cx="29" cy="50"/>
                  </a:xfrm>
                </p:grpSpPr>
                <p:sp>
                  <p:nvSpPr>
                    <p:cNvPr id="2398" name="Line 717"/>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99" name="Oval 718"/>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347" name="Group 719"/>
                <p:cNvGrpSpPr>
                  <a:grpSpLocks/>
                </p:cNvGrpSpPr>
                <p:nvPr/>
              </p:nvGrpSpPr>
              <p:grpSpPr bwMode="auto">
                <a:xfrm rot="39960000">
                  <a:off x="950" y="1234"/>
                  <a:ext cx="29" cy="90"/>
                  <a:chOff x="1460" y="1147"/>
                  <a:chExt cx="29" cy="90"/>
                </a:xfrm>
              </p:grpSpPr>
              <p:grpSp>
                <p:nvGrpSpPr>
                  <p:cNvPr id="2390" name="Group 720"/>
                  <p:cNvGrpSpPr>
                    <a:grpSpLocks/>
                  </p:cNvGrpSpPr>
                  <p:nvPr/>
                </p:nvGrpSpPr>
                <p:grpSpPr bwMode="auto">
                  <a:xfrm>
                    <a:off x="1460" y="1186"/>
                    <a:ext cx="29" cy="51"/>
                    <a:chOff x="1215" y="1181"/>
                    <a:chExt cx="29" cy="51"/>
                  </a:xfrm>
                </p:grpSpPr>
                <p:sp>
                  <p:nvSpPr>
                    <p:cNvPr id="2394" name="Line 721"/>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95" name="Oval 722"/>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391" name="Group 723"/>
                  <p:cNvGrpSpPr>
                    <a:grpSpLocks/>
                  </p:cNvGrpSpPr>
                  <p:nvPr/>
                </p:nvGrpSpPr>
                <p:grpSpPr bwMode="auto">
                  <a:xfrm>
                    <a:off x="1460" y="1147"/>
                    <a:ext cx="29" cy="50"/>
                    <a:chOff x="1215" y="1142"/>
                    <a:chExt cx="29" cy="50"/>
                  </a:xfrm>
                </p:grpSpPr>
                <p:sp>
                  <p:nvSpPr>
                    <p:cNvPr id="2392" name="Line 724"/>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93" name="Oval 725"/>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348" name="Group 726"/>
                <p:cNvGrpSpPr>
                  <a:grpSpLocks/>
                </p:cNvGrpSpPr>
                <p:nvPr/>
              </p:nvGrpSpPr>
              <p:grpSpPr bwMode="auto">
                <a:xfrm rot="19440000">
                  <a:off x="994" y="1188"/>
                  <a:ext cx="29" cy="90"/>
                  <a:chOff x="1215" y="1142"/>
                  <a:chExt cx="29" cy="90"/>
                </a:xfrm>
              </p:grpSpPr>
              <p:grpSp>
                <p:nvGrpSpPr>
                  <p:cNvPr id="2384" name="Group 727"/>
                  <p:cNvGrpSpPr>
                    <a:grpSpLocks/>
                  </p:cNvGrpSpPr>
                  <p:nvPr/>
                </p:nvGrpSpPr>
                <p:grpSpPr bwMode="auto">
                  <a:xfrm>
                    <a:off x="1215" y="1181"/>
                    <a:ext cx="29" cy="51"/>
                    <a:chOff x="1215" y="1181"/>
                    <a:chExt cx="29" cy="51"/>
                  </a:xfrm>
                </p:grpSpPr>
                <p:sp>
                  <p:nvSpPr>
                    <p:cNvPr id="2388" name="Line 728"/>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89" name="Oval 729"/>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385" name="Group 730"/>
                  <p:cNvGrpSpPr>
                    <a:grpSpLocks/>
                  </p:cNvGrpSpPr>
                  <p:nvPr/>
                </p:nvGrpSpPr>
                <p:grpSpPr bwMode="auto">
                  <a:xfrm>
                    <a:off x="1215" y="1142"/>
                    <a:ext cx="29" cy="50"/>
                    <a:chOff x="1215" y="1142"/>
                    <a:chExt cx="29" cy="50"/>
                  </a:xfrm>
                </p:grpSpPr>
                <p:sp>
                  <p:nvSpPr>
                    <p:cNvPr id="2386" name="Line 731"/>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87" name="Oval 732"/>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349" name="Group 733"/>
                <p:cNvGrpSpPr>
                  <a:grpSpLocks/>
                </p:cNvGrpSpPr>
                <p:nvPr/>
              </p:nvGrpSpPr>
              <p:grpSpPr bwMode="auto">
                <a:xfrm rot="19980000">
                  <a:off x="1021" y="1171"/>
                  <a:ext cx="29" cy="90"/>
                  <a:chOff x="1250" y="1142"/>
                  <a:chExt cx="29" cy="90"/>
                </a:xfrm>
              </p:grpSpPr>
              <p:grpSp>
                <p:nvGrpSpPr>
                  <p:cNvPr id="2378" name="Group 734"/>
                  <p:cNvGrpSpPr>
                    <a:grpSpLocks/>
                  </p:cNvGrpSpPr>
                  <p:nvPr/>
                </p:nvGrpSpPr>
                <p:grpSpPr bwMode="auto">
                  <a:xfrm>
                    <a:off x="1250" y="1181"/>
                    <a:ext cx="29" cy="51"/>
                    <a:chOff x="1215" y="1181"/>
                    <a:chExt cx="29" cy="51"/>
                  </a:xfrm>
                </p:grpSpPr>
                <p:sp>
                  <p:nvSpPr>
                    <p:cNvPr id="2382" name="Line 735"/>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83" name="Oval 736"/>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379" name="Group 737"/>
                  <p:cNvGrpSpPr>
                    <a:grpSpLocks/>
                  </p:cNvGrpSpPr>
                  <p:nvPr/>
                </p:nvGrpSpPr>
                <p:grpSpPr bwMode="auto">
                  <a:xfrm>
                    <a:off x="1250" y="1142"/>
                    <a:ext cx="29" cy="50"/>
                    <a:chOff x="1215" y="1142"/>
                    <a:chExt cx="29" cy="50"/>
                  </a:xfrm>
                </p:grpSpPr>
                <p:sp>
                  <p:nvSpPr>
                    <p:cNvPr id="2380" name="Line 738"/>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81" name="Oval 739"/>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350" name="Group 740"/>
                <p:cNvGrpSpPr>
                  <a:grpSpLocks/>
                </p:cNvGrpSpPr>
                <p:nvPr/>
              </p:nvGrpSpPr>
              <p:grpSpPr bwMode="auto">
                <a:xfrm rot="20520000">
                  <a:off x="1052" y="1157"/>
                  <a:ext cx="29" cy="90"/>
                  <a:chOff x="1285" y="1143"/>
                  <a:chExt cx="29" cy="90"/>
                </a:xfrm>
              </p:grpSpPr>
              <p:grpSp>
                <p:nvGrpSpPr>
                  <p:cNvPr id="2372" name="Group 741"/>
                  <p:cNvGrpSpPr>
                    <a:grpSpLocks/>
                  </p:cNvGrpSpPr>
                  <p:nvPr/>
                </p:nvGrpSpPr>
                <p:grpSpPr bwMode="auto">
                  <a:xfrm>
                    <a:off x="1285" y="1182"/>
                    <a:ext cx="29" cy="51"/>
                    <a:chOff x="1215" y="1181"/>
                    <a:chExt cx="29" cy="51"/>
                  </a:xfrm>
                </p:grpSpPr>
                <p:sp>
                  <p:nvSpPr>
                    <p:cNvPr id="2376" name="Line 742"/>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77" name="Oval 743"/>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373" name="Group 744"/>
                  <p:cNvGrpSpPr>
                    <a:grpSpLocks/>
                  </p:cNvGrpSpPr>
                  <p:nvPr/>
                </p:nvGrpSpPr>
                <p:grpSpPr bwMode="auto">
                  <a:xfrm>
                    <a:off x="1285" y="1143"/>
                    <a:ext cx="29" cy="50"/>
                    <a:chOff x="1215" y="1142"/>
                    <a:chExt cx="29" cy="50"/>
                  </a:xfrm>
                </p:grpSpPr>
                <p:sp>
                  <p:nvSpPr>
                    <p:cNvPr id="2374" name="Line 745"/>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75" name="Oval 746"/>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351" name="Group 747"/>
                <p:cNvGrpSpPr>
                  <a:grpSpLocks/>
                </p:cNvGrpSpPr>
                <p:nvPr/>
              </p:nvGrpSpPr>
              <p:grpSpPr bwMode="auto">
                <a:xfrm rot="21060000">
                  <a:off x="1084" y="1149"/>
                  <a:ext cx="29" cy="90"/>
                  <a:chOff x="1320" y="1143"/>
                  <a:chExt cx="29" cy="90"/>
                </a:xfrm>
              </p:grpSpPr>
              <p:grpSp>
                <p:nvGrpSpPr>
                  <p:cNvPr id="2366" name="Group 748"/>
                  <p:cNvGrpSpPr>
                    <a:grpSpLocks/>
                  </p:cNvGrpSpPr>
                  <p:nvPr/>
                </p:nvGrpSpPr>
                <p:grpSpPr bwMode="auto">
                  <a:xfrm>
                    <a:off x="1320" y="1182"/>
                    <a:ext cx="29" cy="51"/>
                    <a:chOff x="1215" y="1181"/>
                    <a:chExt cx="29" cy="51"/>
                  </a:xfrm>
                </p:grpSpPr>
                <p:sp>
                  <p:nvSpPr>
                    <p:cNvPr id="2370" name="Line 749"/>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71" name="Oval 750"/>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367" name="Group 751"/>
                  <p:cNvGrpSpPr>
                    <a:grpSpLocks/>
                  </p:cNvGrpSpPr>
                  <p:nvPr/>
                </p:nvGrpSpPr>
                <p:grpSpPr bwMode="auto">
                  <a:xfrm>
                    <a:off x="1320" y="1143"/>
                    <a:ext cx="29" cy="50"/>
                    <a:chOff x="1215" y="1142"/>
                    <a:chExt cx="29" cy="50"/>
                  </a:xfrm>
                </p:grpSpPr>
                <p:sp>
                  <p:nvSpPr>
                    <p:cNvPr id="2368" name="Line 752"/>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69" name="Oval 753"/>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352" name="Group 754"/>
                <p:cNvGrpSpPr>
                  <a:grpSpLocks/>
                </p:cNvGrpSpPr>
                <p:nvPr/>
              </p:nvGrpSpPr>
              <p:grpSpPr bwMode="auto">
                <a:xfrm rot="21600000">
                  <a:off x="1114" y="1144"/>
                  <a:ext cx="29" cy="90"/>
                  <a:chOff x="1355" y="1146"/>
                  <a:chExt cx="29" cy="90"/>
                </a:xfrm>
              </p:grpSpPr>
              <p:grpSp>
                <p:nvGrpSpPr>
                  <p:cNvPr id="2360" name="Group 755"/>
                  <p:cNvGrpSpPr>
                    <a:grpSpLocks/>
                  </p:cNvGrpSpPr>
                  <p:nvPr/>
                </p:nvGrpSpPr>
                <p:grpSpPr bwMode="auto">
                  <a:xfrm>
                    <a:off x="1355" y="1185"/>
                    <a:ext cx="29" cy="51"/>
                    <a:chOff x="1215" y="1181"/>
                    <a:chExt cx="29" cy="51"/>
                  </a:xfrm>
                </p:grpSpPr>
                <p:sp>
                  <p:nvSpPr>
                    <p:cNvPr id="2364" name="Line 756"/>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65" name="Oval 757"/>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361" name="Group 758"/>
                  <p:cNvGrpSpPr>
                    <a:grpSpLocks/>
                  </p:cNvGrpSpPr>
                  <p:nvPr/>
                </p:nvGrpSpPr>
                <p:grpSpPr bwMode="auto">
                  <a:xfrm>
                    <a:off x="1355" y="1146"/>
                    <a:ext cx="29" cy="50"/>
                    <a:chOff x="1215" y="1142"/>
                    <a:chExt cx="29" cy="50"/>
                  </a:xfrm>
                </p:grpSpPr>
                <p:sp>
                  <p:nvSpPr>
                    <p:cNvPr id="2362" name="Line 759"/>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63" name="Oval 760"/>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353" name="Group 761"/>
                <p:cNvGrpSpPr>
                  <a:grpSpLocks/>
                </p:cNvGrpSpPr>
                <p:nvPr/>
              </p:nvGrpSpPr>
              <p:grpSpPr bwMode="auto">
                <a:xfrm rot="18900000">
                  <a:off x="970" y="1209"/>
                  <a:ext cx="29" cy="90"/>
                  <a:chOff x="1460" y="1147"/>
                  <a:chExt cx="29" cy="90"/>
                </a:xfrm>
              </p:grpSpPr>
              <p:grpSp>
                <p:nvGrpSpPr>
                  <p:cNvPr id="2354" name="Group 762"/>
                  <p:cNvGrpSpPr>
                    <a:grpSpLocks/>
                  </p:cNvGrpSpPr>
                  <p:nvPr/>
                </p:nvGrpSpPr>
                <p:grpSpPr bwMode="auto">
                  <a:xfrm>
                    <a:off x="1460" y="1186"/>
                    <a:ext cx="29" cy="51"/>
                    <a:chOff x="1215" y="1181"/>
                    <a:chExt cx="29" cy="51"/>
                  </a:xfrm>
                </p:grpSpPr>
                <p:sp>
                  <p:nvSpPr>
                    <p:cNvPr id="2358" name="Line 763"/>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9" name="Oval 764"/>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355" name="Group 765"/>
                  <p:cNvGrpSpPr>
                    <a:grpSpLocks/>
                  </p:cNvGrpSpPr>
                  <p:nvPr/>
                </p:nvGrpSpPr>
                <p:grpSpPr bwMode="auto">
                  <a:xfrm>
                    <a:off x="1460" y="1147"/>
                    <a:ext cx="29" cy="50"/>
                    <a:chOff x="1215" y="1142"/>
                    <a:chExt cx="29" cy="50"/>
                  </a:xfrm>
                </p:grpSpPr>
                <p:sp>
                  <p:nvSpPr>
                    <p:cNvPr id="2356" name="Line 766"/>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7" name="Oval 767"/>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grpSp>
        <p:grpSp>
          <p:nvGrpSpPr>
            <p:cNvPr id="44" name="Group 386"/>
            <p:cNvGrpSpPr>
              <a:grpSpLocks/>
            </p:cNvGrpSpPr>
            <p:nvPr/>
          </p:nvGrpSpPr>
          <p:grpSpPr bwMode="auto">
            <a:xfrm rot="250666" flipH="1">
              <a:off x="2967620" y="5169964"/>
              <a:ext cx="3172103" cy="467595"/>
              <a:chOff x="2648" y="2344"/>
              <a:chExt cx="1623" cy="403"/>
            </a:xfrm>
          </p:grpSpPr>
          <p:grpSp>
            <p:nvGrpSpPr>
              <p:cNvPr id="1959" name="Group 387"/>
              <p:cNvGrpSpPr>
                <a:grpSpLocks/>
              </p:cNvGrpSpPr>
              <p:nvPr/>
            </p:nvGrpSpPr>
            <p:grpSpPr bwMode="auto">
              <a:xfrm rot="660000" flipH="1">
                <a:off x="4006" y="2485"/>
                <a:ext cx="265" cy="262"/>
                <a:chOff x="878" y="1144"/>
                <a:chExt cx="265" cy="262"/>
              </a:xfrm>
            </p:grpSpPr>
            <p:grpSp>
              <p:nvGrpSpPr>
                <p:cNvPr id="2263" name="Group 388"/>
                <p:cNvGrpSpPr>
                  <a:grpSpLocks/>
                </p:cNvGrpSpPr>
                <p:nvPr/>
              </p:nvGrpSpPr>
              <p:grpSpPr bwMode="auto">
                <a:xfrm rot="37800000">
                  <a:off x="908" y="1347"/>
                  <a:ext cx="29" cy="90"/>
                  <a:chOff x="1320" y="1143"/>
                  <a:chExt cx="29" cy="90"/>
                </a:xfrm>
              </p:grpSpPr>
              <p:grpSp>
                <p:nvGrpSpPr>
                  <p:cNvPr id="2334" name="Group 389"/>
                  <p:cNvGrpSpPr>
                    <a:grpSpLocks/>
                  </p:cNvGrpSpPr>
                  <p:nvPr/>
                </p:nvGrpSpPr>
                <p:grpSpPr bwMode="auto">
                  <a:xfrm>
                    <a:off x="1320" y="1182"/>
                    <a:ext cx="29" cy="51"/>
                    <a:chOff x="1215" y="1181"/>
                    <a:chExt cx="29" cy="51"/>
                  </a:xfrm>
                </p:grpSpPr>
                <p:sp>
                  <p:nvSpPr>
                    <p:cNvPr id="2338" name="Line 390"/>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39" name="Oval 391"/>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335" name="Group 392"/>
                  <p:cNvGrpSpPr>
                    <a:grpSpLocks/>
                  </p:cNvGrpSpPr>
                  <p:nvPr/>
                </p:nvGrpSpPr>
                <p:grpSpPr bwMode="auto">
                  <a:xfrm>
                    <a:off x="1320" y="1143"/>
                    <a:ext cx="29" cy="50"/>
                    <a:chOff x="1215" y="1142"/>
                    <a:chExt cx="29" cy="50"/>
                  </a:xfrm>
                </p:grpSpPr>
                <p:sp>
                  <p:nvSpPr>
                    <p:cNvPr id="2336" name="Line 393"/>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37" name="Oval 394"/>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264" name="Group 395"/>
                <p:cNvGrpSpPr>
                  <a:grpSpLocks/>
                </p:cNvGrpSpPr>
                <p:nvPr/>
              </p:nvGrpSpPr>
              <p:grpSpPr bwMode="auto">
                <a:xfrm rot="38340000">
                  <a:off x="915" y="1318"/>
                  <a:ext cx="29" cy="90"/>
                  <a:chOff x="1355" y="1146"/>
                  <a:chExt cx="29" cy="90"/>
                </a:xfrm>
              </p:grpSpPr>
              <p:grpSp>
                <p:nvGrpSpPr>
                  <p:cNvPr id="2328" name="Group 396"/>
                  <p:cNvGrpSpPr>
                    <a:grpSpLocks/>
                  </p:cNvGrpSpPr>
                  <p:nvPr/>
                </p:nvGrpSpPr>
                <p:grpSpPr bwMode="auto">
                  <a:xfrm>
                    <a:off x="1355" y="1185"/>
                    <a:ext cx="29" cy="51"/>
                    <a:chOff x="1215" y="1181"/>
                    <a:chExt cx="29" cy="51"/>
                  </a:xfrm>
                </p:grpSpPr>
                <p:sp>
                  <p:nvSpPr>
                    <p:cNvPr id="2332" name="Line 397"/>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33" name="Oval 398"/>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329" name="Group 399"/>
                  <p:cNvGrpSpPr>
                    <a:grpSpLocks/>
                  </p:cNvGrpSpPr>
                  <p:nvPr/>
                </p:nvGrpSpPr>
                <p:grpSpPr bwMode="auto">
                  <a:xfrm>
                    <a:off x="1355" y="1146"/>
                    <a:ext cx="29" cy="50"/>
                    <a:chOff x="1215" y="1142"/>
                    <a:chExt cx="29" cy="50"/>
                  </a:xfrm>
                </p:grpSpPr>
                <p:sp>
                  <p:nvSpPr>
                    <p:cNvPr id="2330" name="Line 400"/>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31" name="Oval 401"/>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265" name="Group 402"/>
                <p:cNvGrpSpPr>
                  <a:grpSpLocks/>
                </p:cNvGrpSpPr>
                <p:nvPr/>
              </p:nvGrpSpPr>
              <p:grpSpPr bwMode="auto">
                <a:xfrm rot="38880000">
                  <a:off x="921" y="1288"/>
                  <a:ext cx="29" cy="90"/>
                  <a:chOff x="1390" y="1146"/>
                  <a:chExt cx="29" cy="90"/>
                </a:xfrm>
              </p:grpSpPr>
              <p:grpSp>
                <p:nvGrpSpPr>
                  <p:cNvPr id="2322" name="Group 403"/>
                  <p:cNvGrpSpPr>
                    <a:grpSpLocks/>
                  </p:cNvGrpSpPr>
                  <p:nvPr/>
                </p:nvGrpSpPr>
                <p:grpSpPr bwMode="auto">
                  <a:xfrm>
                    <a:off x="1390" y="1185"/>
                    <a:ext cx="29" cy="51"/>
                    <a:chOff x="1215" y="1181"/>
                    <a:chExt cx="29" cy="51"/>
                  </a:xfrm>
                </p:grpSpPr>
                <p:sp>
                  <p:nvSpPr>
                    <p:cNvPr id="2326" name="Line 404"/>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27" name="Oval 405"/>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323" name="Group 406"/>
                  <p:cNvGrpSpPr>
                    <a:grpSpLocks/>
                  </p:cNvGrpSpPr>
                  <p:nvPr/>
                </p:nvGrpSpPr>
                <p:grpSpPr bwMode="auto">
                  <a:xfrm>
                    <a:off x="1390" y="1146"/>
                    <a:ext cx="29" cy="50"/>
                    <a:chOff x="1215" y="1142"/>
                    <a:chExt cx="29" cy="50"/>
                  </a:xfrm>
                </p:grpSpPr>
                <p:sp>
                  <p:nvSpPr>
                    <p:cNvPr id="2324" name="Line 407"/>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25" name="Oval 408"/>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266" name="Group 409"/>
                <p:cNvGrpSpPr>
                  <a:grpSpLocks/>
                </p:cNvGrpSpPr>
                <p:nvPr/>
              </p:nvGrpSpPr>
              <p:grpSpPr bwMode="auto">
                <a:xfrm rot="39420000">
                  <a:off x="933" y="1259"/>
                  <a:ext cx="29" cy="90"/>
                  <a:chOff x="1425" y="1147"/>
                  <a:chExt cx="29" cy="90"/>
                </a:xfrm>
              </p:grpSpPr>
              <p:grpSp>
                <p:nvGrpSpPr>
                  <p:cNvPr id="2316" name="Group 410"/>
                  <p:cNvGrpSpPr>
                    <a:grpSpLocks/>
                  </p:cNvGrpSpPr>
                  <p:nvPr/>
                </p:nvGrpSpPr>
                <p:grpSpPr bwMode="auto">
                  <a:xfrm>
                    <a:off x="1425" y="1186"/>
                    <a:ext cx="29" cy="51"/>
                    <a:chOff x="1215" y="1181"/>
                    <a:chExt cx="29" cy="51"/>
                  </a:xfrm>
                </p:grpSpPr>
                <p:sp>
                  <p:nvSpPr>
                    <p:cNvPr id="2320" name="Line 411"/>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21" name="Oval 412"/>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317" name="Group 413"/>
                  <p:cNvGrpSpPr>
                    <a:grpSpLocks/>
                  </p:cNvGrpSpPr>
                  <p:nvPr/>
                </p:nvGrpSpPr>
                <p:grpSpPr bwMode="auto">
                  <a:xfrm>
                    <a:off x="1425" y="1147"/>
                    <a:ext cx="29" cy="50"/>
                    <a:chOff x="1215" y="1142"/>
                    <a:chExt cx="29" cy="50"/>
                  </a:xfrm>
                </p:grpSpPr>
                <p:sp>
                  <p:nvSpPr>
                    <p:cNvPr id="2318" name="Line 414"/>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19" name="Oval 415"/>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267" name="Group 416"/>
                <p:cNvGrpSpPr>
                  <a:grpSpLocks/>
                </p:cNvGrpSpPr>
                <p:nvPr/>
              </p:nvGrpSpPr>
              <p:grpSpPr bwMode="auto">
                <a:xfrm rot="39960000">
                  <a:off x="950" y="1234"/>
                  <a:ext cx="29" cy="90"/>
                  <a:chOff x="1460" y="1147"/>
                  <a:chExt cx="29" cy="90"/>
                </a:xfrm>
              </p:grpSpPr>
              <p:grpSp>
                <p:nvGrpSpPr>
                  <p:cNvPr id="2310" name="Group 417"/>
                  <p:cNvGrpSpPr>
                    <a:grpSpLocks/>
                  </p:cNvGrpSpPr>
                  <p:nvPr/>
                </p:nvGrpSpPr>
                <p:grpSpPr bwMode="auto">
                  <a:xfrm>
                    <a:off x="1460" y="1186"/>
                    <a:ext cx="29" cy="51"/>
                    <a:chOff x="1215" y="1181"/>
                    <a:chExt cx="29" cy="51"/>
                  </a:xfrm>
                </p:grpSpPr>
                <p:sp>
                  <p:nvSpPr>
                    <p:cNvPr id="2314" name="Line 418"/>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15" name="Oval 419"/>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311" name="Group 420"/>
                  <p:cNvGrpSpPr>
                    <a:grpSpLocks/>
                  </p:cNvGrpSpPr>
                  <p:nvPr/>
                </p:nvGrpSpPr>
                <p:grpSpPr bwMode="auto">
                  <a:xfrm>
                    <a:off x="1460" y="1147"/>
                    <a:ext cx="29" cy="50"/>
                    <a:chOff x="1215" y="1142"/>
                    <a:chExt cx="29" cy="50"/>
                  </a:xfrm>
                </p:grpSpPr>
                <p:sp>
                  <p:nvSpPr>
                    <p:cNvPr id="2312" name="Line 421"/>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13" name="Oval 422"/>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268" name="Group 423"/>
                <p:cNvGrpSpPr>
                  <a:grpSpLocks/>
                </p:cNvGrpSpPr>
                <p:nvPr/>
              </p:nvGrpSpPr>
              <p:grpSpPr bwMode="auto">
                <a:xfrm rot="19440000">
                  <a:off x="994" y="1188"/>
                  <a:ext cx="29" cy="90"/>
                  <a:chOff x="1215" y="1142"/>
                  <a:chExt cx="29" cy="90"/>
                </a:xfrm>
              </p:grpSpPr>
              <p:grpSp>
                <p:nvGrpSpPr>
                  <p:cNvPr id="2304" name="Group 424"/>
                  <p:cNvGrpSpPr>
                    <a:grpSpLocks/>
                  </p:cNvGrpSpPr>
                  <p:nvPr/>
                </p:nvGrpSpPr>
                <p:grpSpPr bwMode="auto">
                  <a:xfrm>
                    <a:off x="1215" y="1181"/>
                    <a:ext cx="29" cy="51"/>
                    <a:chOff x="1215" y="1181"/>
                    <a:chExt cx="29" cy="51"/>
                  </a:xfrm>
                </p:grpSpPr>
                <p:sp>
                  <p:nvSpPr>
                    <p:cNvPr id="2308" name="Line 425"/>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09" name="Oval 426"/>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305" name="Group 427"/>
                  <p:cNvGrpSpPr>
                    <a:grpSpLocks/>
                  </p:cNvGrpSpPr>
                  <p:nvPr/>
                </p:nvGrpSpPr>
                <p:grpSpPr bwMode="auto">
                  <a:xfrm>
                    <a:off x="1215" y="1142"/>
                    <a:ext cx="29" cy="50"/>
                    <a:chOff x="1215" y="1142"/>
                    <a:chExt cx="29" cy="50"/>
                  </a:xfrm>
                </p:grpSpPr>
                <p:sp>
                  <p:nvSpPr>
                    <p:cNvPr id="2306" name="Line 428"/>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07" name="Oval 429"/>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269" name="Group 430"/>
                <p:cNvGrpSpPr>
                  <a:grpSpLocks/>
                </p:cNvGrpSpPr>
                <p:nvPr/>
              </p:nvGrpSpPr>
              <p:grpSpPr bwMode="auto">
                <a:xfrm rot="19980000">
                  <a:off x="1021" y="1171"/>
                  <a:ext cx="29" cy="90"/>
                  <a:chOff x="1250" y="1142"/>
                  <a:chExt cx="29" cy="90"/>
                </a:xfrm>
              </p:grpSpPr>
              <p:grpSp>
                <p:nvGrpSpPr>
                  <p:cNvPr id="2298" name="Group 431"/>
                  <p:cNvGrpSpPr>
                    <a:grpSpLocks/>
                  </p:cNvGrpSpPr>
                  <p:nvPr/>
                </p:nvGrpSpPr>
                <p:grpSpPr bwMode="auto">
                  <a:xfrm>
                    <a:off x="1250" y="1181"/>
                    <a:ext cx="29" cy="51"/>
                    <a:chOff x="1215" y="1181"/>
                    <a:chExt cx="29" cy="51"/>
                  </a:xfrm>
                </p:grpSpPr>
                <p:sp>
                  <p:nvSpPr>
                    <p:cNvPr id="2302" name="Line 432"/>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03" name="Oval 433"/>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299" name="Group 434"/>
                  <p:cNvGrpSpPr>
                    <a:grpSpLocks/>
                  </p:cNvGrpSpPr>
                  <p:nvPr/>
                </p:nvGrpSpPr>
                <p:grpSpPr bwMode="auto">
                  <a:xfrm>
                    <a:off x="1250" y="1142"/>
                    <a:ext cx="29" cy="50"/>
                    <a:chOff x="1215" y="1142"/>
                    <a:chExt cx="29" cy="50"/>
                  </a:xfrm>
                </p:grpSpPr>
                <p:sp>
                  <p:nvSpPr>
                    <p:cNvPr id="2300" name="Line 435"/>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01" name="Oval 436"/>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270" name="Group 437"/>
                <p:cNvGrpSpPr>
                  <a:grpSpLocks/>
                </p:cNvGrpSpPr>
                <p:nvPr/>
              </p:nvGrpSpPr>
              <p:grpSpPr bwMode="auto">
                <a:xfrm rot="20520000">
                  <a:off x="1052" y="1157"/>
                  <a:ext cx="29" cy="90"/>
                  <a:chOff x="1285" y="1143"/>
                  <a:chExt cx="29" cy="90"/>
                </a:xfrm>
              </p:grpSpPr>
              <p:grpSp>
                <p:nvGrpSpPr>
                  <p:cNvPr id="2292" name="Group 438"/>
                  <p:cNvGrpSpPr>
                    <a:grpSpLocks/>
                  </p:cNvGrpSpPr>
                  <p:nvPr/>
                </p:nvGrpSpPr>
                <p:grpSpPr bwMode="auto">
                  <a:xfrm>
                    <a:off x="1285" y="1182"/>
                    <a:ext cx="29" cy="51"/>
                    <a:chOff x="1215" y="1181"/>
                    <a:chExt cx="29" cy="51"/>
                  </a:xfrm>
                </p:grpSpPr>
                <p:sp>
                  <p:nvSpPr>
                    <p:cNvPr id="2296" name="Line 439"/>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97" name="Oval 440"/>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293" name="Group 441"/>
                  <p:cNvGrpSpPr>
                    <a:grpSpLocks/>
                  </p:cNvGrpSpPr>
                  <p:nvPr/>
                </p:nvGrpSpPr>
                <p:grpSpPr bwMode="auto">
                  <a:xfrm>
                    <a:off x="1285" y="1143"/>
                    <a:ext cx="29" cy="50"/>
                    <a:chOff x="1215" y="1142"/>
                    <a:chExt cx="29" cy="50"/>
                  </a:xfrm>
                </p:grpSpPr>
                <p:sp>
                  <p:nvSpPr>
                    <p:cNvPr id="2294" name="Line 442"/>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95" name="Oval 443"/>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271" name="Group 444"/>
                <p:cNvGrpSpPr>
                  <a:grpSpLocks/>
                </p:cNvGrpSpPr>
                <p:nvPr/>
              </p:nvGrpSpPr>
              <p:grpSpPr bwMode="auto">
                <a:xfrm rot="21060000">
                  <a:off x="1084" y="1149"/>
                  <a:ext cx="29" cy="90"/>
                  <a:chOff x="1320" y="1143"/>
                  <a:chExt cx="29" cy="90"/>
                </a:xfrm>
              </p:grpSpPr>
              <p:grpSp>
                <p:nvGrpSpPr>
                  <p:cNvPr id="2286" name="Group 445"/>
                  <p:cNvGrpSpPr>
                    <a:grpSpLocks/>
                  </p:cNvGrpSpPr>
                  <p:nvPr/>
                </p:nvGrpSpPr>
                <p:grpSpPr bwMode="auto">
                  <a:xfrm>
                    <a:off x="1320" y="1182"/>
                    <a:ext cx="29" cy="51"/>
                    <a:chOff x="1215" y="1181"/>
                    <a:chExt cx="29" cy="51"/>
                  </a:xfrm>
                </p:grpSpPr>
                <p:sp>
                  <p:nvSpPr>
                    <p:cNvPr id="2290" name="Line 446"/>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91" name="Oval 447"/>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287" name="Group 448"/>
                  <p:cNvGrpSpPr>
                    <a:grpSpLocks/>
                  </p:cNvGrpSpPr>
                  <p:nvPr/>
                </p:nvGrpSpPr>
                <p:grpSpPr bwMode="auto">
                  <a:xfrm>
                    <a:off x="1320" y="1143"/>
                    <a:ext cx="29" cy="50"/>
                    <a:chOff x="1215" y="1142"/>
                    <a:chExt cx="29" cy="50"/>
                  </a:xfrm>
                </p:grpSpPr>
                <p:sp>
                  <p:nvSpPr>
                    <p:cNvPr id="2288" name="Line 449"/>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89" name="Oval 450"/>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272" name="Group 451"/>
                <p:cNvGrpSpPr>
                  <a:grpSpLocks/>
                </p:cNvGrpSpPr>
                <p:nvPr/>
              </p:nvGrpSpPr>
              <p:grpSpPr bwMode="auto">
                <a:xfrm rot="21600000">
                  <a:off x="1114" y="1144"/>
                  <a:ext cx="29" cy="90"/>
                  <a:chOff x="1355" y="1146"/>
                  <a:chExt cx="29" cy="90"/>
                </a:xfrm>
              </p:grpSpPr>
              <p:grpSp>
                <p:nvGrpSpPr>
                  <p:cNvPr id="2280" name="Group 452"/>
                  <p:cNvGrpSpPr>
                    <a:grpSpLocks/>
                  </p:cNvGrpSpPr>
                  <p:nvPr/>
                </p:nvGrpSpPr>
                <p:grpSpPr bwMode="auto">
                  <a:xfrm>
                    <a:off x="1355" y="1185"/>
                    <a:ext cx="29" cy="51"/>
                    <a:chOff x="1215" y="1181"/>
                    <a:chExt cx="29" cy="51"/>
                  </a:xfrm>
                </p:grpSpPr>
                <p:sp>
                  <p:nvSpPr>
                    <p:cNvPr id="2284" name="Line 453"/>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85" name="Oval 454"/>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281" name="Group 455"/>
                  <p:cNvGrpSpPr>
                    <a:grpSpLocks/>
                  </p:cNvGrpSpPr>
                  <p:nvPr/>
                </p:nvGrpSpPr>
                <p:grpSpPr bwMode="auto">
                  <a:xfrm>
                    <a:off x="1355" y="1146"/>
                    <a:ext cx="29" cy="50"/>
                    <a:chOff x="1215" y="1142"/>
                    <a:chExt cx="29" cy="50"/>
                  </a:xfrm>
                </p:grpSpPr>
                <p:sp>
                  <p:nvSpPr>
                    <p:cNvPr id="2282" name="Line 456"/>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83" name="Oval 457"/>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273" name="Group 458"/>
                <p:cNvGrpSpPr>
                  <a:grpSpLocks/>
                </p:cNvGrpSpPr>
                <p:nvPr/>
              </p:nvGrpSpPr>
              <p:grpSpPr bwMode="auto">
                <a:xfrm rot="18900000">
                  <a:off x="970" y="1209"/>
                  <a:ext cx="29" cy="90"/>
                  <a:chOff x="1460" y="1147"/>
                  <a:chExt cx="29" cy="90"/>
                </a:xfrm>
              </p:grpSpPr>
              <p:grpSp>
                <p:nvGrpSpPr>
                  <p:cNvPr id="2274" name="Group 459"/>
                  <p:cNvGrpSpPr>
                    <a:grpSpLocks/>
                  </p:cNvGrpSpPr>
                  <p:nvPr/>
                </p:nvGrpSpPr>
                <p:grpSpPr bwMode="auto">
                  <a:xfrm>
                    <a:off x="1460" y="1186"/>
                    <a:ext cx="29" cy="51"/>
                    <a:chOff x="1215" y="1181"/>
                    <a:chExt cx="29" cy="51"/>
                  </a:xfrm>
                </p:grpSpPr>
                <p:sp>
                  <p:nvSpPr>
                    <p:cNvPr id="2278" name="Line 460"/>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79" name="Oval 461"/>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275" name="Group 462"/>
                  <p:cNvGrpSpPr>
                    <a:grpSpLocks/>
                  </p:cNvGrpSpPr>
                  <p:nvPr/>
                </p:nvGrpSpPr>
                <p:grpSpPr bwMode="auto">
                  <a:xfrm>
                    <a:off x="1460" y="1147"/>
                    <a:ext cx="29" cy="50"/>
                    <a:chOff x="1215" y="1142"/>
                    <a:chExt cx="29" cy="50"/>
                  </a:xfrm>
                </p:grpSpPr>
                <p:sp>
                  <p:nvSpPr>
                    <p:cNvPr id="2276" name="Line 463"/>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77" name="Oval 464"/>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grpSp>
            <p:nvGrpSpPr>
              <p:cNvPr id="1960" name="Group 465"/>
              <p:cNvGrpSpPr>
                <a:grpSpLocks/>
              </p:cNvGrpSpPr>
              <p:nvPr/>
            </p:nvGrpSpPr>
            <p:grpSpPr bwMode="auto">
              <a:xfrm>
                <a:off x="2917" y="2344"/>
                <a:ext cx="1105" cy="201"/>
                <a:chOff x="2917" y="2344"/>
                <a:chExt cx="1105" cy="201"/>
              </a:xfrm>
            </p:grpSpPr>
            <p:grpSp>
              <p:nvGrpSpPr>
                <p:cNvPr id="2039" name="Group 466"/>
                <p:cNvGrpSpPr>
                  <a:grpSpLocks/>
                </p:cNvGrpSpPr>
                <p:nvPr/>
              </p:nvGrpSpPr>
              <p:grpSpPr bwMode="auto">
                <a:xfrm rot="120000">
                  <a:off x="2917" y="2344"/>
                  <a:ext cx="29" cy="90"/>
                  <a:chOff x="1215" y="1142"/>
                  <a:chExt cx="29" cy="90"/>
                </a:xfrm>
              </p:grpSpPr>
              <p:grpSp>
                <p:nvGrpSpPr>
                  <p:cNvPr id="2257" name="Group 467"/>
                  <p:cNvGrpSpPr>
                    <a:grpSpLocks/>
                  </p:cNvGrpSpPr>
                  <p:nvPr/>
                </p:nvGrpSpPr>
                <p:grpSpPr bwMode="auto">
                  <a:xfrm>
                    <a:off x="1215" y="1181"/>
                    <a:ext cx="29" cy="51"/>
                    <a:chOff x="1215" y="1181"/>
                    <a:chExt cx="29" cy="51"/>
                  </a:xfrm>
                </p:grpSpPr>
                <p:sp>
                  <p:nvSpPr>
                    <p:cNvPr id="2261" name="Line 468"/>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62" name="Oval 469"/>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258" name="Group 470"/>
                  <p:cNvGrpSpPr>
                    <a:grpSpLocks/>
                  </p:cNvGrpSpPr>
                  <p:nvPr/>
                </p:nvGrpSpPr>
                <p:grpSpPr bwMode="auto">
                  <a:xfrm>
                    <a:off x="1215" y="1142"/>
                    <a:ext cx="29" cy="50"/>
                    <a:chOff x="1215" y="1142"/>
                    <a:chExt cx="29" cy="50"/>
                  </a:xfrm>
                </p:grpSpPr>
                <p:sp>
                  <p:nvSpPr>
                    <p:cNvPr id="2259" name="Line 471"/>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60" name="Oval 472"/>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040" name="Group 473"/>
                <p:cNvGrpSpPr>
                  <a:grpSpLocks/>
                </p:cNvGrpSpPr>
                <p:nvPr/>
              </p:nvGrpSpPr>
              <p:grpSpPr bwMode="auto">
                <a:xfrm rot="120000">
                  <a:off x="2952" y="2345"/>
                  <a:ext cx="29" cy="90"/>
                  <a:chOff x="1250" y="1142"/>
                  <a:chExt cx="29" cy="90"/>
                </a:xfrm>
              </p:grpSpPr>
              <p:grpSp>
                <p:nvGrpSpPr>
                  <p:cNvPr id="2251" name="Group 474"/>
                  <p:cNvGrpSpPr>
                    <a:grpSpLocks/>
                  </p:cNvGrpSpPr>
                  <p:nvPr/>
                </p:nvGrpSpPr>
                <p:grpSpPr bwMode="auto">
                  <a:xfrm>
                    <a:off x="1250" y="1181"/>
                    <a:ext cx="29" cy="51"/>
                    <a:chOff x="1215" y="1181"/>
                    <a:chExt cx="29" cy="51"/>
                  </a:xfrm>
                </p:grpSpPr>
                <p:sp>
                  <p:nvSpPr>
                    <p:cNvPr id="2255" name="Line 475"/>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6" name="Oval 476"/>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252" name="Group 477"/>
                  <p:cNvGrpSpPr>
                    <a:grpSpLocks/>
                  </p:cNvGrpSpPr>
                  <p:nvPr/>
                </p:nvGrpSpPr>
                <p:grpSpPr bwMode="auto">
                  <a:xfrm>
                    <a:off x="1250" y="1142"/>
                    <a:ext cx="29" cy="50"/>
                    <a:chOff x="1215" y="1142"/>
                    <a:chExt cx="29" cy="50"/>
                  </a:xfrm>
                </p:grpSpPr>
                <p:sp>
                  <p:nvSpPr>
                    <p:cNvPr id="2253" name="Line 478"/>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4" name="Oval 479"/>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041" name="Group 480"/>
                <p:cNvGrpSpPr>
                  <a:grpSpLocks/>
                </p:cNvGrpSpPr>
                <p:nvPr/>
              </p:nvGrpSpPr>
              <p:grpSpPr bwMode="auto">
                <a:xfrm rot="120000">
                  <a:off x="2987" y="2345"/>
                  <a:ext cx="29" cy="90"/>
                  <a:chOff x="1285" y="1143"/>
                  <a:chExt cx="29" cy="90"/>
                </a:xfrm>
              </p:grpSpPr>
              <p:grpSp>
                <p:nvGrpSpPr>
                  <p:cNvPr id="2245" name="Group 481"/>
                  <p:cNvGrpSpPr>
                    <a:grpSpLocks/>
                  </p:cNvGrpSpPr>
                  <p:nvPr/>
                </p:nvGrpSpPr>
                <p:grpSpPr bwMode="auto">
                  <a:xfrm>
                    <a:off x="1285" y="1182"/>
                    <a:ext cx="29" cy="51"/>
                    <a:chOff x="1215" y="1181"/>
                    <a:chExt cx="29" cy="51"/>
                  </a:xfrm>
                </p:grpSpPr>
                <p:sp>
                  <p:nvSpPr>
                    <p:cNvPr id="2249" name="Line 482"/>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0" name="Oval 483"/>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246" name="Group 484"/>
                  <p:cNvGrpSpPr>
                    <a:grpSpLocks/>
                  </p:cNvGrpSpPr>
                  <p:nvPr/>
                </p:nvGrpSpPr>
                <p:grpSpPr bwMode="auto">
                  <a:xfrm>
                    <a:off x="1285" y="1143"/>
                    <a:ext cx="29" cy="50"/>
                    <a:chOff x="1215" y="1142"/>
                    <a:chExt cx="29" cy="50"/>
                  </a:xfrm>
                </p:grpSpPr>
                <p:sp>
                  <p:nvSpPr>
                    <p:cNvPr id="2247" name="Line 485"/>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48" name="Oval 486"/>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042" name="Group 487"/>
                <p:cNvGrpSpPr>
                  <a:grpSpLocks/>
                </p:cNvGrpSpPr>
                <p:nvPr/>
              </p:nvGrpSpPr>
              <p:grpSpPr bwMode="auto">
                <a:xfrm rot="180000">
                  <a:off x="3022" y="2347"/>
                  <a:ext cx="29" cy="90"/>
                  <a:chOff x="1320" y="1143"/>
                  <a:chExt cx="29" cy="90"/>
                </a:xfrm>
              </p:grpSpPr>
              <p:grpSp>
                <p:nvGrpSpPr>
                  <p:cNvPr id="2239" name="Group 488"/>
                  <p:cNvGrpSpPr>
                    <a:grpSpLocks/>
                  </p:cNvGrpSpPr>
                  <p:nvPr/>
                </p:nvGrpSpPr>
                <p:grpSpPr bwMode="auto">
                  <a:xfrm>
                    <a:off x="1320" y="1182"/>
                    <a:ext cx="29" cy="51"/>
                    <a:chOff x="1215" y="1181"/>
                    <a:chExt cx="29" cy="51"/>
                  </a:xfrm>
                </p:grpSpPr>
                <p:sp>
                  <p:nvSpPr>
                    <p:cNvPr id="2243" name="Line 489"/>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44" name="Oval 490"/>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240" name="Group 491"/>
                  <p:cNvGrpSpPr>
                    <a:grpSpLocks/>
                  </p:cNvGrpSpPr>
                  <p:nvPr/>
                </p:nvGrpSpPr>
                <p:grpSpPr bwMode="auto">
                  <a:xfrm>
                    <a:off x="1320" y="1143"/>
                    <a:ext cx="29" cy="50"/>
                    <a:chOff x="1215" y="1142"/>
                    <a:chExt cx="29" cy="50"/>
                  </a:xfrm>
                </p:grpSpPr>
                <p:sp>
                  <p:nvSpPr>
                    <p:cNvPr id="2241" name="Line 492"/>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42" name="Oval 493"/>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043" name="Group 494"/>
                <p:cNvGrpSpPr>
                  <a:grpSpLocks/>
                </p:cNvGrpSpPr>
                <p:nvPr/>
              </p:nvGrpSpPr>
              <p:grpSpPr bwMode="auto">
                <a:xfrm rot="180000">
                  <a:off x="3057" y="2348"/>
                  <a:ext cx="29" cy="90"/>
                  <a:chOff x="1355" y="1146"/>
                  <a:chExt cx="29" cy="90"/>
                </a:xfrm>
              </p:grpSpPr>
              <p:grpSp>
                <p:nvGrpSpPr>
                  <p:cNvPr id="2233" name="Group 495"/>
                  <p:cNvGrpSpPr>
                    <a:grpSpLocks/>
                  </p:cNvGrpSpPr>
                  <p:nvPr/>
                </p:nvGrpSpPr>
                <p:grpSpPr bwMode="auto">
                  <a:xfrm>
                    <a:off x="1355" y="1185"/>
                    <a:ext cx="29" cy="51"/>
                    <a:chOff x="1215" y="1181"/>
                    <a:chExt cx="29" cy="51"/>
                  </a:xfrm>
                </p:grpSpPr>
                <p:sp>
                  <p:nvSpPr>
                    <p:cNvPr id="2237" name="Line 496"/>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38" name="Oval 497"/>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234" name="Group 498"/>
                  <p:cNvGrpSpPr>
                    <a:grpSpLocks/>
                  </p:cNvGrpSpPr>
                  <p:nvPr/>
                </p:nvGrpSpPr>
                <p:grpSpPr bwMode="auto">
                  <a:xfrm>
                    <a:off x="1355" y="1146"/>
                    <a:ext cx="29" cy="50"/>
                    <a:chOff x="1215" y="1142"/>
                    <a:chExt cx="29" cy="50"/>
                  </a:xfrm>
                </p:grpSpPr>
                <p:sp>
                  <p:nvSpPr>
                    <p:cNvPr id="2235" name="Line 499"/>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36" name="Oval 500"/>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044" name="Group 501"/>
                <p:cNvGrpSpPr>
                  <a:grpSpLocks/>
                </p:cNvGrpSpPr>
                <p:nvPr/>
              </p:nvGrpSpPr>
              <p:grpSpPr bwMode="auto">
                <a:xfrm rot="180000">
                  <a:off x="3092" y="2350"/>
                  <a:ext cx="29" cy="90"/>
                  <a:chOff x="1390" y="1146"/>
                  <a:chExt cx="29" cy="90"/>
                </a:xfrm>
              </p:grpSpPr>
              <p:grpSp>
                <p:nvGrpSpPr>
                  <p:cNvPr id="2227" name="Group 502"/>
                  <p:cNvGrpSpPr>
                    <a:grpSpLocks/>
                  </p:cNvGrpSpPr>
                  <p:nvPr/>
                </p:nvGrpSpPr>
                <p:grpSpPr bwMode="auto">
                  <a:xfrm>
                    <a:off x="1390" y="1185"/>
                    <a:ext cx="29" cy="51"/>
                    <a:chOff x="1215" y="1181"/>
                    <a:chExt cx="29" cy="51"/>
                  </a:xfrm>
                </p:grpSpPr>
                <p:sp>
                  <p:nvSpPr>
                    <p:cNvPr id="2231" name="Line 503"/>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32" name="Oval 504"/>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228" name="Group 505"/>
                  <p:cNvGrpSpPr>
                    <a:grpSpLocks/>
                  </p:cNvGrpSpPr>
                  <p:nvPr/>
                </p:nvGrpSpPr>
                <p:grpSpPr bwMode="auto">
                  <a:xfrm>
                    <a:off x="1390" y="1146"/>
                    <a:ext cx="29" cy="50"/>
                    <a:chOff x="1215" y="1142"/>
                    <a:chExt cx="29" cy="50"/>
                  </a:xfrm>
                </p:grpSpPr>
                <p:sp>
                  <p:nvSpPr>
                    <p:cNvPr id="2229" name="Line 506"/>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30" name="Oval 507"/>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045" name="Group 508"/>
                <p:cNvGrpSpPr>
                  <a:grpSpLocks/>
                </p:cNvGrpSpPr>
                <p:nvPr/>
              </p:nvGrpSpPr>
              <p:grpSpPr bwMode="auto">
                <a:xfrm rot="240000">
                  <a:off x="3126" y="2352"/>
                  <a:ext cx="29" cy="90"/>
                  <a:chOff x="1425" y="1147"/>
                  <a:chExt cx="29" cy="90"/>
                </a:xfrm>
              </p:grpSpPr>
              <p:grpSp>
                <p:nvGrpSpPr>
                  <p:cNvPr id="2221" name="Group 509"/>
                  <p:cNvGrpSpPr>
                    <a:grpSpLocks/>
                  </p:cNvGrpSpPr>
                  <p:nvPr/>
                </p:nvGrpSpPr>
                <p:grpSpPr bwMode="auto">
                  <a:xfrm>
                    <a:off x="1425" y="1186"/>
                    <a:ext cx="29" cy="51"/>
                    <a:chOff x="1215" y="1181"/>
                    <a:chExt cx="29" cy="51"/>
                  </a:xfrm>
                </p:grpSpPr>
                <p:sp>
                  <p:nvSpPr>
                    <p:cNvPr id="2225" name="Line 510"/>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26" name="Oval 511"/>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222" name="Group 512"/>
                  <p:cNvGrpSpPr>
                    <a:grpSpLocks/>
                  </p:cNvGrpSpPr>
                  <p:nvPr/>
                </p:nvGrpSpPr>
                <p:grpSpPr bwMode="auto">
                  <a:xfrm>
                    <a:off x="1425" y="1147"/>
                    <a:ext cx="29" cy="50"/>
                    <a:chOff x="1215" y="1142"/>
                    <a:chExt cx="29" cy="50"/>
                  </a:xfrm>
                </p:grpSpPr>
                <p:sp>
                  <p:nvSpPr>
                    <p:cNvPr id="2223" name="Line 513"/>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24" name="Oval 514"/>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046" name="Group 515"/>
                <p:cNvGrpSpPr>
                  <a:grpSpLocks/>
                </p:cNvGrpSpPr>
                <p:nvPr/>
              </p:nvGrpSpPr>
              <p:grpSpPr bwMode="auto">
                <a:xfrm rot="240000">
                  <a:off x="3161" y="2353"/>
                  <a:ext cx="29" cy="90"/>
                  <a:chOff x="1460" y="1147"/>
                  <a:chExt cx="29" cy="90"/>
                </a:xfrm>
              </p:grpSpPr>
              <p:grpSp>
                <p:nvGrpSpPr>
                  <p:cNvPr id="2215" name="Group 516"/>
                  <p:cNvGrpSpPr>
                    <a:grpSpLocks/>
                  </p:cNvGrpSpPr>
                  <p:nvPr/>
                </p:nvGrpSpPr>
                <p:grpSpPr bwMode="auto">
                  <a:xfrm>
                    <a:off x="1460" y="1186"/>
                    <a:ext cx="29" cy="51"/>
                    <a:chOff x="1215" y="1181"/>
                    <a:chExt cx="29" cy="51"/>
                  </a:xfrm>
                </p:grpSpPr>
                <p:sp>
                  <p:nvSpPr>
                    <p:cNvPr id="2219" name="Line 517"/>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20" name="Oval 518"/>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216" name="Group 519"/>
                  <p:cNvGrpSpPr>
                    <a:grpSpLocks/>
                  </p:cNvGrpSpPr>
                  <p:nvPr/>
                </p:nvGrpSpPr>
                <p:grpSpPr bwMode="auto">
                  <a:xfrm>
                    <a:off x="1460" y="1147"/>
                    <a:ext cx="29" cy="50"/>
                    <a:chOff x="1215" y="1142"/>
                    <a:chExt cx="29" cy="50"/>
                  </a:xfrm>
                </p:grpSpPr>
                <p:sp>
                  <p:nvSpPr>
                    <p:cNvPr id="2217" name="Line 520"/>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18" name="Oval 521"/>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047" name="Group 522"/>
                <p:cNvGrpSpPr>
                  <a:grpSpLocks/>
                </p:cNvGrpSpPr>
                <p:nvPr/>
              </p:nvGrpSpPr>
              <p:grpSpPr bwMode="auto">
                <a:xfrm rot="240000">
                  <a:off x="3196" y="2355"/>
                  <a:ext cx="29" cy="90"/>
                  <a:chOff x="1215" y="1142"/>
                  <a:chExt cx="29" cy="90"/>
                </a:xfrm>
              </p:grpSpPr>
              <p:grpSp>
                <p:nvGrpSpPr>
                  <p:cNvPr id="2209" name="Group 523"/>
                  <p:cNvGrpSpPr>
                    <a:grpSpLocks/>
                  </p:cNvGrpSpPr>
                  <p:nvPr/>
                </p:nvGrpSpPr>
                <p:grpSpPr bwMode="auto">
                  <a:xfrm>
                    <a:off x="1215" y="1181"/>
                    <a:ext cx="29" cy="51"/>
                    <a:chOff x="1215" y="1181"/>
                    <a:chExt cx="29" cy="51"/>
                  </a:xfrm>
                </p:grpSpPr>
                <p:sp>
                  <p:nvSpPr>
                    <p:cNvPr id="2213" name="Line 524"/>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14" name="Oval 525"/>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210" name="Group 526"/>
                  <p:cNvGrpSpPr>
                    <a:grpSpLocks/>
                  </p:cNvGrpSpPr>
                  <p:nvPr/>
                </p:nvGrpSpPr>
                <p:grpSpPr bwMode="auto">
                  <a:xfrm>
                    <a:off x="1215" y="1142"/>
                    <a:ext cx="29" cy="50"/>
                    <a:chOff x="1215" y="1142"/>
                    <a:chExt cx="29" cy="50"/>
                  </a:xfrm>
                </p:grpSpPr>
                <p:sp>
                  <p:nvSpPr>
                    <p:cNvPr id="2211" name="Line 527"/>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12" name="Oval 528"/>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048" name="Group 529"/>
                <p:cNvGrpSpPr>
                  <a:grpSpLocks/>
                </p:cNvGrpSpPr>
                <p:nvPr/>
              </p:nvGrpSpPr>
              <p:grpSpPr bwMode="auto">
                <a:xfrm rot="300000">
                  <a:off x="3231" y="2357"/>
                  <a:ext cx="29" cy="90"/>
                  <a:chOff x="1250" y="1142"/>
                  <a:chExt cx="29" cy="90"/>
                </a:xfrm>
              </p:grpSpPr>
              <p:grpSp>
                <p:nvGrpSpPr>
                  <p:cNvPr id="2203" name="Group 530"/>
                  <p:cNvGrpSpPr>
                    <a:grpSpLocks/>
                  </p:cNvGrpSpPr>
                  <p:nvPr/>
                </p:nvGrpSpPr>
                <p:grpSpPr bwMode="auto">
                  <a:xfrm>
                    <a:off x="1250" y="1181"/>
                    <a:ext cx="29" cy="51"/>
                    <a:chOff x="1215" y="1181"/>
                    <a:chExt cx="29" cy="51"/>
                  </a:xfrm>
                </p:grpSpPr>
                <p:sp>
                  <p:nvSpPr>
                    <p:cNvPr id="2207" name="Line 531"/>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08" name="Oval 532"/>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204" name="Group 533"/>
                  <p:cNvGrpSpPr>
                    <a:grpSpLocks/>
                  </p:cNvGrpSpPr>
                  <p:nvPr/>
                </p:nvGrpSpPr>
                <p:grpSpPr bwMode="auto">
                  <a:xfrm>
                    <a:off x="1250" y="1142"/>
                    <a:ext cx="29" cy="50"/>
                    <a:chOff x="1215" y="1142"/>
                    <a:chExt cx="29" cy="50"/>
                  </a:xfrm>
                </p:grpSpPr>
                <p:sp>
                  <p:nvSpPr>
                    <p:cNvPr id="2205" name="Line 534"/>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06" name="Oval 535"/>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049" name="Group 536"/>
                <p:cNvGrpSpPr>
                  <a:grpSpLocks/>
                </p:cNvGrpSpPr>
                <p:nvPr/>
              </p:nvGrpSpPr>
              <p:grpSpPr bwMode="auto">
                <a:xfrm rot="300000">
                  <a:off x="3266" y="2360"/>
                  <a:ext cx="29" cy="90"/>
                  <a:chOff x="1285" y="1143"/>
                  <a:chExt cx="29" cy="90"/>
                </a:xfrm>
              </p:grpSpPr>
              <p:grpSp>
                <p:nvGrpSpPr>
                  <p:cNvPr id="2197" name="Group 537"/>
                  <p:cNvGrpSpPr>
                    <a:grpSpLocks/>
                  </p:cNvGrpSpPr>
                  <p:nvPr/>
                </p:nvGrpSpPr>
                <p:grpSpPr bwMode="auto">
                  <a:xfrm>
                    <a:off x="1285" y="1182"/>
                    <a:ext cx="29" cy="51"/>
                    <a:chOff x="1215" y="1181"/>
                    <a:chExt cx="29" cy="51"/>
                  </a:xfrm>
                </p:grpSpPr>
                <p:sp>
                  <p:nvSpPr>
                    <p:cNvPr id="2201" name="Line 538"/>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02" name="Oval 539"/>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198" name="Group 540"/>
                  <p:cNvGrpSpPr>
                    <a:grpSpLocks/>
                  </p:cNvGrpSpPr>
                  <p:nvPr/>
                </p:nvGrpSpPr>
                <p:grpSpPr bwMode="auto">
                  <a:xfrm>
                    <a:off x="1285" y="1143"/>
                    <a:ext cx="29" cy="50"/>
                    <a:chOff x="1215" y="1142"/>
                    <a:chExt cx="29" cy="50"/>
                  </a:xfrm>
                </p:grpSpPr>
                <p:sp>
                  <p:nvSpPr>
                    <p:cNvPr id="2199" name="Line 541"/>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00" name="Oval 542"/>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050" name="Group 543"/>
                <p:cNvGrpSpPr>
                  <a:grpSpLocks/>
                </p:cNvGrpSpPr>
                <p:nvPr/>
              </p:nvGrpSpPr>
              <p:grpSpPr bwMode="auto">
                <a:xfrm rot="300000">
                  <a:off x="3300" y="2364"/>
                  <a:ext cx="29" cy="90"/>
                  <a:chOff x="1320" y="1143"/>
                  <a:chExt cx="29" cy="90"/>
                </a:xfrm>
              </p:grpSpPr>
              <p:grpSp>
                <p:nvGrpSpPr>
                  <p:cNvPr id="2191" name="Group 544"/>
                  <p:cNvGrpSpPr>
                    <a:grpSpLocks/>
                  </p:cNvGrpSpPr>
                  <p:nvPr/>
                </p:nvGrpSpPr>
                <p:grpSpPr bwMode="auto">
                  <a:xfrm>
                    <a:off x="1320" y="1182"/>
                    <a:ext cx="29" cy="51"/>
                    <a:chOff x="1215" y="1181"/>
                    <a:chExt cx="29" cy="51"/>
                  </a:xfrm>
                </p:grpSpPr>
                <p:sp>
                  <p:nvSpPr>
                    <p:cNvPr id="2195" name="Line 545"/>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96" name="Oval 546"/>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192" name="Group 547"/>
                  <p:cNvGrpSpPr>
                    <a:grpSpLocks/>
                  </p:cNvGrpSpPr>
                  <p:nvPr/>
                </p:nvGrpSpPr>
                <p:grpSpPr bwMode="auto">
                  <a:xfrm>
                    <a:off x="1320" y="1143"/>
                    <a:ext cx="29" cy="50"/>
                    <a:chOff x="1215" y="1142"/>
                    <a:chExt cx="29" cy="50"/>
                  </a:xfrm>
                </p:grpSpPr>
                <p:sp>
                  <p:nvSpPr>
                    <p:cNvPr id="2193" name="Line 548"/>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94" name="Oval 549"/>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051" name="Group 550"/>
                <p:cNvGrpSpPr>
                  <a:grpSpLocks/>
                </p:cNvGrpSpPr>
                <p:nvPr/>
              </p:nvGrpSpPr>
              <p:grpSpPr bwMode="auto">
                <a:xfrm rot="360000">
                  <a:off x="3335" y="2366"/>
                  <a:ext cx="29" cy="90"/>
                  <a:chOff x="1355" y="1146"/>
                  <a:chExt cx="29" cy="90"/>
                </a:xfrm>
              </p:grpSpPr>
              <p:grpSp>
                <p:nvGrpSpPr>
                  <p:cNvPr id="2185" name="Group 551"/>
                  <p:cNvGrpSpPr>
                    <a:grpSpLocks/>
                  </p:cNvGrpSpPr>
                  <p:nvPr/>
                </p:nvGrpSpPr>
                <p:grpSpPr bwMode="auto">
                  <a:xfrm>
                    <a:off x="1355" y="1185"/>
                    <a:ext cx="29" cy="51"/>
                    <a:chOff x="1215" y="1181"/>
                    <a:chExt cx="29" cy="51"/>
                  </a:xfrm>
                </p:grpSpPr>
                <p:sp>
                  <p:nvSpPr>
                    <p:cNvPr id="2189" name="Line 552"/>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90" name="Oval 553"/>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186" name="Group 554"/>
                  <p:cNvGrpSpPr>
                    <a:grpSpLocks/>
                  </p:cNvGrpSpPr>
                  <p:nvPr/>
                </p:nvGrpSpPr>
                <p:grpSpPr bwMode="auto">
                  <a:xfrm>
                    <a:off x="1355" y="1146"/>
                    <a:ext cx="29" cy="50"/>
                    <a:chOff x="1215" y="1142"/>
                    <a:chExt cx="29" cy="50"/>
                  </a:xfrm>
                </p:grpSpPr>
                <p:sp>
                  <p:nvSpPr>
                    <p:cNvPr id="2187" name="Line 555"/>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88" name="Oval 556"/>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052" name="Group 557"/>
                <p:cNvGrpSpPr>
                  <a:grpSpLocks/>
                </p:cNvGrpSpPr>
                <p:nvPr/>
              </p:nvGrpSpPr>
              <p:grpSpPr bwMode="auto">
                <a:xfrm rot="360000">
                  <a:off x="3370" y="2369"/>
                  <a:ext cx="29" cy="90"/>
                  <a:chOff x="1390" y="1146"/>
                  <a:chExt cx="29" cy="90"/>
                </a:xfrm>
              </p:grpSpPr>
              <p:grpSp>
                <p:nvGrpSpPr>
                  <p:cNvPr id="2179" name="Group 558"/>
                  <p:cNvGrpSpPr>
                    <a:grpSpLocks/>
                  </p:cNvGrpSpPr>
                  <p:nvPr/>
                </p:nvGrpSpPr>
                <p:grpSpPr bwMode="auto">
                  <a:xfrm>
                    <a:off x="1390" y="1185"/>
                    <a:ext cx="29" cy="51"/>
                    <a:chOff x="1215" y="1181"/>
                    <a:chExt cx="29" cy="51"/>
                  </a:xfrm>
                </p:grpSpPr>
                <p:sp>
                  <p:nvSpPr>
                    <p:cNvPr id="2183" name="Line 559"/>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84" name="Oval 560"/>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180" name="Group 561"/>
                  <p:cNvGrpSpPr>
                    <a:grpSpLocks/>
                  </p:cNvGrpSpPr>
                  <p:nvPr/>
                </p:nvGrpSpPr>
                <p:grpSpPr bwMode="auto">
                  <a:xfrm>
                    <a:off x="1390" y="1146"/>
                    <a:ext cx="29" cy="50"/>
                    <a:chOff x="1215" y="1142"/>
                    <a:chExt cx="29" cy="50"/>
                  </a:xfrm>
                </p:grpSpPr>
                <p:sp>
                  <p:nvSpPr>
                    <p:cNvPr id="2181" name="Line 562"/>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82" name="Oval 563"/>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053" name="Group 564"/>
                <p:cNvGrpSpPr>
                  <a:grpSpLocks/>
                </p:cNvGrpSpPr>
                <p:nvPr/>
              </p:nvGrpSpPr>
              <p:grpSpPr bwMode="auto">
                <a:xfrm rot="360000">
                  <a:off x="3405" y="2373"/>
                  <a:ext cx="29" cy="90"/>
                  <a:chOff x="1425" y="1147"/>
                  <a:chExt cx="29" cy="90"/>
                </a:xfrm>
              </p:grpSpPr>
              <p:grpSp>
                <p:nvGrpSpPr>
                  <p:cNvPr id="2173" name="Group 565"/>
                  <p:cNvGrpSpPr>
                    <a:grpSpLocks/>
                  </p:cNvGrpSpPr>
                  <p:nvPr/>
                </p:nvGrpSpPr>
                <p:grpSpPr bwMode="auto">
                  <a:xfrm>
                    <a:off x="1425" y="1186"/>
                    <a:ext cx="29" cy="51"/>
                    <a:chOff x="1215" y="1181"/>
                    <a:chExt cx="29" cy="51"/>
                  </a:xfrm>
                </p:grpSpPr>
                <p:sp>
                  <p:nvSpPr>
                    <p:cNvPr id="2177" name="Line 566"/>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78" name="Oval 567"/>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174" name="Group 568"/>
                  <p:cNvGrpSpPr>
                    <a:grpSpLocks/>
                  </p:cNvGrpSpPr>
                  <p:nvPr/>
                </p:nvGrpSpPr>
                <p:grpSpPr bwMode="auto">
                  <a:xfrm>
                    <a:off x="1425" y="1147"/>
                    <a:ext cx="29" cy="50"/>
                    <a:chOff x="1215" y="1142"/>
                    <a:chExt cx="29" cy="50"/>
                  </a:xfrm>
                </p:grpSpPr>
                <p:sp>
                  <p:nvSpPr>
                    <p:cNvPr id="2175" name="Line 569"/>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76" name="Oval 570"/>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054" name="Group 571"/>
                <p:cNvGrpSpPr>
                  <a:grpSpLocks/>
                </p:cNvGrpSpPr>
                <p:nvPr/>
              </p:nvGrpSpPr>
              <p:grpSpPr bwMode="auto">
                <a:xfrm rot="360000">
                  <a:off x="3441" y="2377"/>
                  <a:ext cx="29" cy="90"/>
                  <a:chOff x="1460" y="1147"/>
                  <a:chExt cx="29" cy="90"/>
                </a:xfrm>
              </p:grpSpPr>
              <p:grpSp>
                <p:nvGrpSpPr>
                  <p:cNvPr id="2167" name="Group 572"/>
                  <p:cNvGrpSpPr>
                    <a:grpSpLocks/>
                  </p:cNvGrpSpPr>
                  <p:nvPr/>
                </p:nvGrpSpPr>
                <p:grpSpPr bwMode="auto">
                  <a:xfrm>
                    <a:off x="1460" y="1186"/>
                    <a:ext cx="29" cy="51"/>
                    <a:chOff x="1215" y="1181"/>
                    <a:chExt cx="29" cy="51"/>
                  </a:xfrm>
                </p:grpSpPr>
                <p:sp>
                  <p:nvSpPr>
                    <p:cNvPr id="2171" name="Line 573"/>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72" name="Oval 574"/>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168" name="Group 575"/>
                  <p:cNvGrpSpPr>
                    <a:grpSpLocks/>
                  </p:cNvGrpSpPr>
                  <p:nvPr/>
                </p:nvGrpSpPr>
                <p:grpSpPr bwMode="auto">
                  <a:xfrm>
                    <a:off x="1460" y="1147"/>
                    <a:ext cx="29" cy="50"/>
                    <a:chOff x="1215" y="1142"/>
                    <a:chExt cx="29" cy="50"/>
                  </a:xfrm>
                </p:grpSpPr>
                <p:sp>
                  <p:nvSpPr>
                    <p:cNvPr id="2169" name="Line 576"/>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70" name="Oval 577"/>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055" name="Group 578"/>
                <p:cNvGrpSpPr>
                  <a:grpSpLocks/>
                </p:cNvGrpSpPr>
                <p:nvPr/>
              </p:nvGrpSpPr>
              <p:grpSpPr bwMode="auto">
                <a:xfrm rot="360000">
                  <a:off x="3475" y="2380"/>
                  <a:ext cx="29" cy="90"/>
                  <a:chOff x="1215" y="1142"/>
                  <a:chExt cx="29" cy="90"/>
                </a:xfrm>
              </p:grpSpPr>
              <p:grpSp>
                <p:nvGrpSpPr>
                  <p:cNvPr id="2161" name="Group 579"/>
                  <p:cNvGrpSpPr>
                    <a:grpSpLocks/>
                  </p:cNvGrpSpPr>
                  <p:nvPr/>
                </p:nvGrpSpPr>
                <p:grpSpPr bwMode="auto">
                  <a:xfrm>
                    <a:off x="1215" y="1181"/>
                    <a:ext cx="29" cy="51"/>
                    <a:chOff x="1215" y="1181"/>
                    <a:chExt cx="29" cy="51"/>
                  </a:xfrm>
                </p:grpSpPr>
                <p:sp>
                  <p:nvSpPr>
                    <p:cNvPr id="2165" name="Line 580"/>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66" name="Oval 581"/>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162" name="Group 582"/>
                  <p:cNvGrpSpPr>
                    <a:grpSpLocks/>
                  </p:cNvGrpSpPr>
                  <p:nvPr/>
                </p:nvGrpSpPr>
                <p:grpSpPr bwMode="auto">
                  <a:xfrm>
                    <a:off x="1215" y="1142"/>
                    <a:ext cx="29" cy="50"/>
                    <a:chOff x="1215" y="1142"/>
                    <a:chExt cx="29" cy="50"/>
                  </a:xfrm>
                </p:grpSpPr>
                <p:sp>
                  <p:nvSpPr>
                    <p:cNvPr id="2163" name="Line 583"/>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64" name="Oval 584"/>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056" name="Group 585"/>
                <p:cNvGrpSpPr>
                  <a:grpSpLocks/>
                </p:cNvGrpSpPr>
                <p:nvPr/>
              </p:nvGrpSpPr>
              <p:grpSpPr bwMode="auto">
                <a:xfrm rot="360000">
                  <a:off x="3510" y="2384"/>
                  <a:ext cx="29" cy="90"/>
                  <a:chOff x="1250" y="1142"/>
                  <a:chExt cx="29" cy="90"/>
                </a:xfrm>
              </p:grpSpPr>
              <p:grpSp>
                <p:nvGrpSpPr>
                  <p:cNvPr id="2155" name="Group 586"/>
                  <p:cNvGrpSpPr>
                    <a:grpSpLocks/>
                  </p:cNvGrpSpPr>
                  <p:nvPr/>
                </p:nvGrpSpPr>
                <p:grpSpPr bwMode="auto">
                  <a:xfrm>
                    <a:off x="1250" y="1181"/>
                    <a:ext cx="29" cy="51"/>
                    <a:chOff x="1215" y="1181"/>
                    <a:chExt cx="29" cy="51"/>
                  </a:xfrm>
                </p:grpSpPr>
                <p:sp>
                  <p:nvSpPr>
                    <p:cNvPr id="2159" name="Line 587"/>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60" name="Oval 588"/>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156" name="Group 589"/>
                  <p:cNvGrpSpPr>
                    <a:grpSpLocks/>
                  </p:cNvGrpSpPr>
                  <p:nvPr/>
                </p:nvGrpSpPr>
                <p:grpSpPr bwMode="auto">
                  <a:xfrm>
                    <a:off x="1250" y="1142"/>
                    <a:ext cx="29" cy="50"/>
                    <a:chOff x="1215" y="1142"/>
                    <a:chExt cx="29" cy="50"/>
                  </a:xfrm>
                </p:grpSpPr>
                <p:sp>
                  <p:nvSpPr>
                    <p:cNvPr id="2157" name="Line 590"/>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8" name="Oval 591"/>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057" name="Group 592"/>
                <p:cNvGrpSpPr>
                  <a:grpSpLocks/>
                </p:cNvGrpSpPr>
                <p:nvPr/>
              </p:nvGrpSpPr>
              <p:grpSpPr bwMode="auto">
                <a:xfrm rot="360000">
                  <a:off x="3545" y="2388"/>
                  <a:ext cx="29" cy="90"/>
                  <a:chOff x="1285" y="1143"/>
                  <a:chExt cx="29" cy="90"/>
                </a:xfrm>
              </p:grpSpPr>
              <p:grpSp>
                <p:nvGrpSpPr>
                  <p:cNvPr id="2149" name="Group 593"/>
                  <p:cNvGrpSpPr>
                    <a:grpSpLocks/>
                  </p:cNvGrpSpPr>
                  <p:nvPr/>
                </p:nvGrpSpPr>
                <p:grpSpPr bwMode="auto">
                  <a:xfrm>
                    <a:off x="1285" y="1182"/>
                    <a:ext cx="29" cy="51"/>
                    <a:chOff x="1215" y="1181"/>
                    <a:chExt cx="29" cy="51"/>
                  </a:xfrm>
                </p:grpSpPr>
                <p:sp>
                  <p:nvSpPr>
                    <p:cNvPr id="2153" name="Line 594"/>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4" name="Oval 595"/>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150" name="Group 596"/>
                  <p:cNvGrpSpPr>
                    <a:grpSpLocks/>
                  </p:cNvGrpSpPr>
                  <p:nvPr/>
                </p:nvGrpSpPr>
                <p:grpSpPr bwMode="auto">
                  <a:xfrm>
                    <a:off x="1285" y="1143"/>
                    <a:ext cx="29" cy="50"/>
                    <a:chOff x="1215" y="1142"/>
                    <a:chExt cx="29" cy="50"/>
                  </a:xfrm>
                </p:grpSpPr>
                <p:sp>
                  <p:nvSpPr>
                    <p:cNvPr id="2151" name="Line 597"/>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2" name="Oval 598"/>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058" name="Group 599"/>
                <p:cNvGrpSpPr>
                  <a:grpSpLocks/>
                </p:cNvGrpSpPr>
                <p:nvPr/>
              </p:nvGrpSpPr>
              <p:grpSpPr bwMode="auto">
                <a:xfrm rot="420000">
                  <a:off x="3580" y="2391"/>
                  <a:ext cx="29" cy="90"/>
                  <a:chOff x="1320" y="1143"/>
                  <a:chExt cx="29" cy="90"/>
                </a:xfrm>
              </p:grpSpPr>
              <p:grpSp>
                <p:nvGrpSpPr>
                  <p:cNvPr id="2143" name="Group 600"/>
                  <p:cNvGrpSpPr>
                    <a:grpSpLocks/>
                  </p:cNvGrpSpPr>
                  <p:nvPr/>
                </p:nvGrpSpPr>
                <p:grpSpPr bwMode="auto">
                  <a:xfrm>
                    <a:off x="1320" y="1182"/>
                    <a:ext cx="29" cy="51"/>
                    <a:chOff x="1215" y="1181"/>
                    <a:chExt cx="29" cy="51"/>
                  </a:xfrm>
                </p:grpSpPr>
                <p:sp>
                  <p:nvSpPr>
                    <p:cNvPr id="2147" name="Line 601"/>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48" name="Oval 602"/>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144" name="Group 603"/>
                  <p:cNvGrpSpPr>
                    <a:grpSpLocks/>
                  </p:cNvGrpSpPr>
                  <p:nvPr/>
                </p:nvGrpSpPr>
                <p:grpSpPr bwMode="auto">
                  <a:xfrm>
                    <a:off x="1320" y="1143"/>
                    <a:ext cx="29" cy="50"/>
                    <a:chOff x="1215" y="1142"/>
                    <a:chExt cx="29" cy="50"/>
                  </a:xfrm>
                </p:grpSpPr>
                <p:sp>
                  <p:nvSpPr>
                    <p:cNvPr id="2145" name="Line 604"/>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46" name="Oval 605"/>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059" name="Group 606"/>
                <p:cNvGrpSpPr>
                  <a:grpSpLocks/>
                </p:cNvGrpSpPr>
                <p:nvPr/>
              </p:nvGrpSpPr>
              <p:grpSpPr bwMode="auto">
                <a:xfrm rot="420000">
                  <a:off x="3615" y="2395"/>
                  <a:ext cx="29" cy="90"/>
                  <a:chOff x="1355" y="1146"/>
                  <a:chExt cx="29" cy="90"/>
                </a:xfrm>
              </p:grpSpPr>
              <p:grpSp>
                <p:nvGrpSpPr>
                  <p:cNvPr id="2137" name="Group 607"/>
                  <p:cNvGrpSpPr>
                    <a:grpSpLocks/>
                  </p:cNvGrpSpPr>
                  <p:nvPr/>
                </p:nvGrpSpPr>
                <p:grpSpPr bwMode="auto">
                  <a:xfrm>
                    <a:off x="1355" y="1185"/>
                    <a:ext cx="29" cy="51"/>
                    <a:chOff x="1215" y="1181"/>
                    <a:chExt cx="29" cy="51"/>
                  </a:xfrm>
                </p:grpSpPr>
                <p:sp>
                  <p:nvSpPr>
                    <p:cNvPr id="2141" name="Line 608"/>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42" name="Oval 609"/>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138" name="Group 610"/>
                  <p:cNvGrpSpPr>
                    <a:grpSpLocks/>
                  </p:cNvGrpSpPr>
                  <p:nvPr/>
                </p:nvGrpSpPr>
                <p:grpSpPr bwMode="auto">
                  <a:xfrm>
                    <a:off x="1355" y="1146"/>
                    <a:ext cx="29" cy="50"/>
                    <a:chOff x="1215" y="1142"/>
                    <a:chExt cx="29" cy="50"/>
                  </a:xfrm>
                </p:grpSpPr>
                <p:sp>
                  <p:nvSpPr>
                    <p:cNvPr id="2139" name="Line 611"/>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40" name="Oval 612"/>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060" name="Group 613"/>
                <p:cNvGrpSpPr>
                  <a:grpSpLocks/>
                </p:cNvGrpSpPr>
                <p:nvPr/>
              </p:nvGrpSpPr>
              <p:grpSpPr bwMode="auto">
                <a:xfrm rot="420000">
                  <a:off x="3649" y="2401"/>
                  <a:ext cx="29" cy="90"/>
                  <a:chOff x="1390" y="1146"/>
                  <a:chExt cx="29" cy="90"/>
                </a:xfrm>
              </p:grpSpPr>
              <p:grpSp>
                <p:nvGrpSpPr>
                  <p:cNvPr id="2131" name="Group 614"/>
                  <p:cNvGrpSpPr>
                    <a:grpSpLocks/>
                  </p:cNvGrpSpPr>
                  <p:nvPr/>
                </p:nvGrpSpPr>
                <p:grpSpPr bwMode="auto">
                  <a:xfrm>
                    <a:off x="1390" y="1185"/>
                    <a:ext cx="29" cy="51"/>
                    <a:chOff x="1215" y="1181"/>
                    <a:chExt cx="29" cy="51"/>
                  </a:xfrm>
                </p:grpSpPr>
                <p:sp>
                  <p:nvSpPr>
                    <p:cNvPr id="2135" name="Line 615"/>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36" name="Oval 616"/>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132" name="Group 617"/>
                  <p:cNvGrpSpPr>
                    <a:grpSpLocks/>
                  </p:cNvGrpSpPr>
                  <p:nvPr/>
                </p:nvGrpSpPr>
                <p:grpSpPr bwMode="auto">
                  <a:xfrm>
                    <a:off x="1390" y="1146"/>
                    <a:ext cx="29" cy="50"/>
                    <a:chOff x="1215" y="1142"/>
                    <a:chExt cx="29" cy="50"/>
                  </a:xfrm>
                </p:grpSpPr>
                <p:sp>
                  <p:nvSpPr>
                    <p:cNvPr id="2133" name="Line 618"/>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34" name="Oval 619"/>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061" name="Group 620"/>
                <p:cNvGrpSpPr>
                  <a:grpSpLocks/>
                </p:cNvGrpSpPr>
                <p:nvPr/>
              </p:nvGrpSpPr>
              <p:grpSpPr bwMode="auto">
                <a:xfrm rot="480000">
                  <a:off x="3684" y="2404"/>
                  <a:ext cx="29" cy="90"/>
                  <a:chOff x="1425" y="1147"/>
                  <a:chExt cx="29" cy="90"/>
                </a:xfrm>
              </p:grpSpPr>
              <p:grpSp>
                <p:nvGrpSpPr>
                  <p:cNvPr id="2125" name="Group 621"/>
                  <p:cNvGrpSpPr>
                    <a:grpSpLocks/>
                  </p:cNvGrpSpPr>
                  <p:nvPr/>
                </p:nvGrpSpPr>
                <p:grpSpPr bwMode="auto">
                  <a:xfrm>
                    <a:off x="1425" y="1186"/>
                    <a:ext cx="29" cy="51"/>
                    <a:chOff x="1215" y="1181"/>
                    <a:chExt cx="29" cy="51"/>
                  </a:xfrm>
                </p:grpSpPr>
                <p:sp>
                  <p:nvSpPr>
                    <p:cNvPr id="2129" name="Line 622"/>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30" name="Oval 623"/>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126" name="Group 624"/>
                  <p:cNvGrpSpPr>
                    <a:grpSpLocks/>
                  </p:cNvGrpSpPr>
                  <p:nvPr/>
                </p:nvGrpSpPr>
                <p:grpSpPr bwMode="auto">
                  <a:xfrm>
                    <a:off x="1425" y="1147"/>
                    <a:ext cx="29" cy="50"/>
                    <a:chOff x="1215" y="1142"/>
                    <a:chExt cx="29" cy="50"/>
                  </a:xfrm>
                </p:grpSpPr>
                <p:sp>
                  <p:nvSpPr>
                    <p:cNvPr id="2127" name="Line 625"/>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28" name="Oval 626"/>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062" name="Group 627"/>
                <p:cNvGrpSpPr>
                  <a:grpSpLocks/>
                </p:cNvGrpSpPr>
                <p:nvPr/>
              </p:nvGrpSpPr>
              <p:grpSpPr bwMode="auto">
                <a:xfrm rot="480000">
                  <a:off x="3719" y="2410"/>
                  <a:ext cx="29" cy="90"/>
                  <a:chOff x="1460" y="1147"/>
                  <a:chExt cx="29" cy="90"/>
                </a:xfrm>
              </p:grpSpPr>
              <p:grpSp>
                <p:nvGrpSpPr>
                  <p:cNvPr id="2119" name="Group 628"/>
                  <p:cNvGrpSpPr>
                    <a:grpSpLocks/>
                  </p:cNvGrpSpPr>
                  <p:nvPr/>
                </p:nvGrpSpPr>
                <p:grpSpPr bwMode="auto">
                  <a:xfrm>
                    <a:off x="1460" y="1186"/>
                    <a:ext cx="29" cy="51"/>
                    <a:chOff x="1215" y="1181"/>
                    <a:chExt cx="29" cy="51"/>
                  </a:xfrm>
                </p:grpSpPr>
                <p:sp>
                  <p:nvSpPr>
                    <p:cNvPr id="2123" name="Line 629"/>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24" name="Oval 630"/>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120" name="Group 631"/>
                  <p:cNvGrpSpPr>
                    <a:grpSpLocks/>
                  </p:cNvGrpSpPr>
                  <p:nvPr/>
                </p:nvGrpSpPr>
                <p:grpSpPr bwMode="auto">
                  <a:xfrm>
                    <a:off x="1460" y="1147"/>
                    <a:ext cx="29" cy="50"/>
                    <a:chOff x="1215" y="1142"/>
                    <a:chExt cx="29" cy="50"/>
                  </a:xfrm>
                </p:grpSpPr>
                <p:sp>
                  <p:nvSpPr>
                    <p:cNvPr id="2121" name="Line 632"/>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22" name="Oval 633"/>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063" name="Group 634"/>
                <p:cNvGrpSpPr>
                  <a:grpSpLocks/>
                </p:cNvGrpSpPr>
                <p:nvPr/>
              </p:nvGrpSpPr>
              <p:grpSpPr bwMode="auto">
                <a:xfrm rot="480000">
                  <a:off x="3754" y="2414"/>
                  <a:ext cx="29" cy="90"/>
                  <a:chOff x="1215" y="1142"/>
                  <a:chExt cx="29" cy="90"/>
                </a:xfrm>
              </p:grpSpPr>
              <p:grpSp>
                <p:nvGrpSpPr>
                  <p:cNvPr id="2113" name="Group 635"/>
                  <p:cNvGrpSpPr>
                    <a:grpSpLocks/>
                  </p:cNvGrpSpPr>
                  <p:nvPr/>
                </p:nvGrpSpPr>
                <p:grpSpPr bwMode="auto">
                  <a:xfrm>
                    <a:off x="1215" y="1181"/>
                    <a:ext cx="29" cy="51"/>
                    <a:chOff x="1215" y="1181"/>
                    <a:chExt cx="29" cy="51"/>
                  </a:xfrm>
                </p:grpSpPr>
                <p:sp>
                  <p:nvSpPr>
                    <p:cNvPr id="2117" name="Line 636"/>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18" name="Oval 637"/>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114" name="Group 638"/>
                  <p:cNvGrpSpPr>
                    <a:grpSpLocks/>
                  </p:cNvGrpSpPr>
                  <p:nvPr/>
                </p:nvGrpSpPr>
                <p:grpSpPr bwMode="auto">
                  <a:xfrm>
                    <a:off x="1215" y="1142"/>
                    <a:ext cx="29" cy="50"/>
                    <a:chOff x="1215" y="1142"/>
                    <a:chExt cx="29" cy="50"/>
                  </a:xfrm>
                </p:grpSpPr>
                <p:sp>
                  <p:nvSpPr>
                    <p:cNvPr id="2115" name="Line 639"/>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16" name="Oval 640"/>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064" name="Group 641"/>
                <p:cNvGrpSpPr>
                  <a:grpSpLocks/>
                </p:cNvGrpSpPr>
                <p:nvPr/>
              </p:nvGrpSpPr>
              <p:grpSpPr bwMode="auto">
                <a:xfrm rot="540000">
                  <a:off x="3789" y="2419"/>
                  <a:ext cx="29" cy="90"/>
                  <a:chOff x="1250" y="1142"/>
                  <a:chExt cx="29" cy="90"/>
                </a:xfrm>
              </p:grpSpPr>
              <p:grpSp>
                <p:nvGrpSpPr>
                  <p:cNvPr id="2107" name="Group 642"/>
                  <p:cNvGrpSpPr>
                    <a:grpSpLocks/>
                  </p:cNvGrpSpPr>
                  <p:nvPr/>
                </p:nvGrpSpPr>
                <p:grpSpPr bwMode="auto">
                  <a:xfrm>
                    <a:off x="1250" y="1181"/>
                    <a:ext cx="29" cy="51"/>
                    <a:chOff x="1215" y="1181"/>
                    <a:chExt cx="29" cy="51"/>
                  </a:xfrm>
                </p:grpSpPr>
                <p:sp>
                  <p:nvSpPr>
                    <p:cNvPr id="2111" name="Line 643"/>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12" name="Oval 644"/>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108" name="Group 645"/>
                  <p:cNvGrpSpPr>
                    <a:grpSpLocks/>
                  </p:cNvGrpSpPr>
                  <p:nvPr/>
                </p:nvGrpSpPr>
                <p:grpSpPr bwMode="auto">
                  <a:xfrm>
                    <a:off x="1250" y="1142"/>
                    <a:ext cx="29" cy="50"/>
                    <a:chOff x="1215" y="1142"/>
                    <a:chExt cx="29" cy="50"/>
                  </a:xfrm>
                </p:grpSpPr>
                <p:sp>
                  <p:nvSpPr>
                    <p:cNvPr id="2109" name="Line 646"/>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10" name="Oval 647"/>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065" name="Group 648"/>
                <p:cNvGrpSpPr>
                  <a:grpSpLocks/>
                </p:cNvGrpSpPr>
                <p:nvPr/>
              </p:nvGrpSpPr>
              <p:grpSpPr bwMode="auto">
                <a:xfrm rot="540000">
                  <a:off x="3823" y="2425"/>
                  <a:ext cx="29" cy="90"/>
                  <a:chOff x="1285" y="1143"/>
                  <a:chExt cx="29" cy="90"/>
                </a:xfrm>
              </p:grpSpPr>
              <p:grpSp>
                <p:nvGrpSpPr>
                  <p:cNvPr id="2101" name="Group 649"/>
                  <p:cNvGrpSpPr>
                    <a:grpSpLocks/>
                  </p:cNvGrpSpPr>
                  <p:nvPr/>
                </p:nvGrpSpPr>
                <p:grpSpPr bwMode="auto">
                  <a:xfrm>
                    <a:off x="1285" y="1182"/>
                    <a:ext cx="29" cy="51"/>
                    <a:chOff x="1215" y="1181"/>
                    <a:chExt cx="29" cy="51"/>
                  </a:xfrm>
                </p:grpSpPr>
                <p:sp>
                  <p:nvSpPr>
                    <p:cNvPr id="2105" name="Line 650"/>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06" name="Oval 651"/>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102" name="Group 652"/>
                  <p:cNvGrpSpPr>
                    <a:grpSpLocks/>
                  </p:cNvGrpSpPr>
                  <p:nvPr/>
                </p:nvGrpSpPr>
                <p:grpSpPr bwMode="auto">
                  <a:xfrm>
                    <a:off x="1285" y="1143"/>
                    <a:ext cx="29" cy="50"/>
                    <a:chOff x="1215" y="1142"/>
                    <a:chExt cx="29" cy="50"/>
                  </a:xfrm>
                </p:grpSpPr>
                <p:sp>
                  <p:nvSpPr>
                    <p:cNvPr id="2103" name="Line 653"/>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04" name="Oval 654"/>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066" name="Group 655"/>
                <p:cNvGrpSpPr>
                  <a:grpSpLocks/>
                </p:cNvGrpSpPr>
                <p:nvPr/>
              </p:nvGrpSpPr>
              <p:grpSpPr bwMode="auto">
                <a:xfrm rot="540000">
                  <a:off x="3858" y="2431"/>
                  <a:ext cx="29" cy="90"/>
                  <a:chOff x="1320" y="1143"/>
                  <a:chExt cx="29" cy="90"/>
                </a:xfrm>
              </p:grpSpPr>
              <p:grpSp>
                <p:nvGrpSpPr>
                  <p:cNvPr id="2095" name="Group 656"/>
                  <p:cNvGrpSpPr>
                    <a:grpSpLocks/>
                  </p:cNvGrpSpPr>
                  <p:nvPr/>
                </p:nvGrpSpPr>
                <p:grpSpPr bwMode="auto">
                  <a:xfrm>
                    <a:off x="1320" y="1182"/>
                    <a:ext cx="29" cy="51"/>
                    <a:chOff x="1215" y="1181"/>
                    <a:chExt cx="29" cy="51"/>
                  </a:xfrm>
                </p:grpSpPr>
                <p:sp>
                  <p:nvSpPr>
                    <p:cNvPr id="2099" name="Line 657"/>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00" name="Oval 658"/>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096" name="Group 659"/>
                  <p:cNvGrpSpPr>
                    <a:grpSpLocks/>
                  </p:cNvGrpSpPr>
                  <p:nvPr/>
                </p:nvGrpSpPr>
                <p:grpSpPr bwMode="auto">
                  <a:xfrm>
                    <a:off x="1320" y="1143"/>
                    <a:ext cx="29" cy="50"/>
                    <a:chOff x="1215" y="1142"/>
                    <a:chExt cx="29" cy="50"/>
                  </a:xfrm>
                </p:grpSpPr>
                <p:sp>
                  <p:nvSpPr>
                    <p:cNvPr id="2097" name="Line 660"/>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98" name="Oval 661"/>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067" name="Group 662"/>
                <p:cNvGrpSpPr>
                  <a:grpSpLocks/>
                </p:cNvGrpSpPr>
                <p:nvPr/>
              </p:nvGrpSpPr>
              <p:grpSpPr bwMode="auto">
                <a:xfrm rot="600000">
                  <a:off x="3891" y="2436"/>
                  <a:ext cx="29" cy="90"/>
                  <a:chOff x="1355" y="1146"/>
                  <a:chExt cx="29" cy="90"/>
                </a:xfrm>
              </p:grpSpPr>
              <p:grpSp>
                <p:nvGrpSpPr>
                  <p:cNvPr id="2089" name="Group 663"/>
                  <p:cNvGrpSpPr>
                    <a:grpSpLocks/>
                  </p:cNvGrpSpPr>
                  <p:nvPr/>
                </p:nvGrpSpPr>
                <p:grpSpPr bwMode="auto">
                  <a:xfrm>
                    <a:off x="1355" y="1185"/>
                    <a:ext cx="29" cy="51"/>
                    <a:chOff x="1215" y="1181"/>
                    <a:chExt cx="29" cy="51"/>
                  </a:xfrm>
                </p:grpSpPr>
                <p:sp>
                  <p:nvSpPr>
                    <p:cNvPr id="2093" name="Line 664"/>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94" name="Oval 665"/>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090" name="Group 666"/>
                  <p:cNvGrpSpPr>
                    <a:grpSpLocks/>
                  </p:cNvGrpSpPr>
                  <p:nvPr/>
                </p:nvGrpSpPr>
                <p:grpSpPr bwMode="auto">
                  <a:xfrm>
                    <a:off x="1355" y="1146"/>
                    <a:ext cx="29" cy="50"/>
                    <a:chOff x="1215" y="1142"/>
                    <a:chExt cx="29" cy="50"/>
                  </a:xfrm>
                </p:grpSpPr>
                <p:sp>
                  <p:nvSpPr>
                    <p:cNvPr id="2091" name="Line 667"/>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92" name="Oval 668"/>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068" name="Group 669"/>
                <p:cNvGrpSpPr>
                  <a:grpSpLocks/>
                </p:cNvGrpSpPr>
                <p:nvPr/>
              </p:nvGrpSpPr>
              <p:grpSpPr bwMode="auto">
                <a:xfrm rot="600000">
                  <a:off x="3926" y="2442"/>
                  <a:ext cx="29" cy="90"/>
                  <a:chOff x="1390" y="1146"/>
                  <a:chExt cx="29" cy="90"/>
                </a:xfrm>
              </p:grpSpPr>
              <p:grpSp>
                <p:nvGrpSpPr>
                  <p:cNvPr id="2083" name="Group 670"/>
                  <p:cNvGrpSpPr>
                    <a:grpSpLocks/>
                  </p:cNvGrpSpPr>
                  <p:nvPr/>
                </p:nvGrpSpPr>
                <p:grpSpPr bwMode="auto">
                  <a:xfrm>
                    <a:off x="1390" y="1185"/>
                    <a:ext cx="29" cy="51"/>
                    <a:chOff x="1215" y="1181"/>
                    <a:chExt cx="29" cy="51"/>
                  </a:xfrm>
                </p:grpSpPr>
                <p:sp>
                  <p:nvSpPr>
                    <p:cNvPr id="2087" name="Line 671"/>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88" name="Oval 672"/>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084" name="Group 673"/>
                  <p:cNvGrpSpPr>
                    <a:grpSpLocks/>
                  </p:cNvGrpSpPr>
                  <p:nvPr/>
                </p:nvGrpSpPr>
                <p:grpSpPr bwMode="auto">
                  <a:xfrm>
                    <a:off x="1390" y="1146"/>
                    <a:ext cx="29" cy="50"/>
                    <a:chOff x="1215" y="1142"/>
                    <a:chExt cx="29" cy="50"/>
                  </a:xfrm>
                </p:grpSpPr>
                <p:sp>
                  <p:nvSpPr>
                    <p:cNvPr id="2085" name="Line 674"/>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86" name="Oval 675"/>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069" name="Group 676"/>
                <p:cNvGrpSpPr>
                  <a:grpSpLocks/>
                </p:cNvGrpSpPr>
                <p:nvPr/>
              </p:nvGrpSpPr>
              <p:grpSpPr bwMode="auto">
                <a:xfrm rot="600000">
                  <a:off x="3959" y="2448"/>
                  <a:ext cx="29" cy="90"/>
                  <a:chOff x="1425" y="1147"/>
                  <a:chExt cx="29" cy="90"/>
                </a:xfrm>
              </p:grpSpPr>
              <p:grpSp>
                <p:nvGrpSpPr>
                  <p:cNvPr id="2077" name="Group 677"/>
                  <p:cNvGrpSpPr>
                    <a:grpSpLocks/>
                  </p:cNvGrpSpPr>
                  <p:nvPr/>
                </p:nvGrpSpPr>
                <p:grpSpPr bwMode="auto">
                  <a:xfrm>
                    <a:off x="1425" y="1186"/>
                    <a:ext cx="29" cy="51"/>
                    <a:chOff x="1215" y="1181"/>
                    <a:chExt cx="29" cy="51"/>
                  </a:xfrm>
                </p:grpSpPr>
                <p:sp>
                  <p:nvSpPr>
                    <p:cNvPr id="2081" name="Line 678"/>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82" name="Oval 679"/>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078" name="Group 680"/>
                  <p:cNvGrpSpPr>
                    <a:grpSpLocks/>
                  </p:cNvGrpSpPr>
                  <p:nvPr/>
                </p:nvGrpSpPr>
                <p:grpSpPr bwMode="auto">
                  <a:xfrm>
                    <a:off x="1425" y="1147"/>
                    <a:ext cx="29" cy="50"/>
                    <a:chOff x="1215" y="1142"/>
                    <a:chExt cx="29" cy="50"/>
                  </a:xfrm>
                </p:grpSpPr>
                <p:sp>
                  <p:nvSpPr>
                    <p:cNvPr id="2079" name="Line 681"/>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80" name="Oval 682"/>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070" name="Group 683"/>
                <p:cNvGrpSpPr>
                  <a:grpSpLocks/>
                </p:cNvGrpSpPr>
                <p:nvPr/>
              </p:nvGrpSpPr>
              <p:grpSpPr bwMode="auto">
                <a:xfrm rot="660000">
                  <a:off x="3993" y="2455"/>
                  <a:ext cx="29" cy="90"/>
                  <a:chOff x="1460" y="1147"/>
                  <a:chExt cx="29" cy="90"/>
                </a:xfrm>
              </p:grpSpPr>
              <p:grpSp>
                <p:nvGrpSpPr>
                  <p:cNvPr id="2071" name="Group 684"/>
                  <p:cNvGrpSpPr>
                    <a:grpSpLocks/>
                  </p:cNvGrpSpPr>
                  <p:nvPr/>
                </p:nvGrpSpPr>
                <p:grpSpPr bwMode="auto">
                  <a:xfrm>
                    <a:off x="1460" y="1186"/>
                    <a:ext cx="29" cy="51"/>
                    <a:chOff x="1215" y="1181"/>
                    <a:chExt cx="29" cy="51"/>
                  </a:xfrm>
                </p:grpSpPr>
                <p:sp>
                  <p:nvSpPr>
                    <p:cNvPr id="2075" name="Line 685"/>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76" name="Oval 686"/>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072" name="Group 687"/>
                  <p:cNvGrpSpPr>
                    <a:grpSpLocks/>
                  </p:cNvGrpSpPr>
                  <p:nvPr/>
                </p:nvGrpSpPr>
                <p:grpSpPr bwMode="auto">
                  <a:xfrm>
                    <a:off x="1460" y="1147"/>
                    <a:ext cx="29" cy="50"/>
                    <a:chOff x="1215" y="1142"/>
                    <a:chExt cx="29" cy="50"/>
                  </a:xfrm>
                </p:grpSpPr>
                <p:sp>
                  <p:nvSpPr>
                    <p:cNvPr id="2073" name="Line 688"/>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74" name="Oval 689"/>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grpSp>
            <p:nvGrpSpPr>
              <p:cNvPr id="1961" name="Group 690"/>
              <p:cNvGrpSpPr>
                <a:grpSpLocks/>
              </p:cNvGrpSpPr>
              <p:nvPr/>
            </p:nvGrpSpPr>
            <p:grpSpPr bwMode="auto">
              <a:xfrm>
                <a:off x="2648" y="2348"/>
                <a:ext cx="265" cy="262"/>
                <a:chOff x="878" y="1144"/>
                <a:chExt cx="265" cy="262"/>
              </a:xfrm>
            </p:grpSpPr>
            <p:grpSp>
              <p:nvGrpSpPr>
                <p:cNvPr id="1962" name="Group 691"/>
                <p:cNvGrpSpPr>
                  <a:grpSpLocks/>
                </p:cNvGrpSpPr>
                <p:nvPr/>
              </p:nvGrpSpPr>
              <p:grpSpPr bwMode="auto">
                <a:xfrm rot="37800000">
                  <a:off x="908" y="1347"/>
                  <a:ext cx="29" cy="90"/>
                  <a:chOff x="1320" y="1143"/>
                  <a:chExt cx="29" cy="90"/>
                </a:xfrm>
              </p:grpSpPr>
              <p:grpSp>
                <p:nvGrpSpPr>
                  <p:cNvPr id="2033" name="Group 692"/>
                  <p:cNvGrpSpPr>
                    <a:grpSpLocks/>
                  </p:cNvGrpSpPr>
                  <p:nvPr/>
                </p:nvGrpSpPr>
                <p:grpSpPr bwMode="auto">
                  <a:xfrm>
                    <a:off x="1320" y="1182"/>
                    <a:ext cx="29" cy="51"/>
                    <a:chOff x="1215" y="1181"/>
                    <a:chExt cx="29" cy="51"/>
                  </a:xfrm>
                </p:grpSpPr>
                <p:sp>
                  <p:nvSpPr>
                    <p:cNvPr id="2037" name="Line 693"/>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38" name="Oval 694"/>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034" name="Group 695"/>
                  <p:cNvGrpSpPr>
                    <a:grpSpLocks/>
                  </p:cNvGrpSpPr>
                  <p:nvPr/>
                </p:nvGrpSpPr>
                <p:grpSpPr bwMode="auto">
                  <a:xfrm>
                    <a:off x="1320" y="1143"/>
                    <a:ext cx="29" cy="50"/>
                    <a:chOff x="1215" y="1142"/>
                    <a:chExt cx="29" cy="50"/>
                  </a:xfrm>
                </p:grpSpPr>
                <p:sp>
                  <p:nvSpPr>
                    <p:cNvPr id="2035" name="Line 696"/>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36" name="Oval 697"/>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963" name="Group 698"/>
                <p:cNvGrpSpPr>
                  <a:grpSpLocks/>
                </p:cNvGrpSpPr>
                <p:nvPr/>
              </p:nvGrpSpPr>
              <p:grpSpPr bwMode="auto">
                <a:xfrm rot="38340000">
                  <a:off x="915" y="1318"/>
                  <a:ext cx="29" cy="90"/>
                  <a:chOff x="1355" y="1146"/>
                  <a:chExt cx="29" cy="90"/>
                </a:xfrm>
              </p:grpSpPr>
              <p:grpSp>
                <p:nvGrpSpPr>
                  <p:cNvPr id="2027" name="Group 699"/>
                  <p:cNvGrpSpPr>
                    <a:grpSpLocks/>
                  </p:cNvGrpSpPr>
                  <p:nvPr/>
                </p:nvGrpSpPr>
                <p:grpSpPr bwMode="auto">
                  <a:xfrm>
                    <a:off x="1355" y="1185"/>
                    <a:ext cx="29" cy="51"/>
                    <a:chOff x="1215" y="1181"/>
                    <a:chExt cx="29" cy="51"/>
                  </a:xfrm>
                </p:grpSpPr>
                <p:sp>
                  <p:nvSpPr>
                    <p:cNvPr id="2031" name="Line 700"/>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32" name="Oval 701"/>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028" name="Group 702"/>
                  <p:cNvGrpSpPr>
                    <a:grpSpLocks/>
                  </p:cNvGrpSpPr>
                  <p:nvPr/>
                </p:nvGrpSpPr>
                <p:grpSpPr bwMode="auto">
                  <a:xfrm>
                    <a:off x="1355" y="1146"/>
                    <a:ext cx="29" cy="50"/>
                    <a:chOff x="1215" y="1142"/>
                    <a:chExt cx="29" cy="50"/>
                  </a:xfrm>
                </p:grpSpPr>
                <p:sp>
                  <p:nvSpPr>
                    <p:cNvPr id="2029" name="Line 703"/>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30" name="Oval 704"/>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964" name="Group 705"/>
                <p:cNvGrpSpPr>
                  <a:grpSpLocks/>
                </p:cNvGrpSpPr>
                <p:nvPr/>
              </p:nvGrpSpPr>
              <p:grpSpPr bwMode="auto">
                <a:xfrm rot="38880000">
                  <a:off x="921" y="1288"/>
                  <a:ext cx="29" cy="90"/>
                  <a:chOff x="1390" y="1146"/>
                  <a:chExt cx="29" cy="90"/>
                </a:xfrm>
              </p:grpSpPr>
              <p:grpSp>
                <p:nvGrpSpPr>
                  <p:cNvPr id="2021" name="Group 706"/>
                  <p:cNvGrpSpPr>
                    <a:grpSpLocks/>
                  </p:cNvGrpSpPr>
                  <p:nvPr/>
                </p:nvGrpSpPr>
                <p:grpSpPr bwMode="auto">
                  <a:xfrm>
                    <a:off x="1390" y="1185"/>
                    <a:ext cx="29" cy="51"/>
                    <a:chOff x="1215" y="1181"/>
                    <a:chExt cx="29" cy="51"/>
                  </a:xfrm>
                </p:grpSpPr>
                <p:sp>
                  <p:nvSpPr>
                    <p:cNvPr id="2025" name="Line 707"/>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26" name="Oval 708"/>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022" name="Group 709"/>
                  <p:cNvGrpSpPr>
                    <a:grpSpLocks/>
                  </p:cNvGrpSpPr>
                  <p:nvPr/>
                </p:nvGrpSpPr>
                <p:grpSpPr bwMode="auto">
                  <a:xfrm>
                    <a:off x="1390" y="1146"/>
                    <a:ext cx="29" cy="50"/>
                    <a:chOff x="1215" y="1142"/>
                    <a:chExt cx="29" cy="50"/>
                  </a:xfrm>
                </p:grpSpPr>
                <p:sp>
                  <p:nvSpPr>
                    <p:cNvPr id="2023" name="Line 710"/>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24" name="Oval 711"/>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965" name="Group 712"/>
                <p:cNvGrpSpPr>
                  <a:grpSpLocks/>
                </p:cNvGrpSpPr>
                <p:nvPr/>
              </p:nvGrpSpPr>
              <p:grpSpPr bwMode="auto">
                <a:xfrm rot="39420000">
                  <a:off x="933" y="1259"/>
                  <a:ext cx="29" cy="90"/>
                  <a:chOff x="1425" y="1147"/>
                  <a:chExt cx="29" cy="90"/>
                </a:xfrm>
              </p:grpSpPr>
              <p:grpSp>
                <p:nvGrpSpPr>
                  <p:cNvPr id="2015" name="Group 713"/>
                  <p:cNvGrpSpPr>
                    <a:grpSpLocks/>
                  </p:cNvGrpSpPr>
                  <p:nvPr/>
                </p:nvGrpSpPr>
                <p:grpSpPr bwMode="auto">
                  <a:xfrm>
                    <a:off x="1425" y="1186"/>
                    <a:ext cx="29" cy="51"/>
                    <a:chOff x="1215" y="1181"/>
                    <a:chExt cx="29" cy="51"/>
                  </a:xfrm>
                </p:grpSpPr>
                <p:sp>
                  <p:nvSpPr>
                    <p:cNvPr id="2019" name="Line 714"/>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20" name="Oval 715"/>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016" name="Group 716"/>
                  <p:cNvGrpSpPr>
                    <a:grpSpLocks/>
                  </p:cNvGrpSpPr>
                  <p:nvPr/>
                </p:nvGrpSpPr>
                <p:grpSpPr bwMode="auto">
                  <a:xfrm>
                    <a:off x="1425" y="1147"/>
                    <a:ext cx="29" cy="50"/>
                    <a:chOff x="1215" y="1142"/>
                    <a:chExt cx="29" cy="50"/>
                  </a:xfrm>
                </p:grpSpPr>
                <p:sp>
                  <p:nvSpPr>
                    <p:cNvPr id="2017" name="Line 717"/>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18" name="Oval 718"/>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966" name="Group 719"/>
                <p:cNvGrpSpPr>
                  <a:grpSpLocks/>
                </p:cNvGrpSpPr>
                <p:nvPr/>
              </p:nvGrpSpPr>
              <p:grpSpPr bwMode="auto">
                <a:xfrm rot="39960000">
                  <a:off x="950" y="1234"/>
                  <a:ext cx="29" cy="90"/>
                  <a:chOff x="1460" y="1147"/>
                  <a:chExt cx="29" cy="90"/>
                </a:xfrm>
              </p:grpSpPr>
              <p:grpSp>
                <p:nvGrpSpPr>
                  <p:cNvPr id="2009" name="Group 720"/>
                  <p:cNvGrpSpPr>
                    <a:grpSpLocks/>
                  </p:cNvGrpSpPr>
                  <p:nvPr/>
                </p:nvGrpSpPr>
                <p:grpSpPr bwMode="auto">
                  <a:xfrm>
                    <a:off x="1460" y="1186"/>
                    <a:ext cx="29" cy="51"/>
                    <a:chOff x="1215" y="1181"/>
                    <a:chExt cx="29" cy="51"/>
                  </a:xfrm>
                </p:grpSpPr>
                <p:sp>
                  <p:nvSpPr>
                    <p:cNvPr id="2013" name="Line 721"/>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14" name="Oval 722"/>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010" name="Group 723"/>
                  <p:cNvGrpSpPr>
                    <a:grpSpLocks/>
                  </p:cNvGrpSpPr>
                  <p:nvPr/>
                </p:nvGrpSpPr>
                <p:grpSpPr bwMode="auto">
                  <a:xfrm>
                    <a:off x="1460" y="1147"/>
                    <a:ext cx="29" cy="50"/>
                    <a:chOff x="1215" y="1142"/>
                    <a:chExt cx="29" cy="50"/>
                  </a:xfrm>
                </p:grpSpPr>
                <p:sp>
                  <p:nvSpPr>
                    <p:cNvPr id="2011" name="Line 724"/>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12" name="Oval 725"/>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967" name="Group 726"/>
                <p:cNvGrpSpPr>
                  <a:grpSpLocks/>
                </p:cNvGrpSpPr>
                <p:nvPr/>
              </p:nvGrpSpPr>
              <p:grpSpPr bwMode="auto">
                <a:xfrm rot="19440000">
                  <a:off x="994" y="1188"/>
                  <a:ext cx="29" cy="90"/>
                  <a:chOff x="1215" y="1142"/>
                  <a:chExt cx="29" cy="90"/>
                </a:xfrm>
              </p:grpSpPr>
              <p:grpSp>
                <p:nvGrpSpPr>
                  <p:cNvPr id="2003" name="Group 727"/>
                  <p:cNvGrpSpPr>
                    <a:grpSpLocks/>
                  </p:cNvGrpSpPr>
                  <p:nvPr/>
                </p:nvGrpSpPr>
                <p:grpSpPr bwMode="auto">
                  <a:xfrm>
                    <a:off x="1215" y="1181"/>
                    <a:ext cx="29" cy="51"/>
                    <a:chOff x="1215" y="1181"/>
                    <a:chExt cx="29" cy="51"/>
                  </a:xfrm>
                </p:grpSpPr>
                <p:sp>
                  <p:nvSpPr>
                    <p:cNvPr id="2007" name="Line 728"/>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08" name="Oval 729"/>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004" name="Group 730"/>
                  <p:cNvGrpSpPr>
                    <a:grpSpLocks/>
                  </p:cNvGrpSpPr>
                  <p:nvPr/>
                </p:nvGrpSpPr>
                <p:grpSpPr bwMode="auto">
                  <a:xfrm>
                    <a:off x="1215" y="1142"/>
                    <a:ext cx="29" cy="50"/>
                    <a:chOff x="1215" y="1142"/>
                    <a:chExt cx="29" cy="50"/>
                  </a:xfrm>
                </p:grpSpPr>
                <p:sp>
                  <p:nvSpPr>
                    <p:cNvPr id="2005" name="Line 731"/>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06" name="Oval 732"/>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968" name="Group 733"/>
                <p:cNvGrpSpPr>
                  <a:grpSpLocks/>
                </p:cNvGrpSpPr>
                <p:nvPr/>
              </p:nvGrpSpPr>
              <p:grpSpPr bwMode="auto">
                <a:xfrm rot="19980000">
                  <a:off x="1021" y="1171"/>
                  <a:ext cx="29" cy="90"/>
                  <a:chOff x="1250" y="1142"/>
                  <a:chExt cx="29" cy="90"/>
                </a:xfrm>
              </p:grpSpPr>
              <p:grpSp>
                <p:nvGrpSpPr>
                  <p:cNvPr id="1997" name="Group 734"/>
                  <p:cNvGrpSpPr>
                    <a:grpSpLocks/>
                  </p:cNvGrpSpPr>
                  <p:nvPr/>
                </p:nvGrpSpPr>
                <p:grpSpPr bwMode="auto">
                  <a:xfrm>
                    <a:off x="1250" y="1181"/>
                    <a:ext cx="29" cy="51"/>
                    <a:chOff x="1215" y="1181"/>
                    <a:chExt cx="29" cy="51"/>
                  </a:xfrm>
                </p:grpSpPr>
                <p:sp>
                  <p:nvSpPr>
                    <p:cNvPr id="2001" name="Line 735"/>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02" name="Oval 736"/>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998" name="Group 737"/>
                  <p:cNvGrpSpPr>
                    <a:grpSpLocks/>
                  </p:cNvGrpSpPr>
                  <p:nvPr/>
                </p:nvGrpSpPr>
                <p:grpSpPr bwMode="auto">
                  <a:xfrm>
                    <a:off x="1250" y="1142"/>
                    <a:ext cx="29" cy="50"/>
                    <a:chOff x="1215" y="1142"/>
                    <a:chExt cx="29" cy="50"/>
                  </a:xfrm>
                </p:grpSpPr>
                <p:sp>
                  <p:nvSpPr>
                    <p:cNvPr id="1999" name="Line 738"/>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00" name="Oval 739"/>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969" name="Group 740"/>
                <p:cNvGrpSpPr>
                  <a:grpSpLocks/>
                </p:cNvGrpSpPr>
                <p:nvPr/>
              </p:nvGrpSpPr>
              <p:grpSpPr bwMode="auto">
                <a:xfrm rot="20520000">
                  <a:off x="1052" y="1157"/>
                  <a:ext cx="29" cy="90"/>
                  <a:chOff x="1285" y="1143"/>
                  <a:chExt cx="29" cy="90"/>
                </a:xfrm>
              </p:grpSpPr>
              <p:grpSp>
                <p:nvGrpSpPr>
                  <p:cNvPr id="1991" name="Group 741"/>
                  <p:cNvGrpSpPr>
                    <a:grpSpLocks/>
                  </p:cNvGrpSpPr>
                  <p:nvPr/>
                </p:nvGrpSpPr>
                <p:grpSpPr bwMode="auto">
                  <a:xfrm>
                    <a:off x="1285" y="1182"/>
                    <a:ext cx="29" cy="51"/>
                    <a:chOff x="1215" y="1181"/>
                    <a:chExt cx="29" cy="51"/>
                  </a:xfrm>
                </p:grpSpPr>
                <p:sp>
                  <p:nvSpPr>
                    <p:cNvPr id="1995" name="Line 742"/>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96" name="Oval 743"/>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992" name="Group 744"/>
                  <p:cNvGrpSpPr>
                    <a:grpSpLocks/>
                  </p:cNvGrpSpPr>
                  <p:nvPr/>
                </p:nvGrpSpPr>
                <p:grpSpPr bwMode="auto">
                  <a:xfrm>
                    <a:off x="1285" y="1143"/>
                    <a:ext cx="29" cy="50"/>
                    <a:chOff x="1215" y="1142"/>
                    <a:chExt cx="29" cy="50"/>
                  </a:xfrm>
                </p:grpSpPr>
                <p:sp>
                  <p:nvSpPr>
                    <p:cNvPr id="1993" name="Line 745"/>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94" name="Oval 746"/>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970" name="Group 747"/>
                <p:cNvGrpSpPr>
                  <a:grpSpLocks/>
                </p:cNvGrpSpPr>
                <p:nvPr/>
              </p:nvGrpSpPr>
              <p:grpSpPr bwMode="auto">
                <a:xfrm rot="21060000">
                  <a:off x="1084" y="1149"/>
                  <a:ext cx="29" cy="90"/>
                  <a:chOff x="1320" y="1143"/>
                  <a:chExt cx="29" cy="90"/>
                </a:xfrm>
              </p:grpSpPr>
              <p:grpSp>
                <p:nvGrpSpPr>
                  <p:cNvPr id="1985" name="Group 748"/>
                  <p:cNvGrpSpPr>
                    <a:grpSpLocks/>
                  </p:cNvGrpSpPr>
                  <p:nvPr/>
                </p:nvGrpSpPr>
                <p:grpSpPr bwMode="auto">
                  <a:xfrm>
                    <a:off x="1320" y="1182"/>
                    <a:ext cx="29" cy="51"/>
                    <a:chOff x="1215" y="1181"/>
                    <a:chExt cx="29" cy="51"/>
                  </a:xfrm>
                </p:grpSpPr>
                <p:sp>
                  <p:nvSpPr>
                    <p:cNvPr id="1989" name="Line 749"/>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90" name="Oval 750"/>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986" name="Group 751"/>
                  <p:cNvGrpSpPr>
                    <a:grpSpLocks/>
                  </p:cNvGrpSpPr>
                  <p:nvPr/>
                </p:nvGrpSpPr>
                <p:grpSpPr bwMode="auto">
                  <a:xfrm>
                    <a:off x="1320" y="1143"/>
                    <a:ext cx="29" cy="50"/>
                    <a:chOff x="1215" y="1142"/>
                    <a:chExt cx="29" cy="50"/>
                  </a:xfrm>
                </p:grpSpPr>
                <p:sp>
                  <p:nvSpPr>
                    <p:cNvPr id="1987" name="Line 752"/>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88" name="Oval 753"/>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971" name="Group 754"/>
                <p:cNvGrpSpPr>
                  <a:grpSpLocks/>
                </p:cNvGrpSpPr>
                <p:nvPr/>
              </p:nvGrpSpPr>
              <p:grpSpPr bwMode="auto">
                <a:xfrm rot="21600000">
                  <a:off x="1114" y="1144"/>
                  <a:ext cx="29" cy="90"/>
                  <a:chOff x="1355" y="1146"/>
                  <a:chExt cx="29" cy="90"/>
                </a:xfrm>
              </p:grpSpPr>
              <p:grpSp>
                <p:nvGrpSpPr>
                  <p:cNvPr id="1979" name="Group 755"/>
                  <p:cNvGrpSpPr>
                    <a:grpSpLocks/>
                  </p:cNvGrpSpPr>
                  <p:nvPr/>
                </p:nvGrpSpPr>
                <p:grpSpPr bwMode="auto">
                  <a:xfrm>
                    <a:off x="1355" y="1185"/>
                    <a:ext cx="29" cy="51"/>
                    <a:chOff x="1215" y="1181"/>
                    <a:chExt cx="29" cy="51"/>
                  </a:xfrm>
                </p:grpSpPr>
                <p:sp>
                  <p:nvSpPr>
                    <p:cNvPr id="1983" name="Line 756"/>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84" name="Oval 757"/>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980" name="Group 758"/>
                  <p:cNvGrpSpPr>
                    <a:grpSpLocks/>
                  </p:cNvGrpSpPr>
                  <p:nvPr/>
                </p:nvGrpSpPr>
                <p:grpSpPr bwMode="auto">
                  <a:xfrm>
                    <a:off x="1355" y="1146"/>
                    <a:ext cx="29" cy="50"/>
                    <a:chOff x="1215" y="1142"/>
                    <a:chExt cx="29" cy="50"/>
                  </a:xfrm>
                </p:grpSpPr>
                <p:sp>
                  <p:nvSpPr>
                    <p:cNvPr id="1981" name="Line 759"/>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82" name="Oval 760"/>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972" name="Group 761"/>
                <p:cNvGrpSpPr>
                  <a:grpSpLocks/>
                </p:cNvGrpSpPr>
                <p:nvPr/>
              </p:nvGrpSpPr>
              <p:grpSpPr bwMode="auto">
                <a:xfrm rot="18900000">
                  <a:off x="970" y="1209"/>
                  <a:ext cx="29" cy="90"/>
                  <a:chOff x="1460" y="1147"/>
                  <a:chExt cx="29" cy="90"/>
                </a:xfrm>
              </p:grpSpPr>
              <p:grpSp>
                <p:nvGrpSpPr>
                  <p:cNvPr id="1973" name="Group 762"/>
                  <p:cNvGrpSpPr>
                    <a:grpSpLocks/>
                  </p:cNvGrpSpPr>
                  <p:nvPr/>
                </p:nvGrpSpPr>
                <p:grpSpPr bwMode="auto">
                  <a:xfrm>
                    <a:off x="1460" y="1186"/>
                    <a:ext cx="29" cy="51"/>
                    <a:chOff x="1215" y="1181"/>
                    <a:chExt cx="29" cy="51"/>
                  </a:xfrm>
                </p:grpSpPr>
                <p:sp>
                  <p:nvSpPr>
                    <p:cNvPr id="1977" name="Line 763"/>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78" name="Oval 764"/>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974" name="Group 765"/>
                  <p:cNvGrpSpPr>
                    <a:grpSpLocks/>
                  </p:cNvGrpSpPr>
                  <p:nvPr/>
                </p:nvGrpSpPr>
                <p:grpSpPr bwMode="auto">
                  <a:xfrm>
                    <a:off x="1460" y="1147"/>
                    <a:ext cx="29" cy="50"/>
                    <a:chOff x="1215" y="1142"/>
                    <a:chExt cx="29" cy="50"/>
                  </a:xfrm>
                </p:grpSpPr>
                <p:sp>
                  <p:nvSpPr>
                    <p:cNvPr id="1975" name="Line 766"/>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76" name="Oval 767"/>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grpSp>
        <p:sp>
          <p:nvSpPr>
            <p:cNvPr id="45" name="Rectangle 44"/>
            <p:cNvSpPr/>
            <p:nvPr/>
          </p:nvSpPr>
          <p:spPr>
            <a:xfrm>
              <a:off x="1326814" y="6249993"/>
              <a:ext cx="360362" cy="304800"/>
            </a:xfrm>
            <a:prstGeom prst="rect">
              <a:avLst/>
            </a:prstGeom>
            <a:solidFill>
              <a:schemeClr val="bg2">
                <a:lumMod val="5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546759" y="6540811"/>
              <a:ext cx="2426370" cy="307777"/>
            </a:xfrm>
            <a:prstGeom prst="rect">
              <a:avLst/>
            </a:prstGeom>
            <a:noFill/>
          </p:spPr>
          <p:txBody>
            <a:bodyPr wrap="square" rtlCol="0">
              <a:spAutoFit/>
            </a:bodyPr>
            <a:lstStyle/>
            <a:p>
              <a:pPr algn="ctr"/>
              <a:r>
                <a:rPr lang="en-US" sz="1400" b="1" dirty="0" smtClean="0">
                  <a:latin typeface="Tahoma" panose="020B0604030504040204" pitchFamily="34" charset="0"/>
                  <a:ea typeface="Tahoma" panose="020B0604030504040204" pitchFamily="34" charset="0"/>
                  <a:cs typeface="Tahoma" panose="020B0604030504040204" pitchFamily="34" charset="0"/>
                </a:rPr>
                <a:t>NF-</a:t>
              </a:r>
              <a:r>
                <a:rPr lang="el-GR" sz="1400" b="1" dirty="0" smtClean="0">
                  <a:latin typeface="Tahoma" panose="020B0604030504040204" pitchFamily="34" charset="0"/>
                  <a:ea typeface="Tahoma" panose="020B0604030504040204" pitchFamily="34" charset="0"/>
                  <a:cs typeface="Tahoma" panose="020B0604030504040204" pitchFamily="34" charset="0"/>
                </a:rPr>
                <a:t>κ</a:t>
              </a:r>
              <a:r>
                <a:rPr lang="en-US" sz="1400" b="1" dirty="0" smtClean="0">
                  <a:latin typeface="Tahoma" panose="020B0604030504040204" pitchFamily="34" charset="0"/>
                  <a:ea typeface="Tahoma" panose="020B0604030504040204" pitchFamily="34" charset="0"/>
                  <a:cs typeface="Tahoma" panose="020B0604030504040204" pitchFamily="34" charset="0"/>
                </a:rPr>
                <a:t>B Binding Motif</a:t>
              </a:r>
              <a:endParaRPr lang="en-US" sz="1400" b="1" dirty="0">
                <a:latin typeface="Tahoma" panose="020B0604030504040204" pitchFamily="34" charset="0"/>
                <a:ea typeface="Tahoma" panose="020B0604030504040204" pitchFamily="34" charset="0"/>
                <a:cs typeface="Tahoma" panose="020B0604030504040204" pitchFamily="34" charset="0"/>
              </a:endParaRPr>
            </a:p>
          </p:txBody>
        </p:sp>
        <p:sp>
          <p:nvSpPr>
            <p:cNvPr id="47" name="TextBox 46"/>
            <p:cNvSpPr txBox="1"/>
            <p:nvPr/>
          </p:nvSpPr>
          <p:spPr>
            <a:xfrm>
              <a:off x="975516" y="5867505"/>
              <a:ext cx="577402" cy="338554"/>
            </a:xfrm>
            <a:prstGeom prst="rect">
              <a:avLst/>
            </a:prstGeom>
            <a:noFill/>
          </p:spPr>
          <p:txBody>
            <a:bodyPr wrap="none" rtlCol="0">
              <a:spAutoFit/>
            </a:bodyPr>
            <a:lstStyle/>
            <a:p>
              <a:r>
                <a:rPr lang="en-US" sz="1600" b="1" dirty="0" smtClean="0">
                  <a:latin typeface="Tahoma" panose="020B0604030504040204" pitchFamily="34" charset="0"/>
                  <a:ea typeface="Tahoma" panose="020B0604030504040204" pitchFamily="34" charset="0"/>
                  <a:cs typeface="Tahoma" panose="020B0604030504040204" pitchFamily="34" charset="0"/>
                </a:rPr>
                <a:t>p50</a:t>
              </a:r>
              <a:endParaRPr lang="en-US" sz="1600" b="1" dirty="0">
                <a:latin typeface="Times New Roman" panose="02020603050405020304" pitchFamily="18" charset="0"/>
                <a:ea typeface="Tahoma" panose="020B0604030504040204" pitchFamily="34" charset="0"/>
                <a:cs typeface="Times New Roman" panose="02020603050405020304" pitchFamily="18" charset="0"/>
              </a:endParaRPr>
            </a:p>
          </p:txBody>
        </p:sp>
        <p:grpSp>
          <p:nvGrpSpPr>
            <p:cNvPr id="48" name="Group 386"/>
            <p:cNvGrpSpPr>
              <a:grpSpLocks/>
            </p:cNvGrpSpPr>
            <p:nvPr/>
          </p:nvGrpSpPr>
          <p:grpSpPr bwMode="auto">
            <a:xfrm flipH="1">
              <a:off x="7374" y="5309004"/>
              <a:ext cx="1466851" cy="381000"/>
              <a:chOff x="2648" y="2344"/>
              <a:chExt cx="1623" cy="403"/>
            </a:xfrm>
          </p:grpSpPr>
          <p:grpSp>
            <p:nvGrpSpPr>
              <p:cNvPr id="1578" name="Group 387"/>
              <p:cNvGrpSpPr>
                <a:grpSpLocks/>
              </p:cNvGrpSpPr>
              <p:nvPr/>
            </p:nvGrpSpPr>
            <p:grpSpPr bwMode="auto">
              <a:xfrm rot="660000" flipH="1">
                <a:off x="4006" y="2485"/>
                <a:ext cx="265" cy="262"/>
                <a:chOff x="878" y="1144"/>
                <a:chExt cx="265" cy="262"/>
              </a:xfrm>
            </p:grpSpPr>
            <p:grpSp>
              <p:nvGrpSpPr>
                <p:cNvPr id="1882" name="Group 388"/>
                <p:cNvGrpSpPr>
                  <a:grpSpLocks/>
                </p:cNvGrpSpPr>
                <p:nvPr/>
              </p:nvGrpSpPr>
              <p:grpSpPr bwMode="auto">
                <a:xfrm rot="37800000">
                  <a:off x="908" y="1347"/>
                  <a:ext cx="29" cy="90"/>
                  <a:chOff x="1320" y="1143"/>
                  <a:chExt cx="29" cy="90"/>
                </a:xfrm>
              </p:grpSpPr>
              <p:grpSp>
                <p:nvGrpSpPr>
                  <p:cNvPr id="1953" name="Group 389"/>
                  <p:cNvGrpSpPr>
                    <a:grpSpLocks/>
                  </p:cNvGrpSpPr>
                  <p:nvPr/>
                </p:nvGrpSpPr>
                <p:grpSpPr bwMode="auto">
                  <a:xfrm>
                    <a:off x="1320" y="1182"/>
                    <a:ext cx="29" cy="51"/>
                    <a:chOff x="1215" y="1181"/>
                    <a:chExt cx="29" cy="51"/>
                  </a:xfrm>
                </p:grpSpPr>
                <p:sp>
                  <p:nvSpPr>
                    <p:cNvPr id="1957" name="Line 390"/>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58" name="Oval 391"/>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954" name="Group 392"/>
                  <p:cNvGrpSpPr>
                    <a:grpSpLocks/>
                  </p:cNvGrpSpPr>
                  <p:nvPr/>
                </p:nvGrpSpPr>
                <p:grpSpPr bwMode="auto">
                  <a:xfrm>
                    <a:off x="1320" y="1143"/>
                    <a:ext cx="29" cy="50"/>
                    <a:chOff x="1215" y="1142"/>
                    <a:chExt cx="29" cy="50"/>
                  </a:xfrm>
                </p:grpSpPr>
                <p:sp>
                  <p:nvSpPr>
                    <p:cNvPr id="1955" name="Line 393"/>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56" name="Oval 394"/>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883" name="Group 395"/>
                <p:cNvGrpSpPr>
                  <a:grpSpLocks/>
                </p:cNvGrpSpPr>
                <p:nvPr/>
              </p:nvGrpSpPr>
              <p:grpSpPr bwMode="auto">
                <a:xfrm rot="38340000">
                  <a:off x="915" y="1318"/>
                  <a:ext cx="29" cy="90"/>
                  <a:chOff x="1355" y="1146"/>
                  <a:chExt cx="29" cy="90"/>
                </a:xfrm>
              </p:grpSpPr>
              <p:grpSp>
                <p:nvGrpSpPr>
                  <p:cNvPr id="1947" name="Group 396"/>
                  <p:cNvGrpSpPr>
                    <a:grpSpLocks/>
                  </p:cNvGrpSpPr>
                  <p:nvPr/>
                </p:nvGrpSpPr>
                <p:grpSpPr bwMode="auto">
                  <a:xfrm>
                    <a:off x="1355" y="1185"/>
                    <a:ext cx="29" cy="51"/>
                    <a:chOff x="1215" y="1181"/>
                    <a:chExt cx="29" cy="51"/>
                  </a:xfrm>
                </p:grpSpPr>
                <p:sp>
                  <p:nvSpPr>
                    <p:cNvPr id="1951" name="Line 397"/>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52" name="Oval 398"/>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948" name="Group 399"/>
                  <p:cNvGrpSpPr>
                    <a:grpSpLocks/>
                  </p:cNvGrpSpPr>
                  <p:nvPr/>
                </p:nvGrpSpPr>
                <p:grpSpPr bwMode="auto">
                  <a:xfrm>
                    <a:off x="1355" y="1146"/>
                    <a:ext cx="29" cy="50"/>
                    <a:chOff x="1215" y="1142"/>
                    <a:chExt cx="29" cy="50"/>
                  </a:xfrm>
                </p:grpSpPr>
                <p:sp>
                  <p:nvSpPr>
                    <p:cNvPr id="1949" name="Line 400"/>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50" name="Oval 401"/>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884" name="Group 402"/>
                <p:cNvGrpSpPr>
                  <a:grpSpLocks/>
                </p:cNvGrpSpPr>
                <p:nvPr/>
              </p:nvGrpSpPr>
              <p:grpSpPr bwMode="auto">
                <a:xfrm rot="38880000">
                  <a:off x="921" y="1288"/>
                  <a:ext cx="29" cy="90"/>
                  <a:chOff x="1390" y="1146"/>
                  <a:chExt cx="29" cy="90"/>
                </a:xfrm>
              </p:grpSpPr>
              <p:grpSp>
                <p:nvGrpSpPr>
                  <p:cNvPr id="1941" name="Group 403"/>
                  <p:cNvGrpSpPr>
                    <a:grpSpLocks/>
                  </p:cNvGrpSpPr>
                  <p:nvPr/>
                </p:nvGrpSpPr>
                <p:grpSpPr bwMode="auto">
                  <a:xfrm>
                    <a:off x="1390" y="1185"/>
                    <a:ext cx="29" cy="51"/>
                    <a:chOff x="1215" y="1181"/>
                    <a:chExt cx="29" cy="51"/>
                  </a:xfrm>
                </p:grpSpPr>
                <p:sp>
                  <p:nvSpPr>
                    <p:cNvPr id="1945" name="Line 404"/>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6" name="Oval 405"/>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942" name="Group 406"/>
                  <p:cNvGrpSpPr>
                    <a:grpSpLocks/>
                  </p:cNvGrpSpPr>
                  <p:nvPr/>
                </p:nvGrpSpPr>
                <p:grpSpPr bwMode="auto">
                  <a:xfrm>
                    <a:off x="1390" y="1146"/>
                    <a:ext cx="29" cy="50"/>
                    <a:chOff x="1215" y="1142"/>
                    <a:chExt cx="29" cy="50"/>
                  </a:xfrm>
                </p:grpSpPr>
                <p:sp>
                  <p:nvSpPr>
                    <p:cNvPr id="1943" name="Line 407"/>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4" name="Oval 408"/>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885" name="Group 409"/>
                <p:cNvGrpSpPr>
                  <a:grpSpLocks/>
                </p:cNvGrpSpPr>
                <p:nvPr/>
              </p:nvGrpSpPr>
              <p:grpSpPr bwMode="auto">
                <a:xfrm rot="39420000">
                  <a:off x="933" y="1259"/>
                  <a:ext cx="29" cy="90"/>
                  <a:chOff x="1425" y="1147"/>
                  <a:chExt cx="29" cy="90"/>
                </a:xfrm>
              </p:grpSpPr>
              <p:grpSp>
                <p:nvGrpSpPr>
                  <p:cNvPr id="1935" name="Group 410"/>
                  <p:cNvGrpSpPr>
                    <a:grpSpLocks/>
                  </p:cNvGrpSpPr>
                  <p:nvPr/>
                </p:nvGrpSpPr>
                <p:grpSpPr bwMode="auto">
                  <a:xfrm>
                    <a:off x="1425" y="1186"/>
                    <a:ext cx="29" cy="51"/>
                    <a:chOff x="1215" y="1181"/>
                    <a:chExt cx="29" cy="51"/>
                  </a:xfrm>
                </p:grpSpPr>
                <p:sp>
                  <p:nvSpPr>
                    <p:cNvPr id="1939" name="Line 411"/>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0" name="Oval 412"/>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936" name="Group 413"/>
                  <p:cNvGrpSpPr>
                    <a:grpSpLocks/>
                  </p:cNvGrpSpPr>
                  <p:nvPr/>
                </p:nvGrpSpPr>
                <p:grpSpPr bwMode="auto">
                  <a:xfrm>
                    <a:off x="1425" y="1147"/>
                    <a:ext cx="29" cy="50"/>
                    <a:chOff x="1215" y="1142"/>
                    <a:chExt cx="29" cy="50"/>
                  </a:xfrm>
                </p:grpSpPr>
                <p:sp>
                  <p:nvSpPr>
                    <p:cNvPr id="1937" name="Line 414"/>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38" name="Oval 415"/>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886" name="Group 416"/>
                <p:cNvGrpSpPr>
                  <a:grpSpLocks/>
                </p:cNvGrpSpPr>
                <p:nvPr/>
              </p:nvGrpSpPr>
              <p:grpSpPr bwMode="auto">
                <a:xfrm rot="39960000">
                  <a:off x="950" y="1234"/>
                  <a:ext cx="29" cy="90"/>
                  <a:chOff x="1460" y="1147"/>
                  <a:chExt cx="29" cy="90"/>
                </a:xfrm>
              </p:grpSpPr>
              <p:grpSp>
                <p:nvGrpSpPr>
                  <p:cNvPr id="1929" name="Group 417"/>
                  <p:cNvGrpSpPr>
                    <a:grpSpLocks/>
                  </p:cNvGrpSpPr>
                  <p:nvPr/>
                </p:nvGrpSpPr>
                <p:grpSpPr bwMode="auto">
                  <a:xfrm>
                    <a:off x="1460" y="1186"/>
                    <a:ext cx="29" cy="51"/>
                    <a:chOff x="1215" y="1181"/>
                    <a:chExt cx="29" cy="51"/>
                  </a:xfrm>
                </p:grpSpPr>
                <p:sp>
                  <p:nvSpPr>
                    <p:cNvPr id="1933" name="Line 418"/>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34" name="Oval 419"/>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930" name="Group 420"/>
                  <p:cNvGrpSpPr>
                    <a:grpSpLocks/>
                  </p:cNvGrpSpPr>
                  <p:nvPr/>
                </p:nvGrpSpPr>
                <p:grpSpPr bwMode="auto">
                  <a:xfrm>
                    <a:off x="1460" y="1147"/>
                    <a:ext cx="29" cy="50"/>
                    <a:chOff x="1215" y="1142"/>
                    <a:chExt cx="29" cy="50"/>
                  </a:xfrm>
                </p:grpSpPr>
                <p:sp>
                  <p:nvSpPr>
                    <p:cNvPr id="1931" name="Line 421"/>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32" name="Oval 422"/>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887" name="Group 423"/>
                <p:cNvGrpSpPr>
                  <a:grpSpLocks/>
                </p:cNvGrpSpPr>
                <p:nvPr/>
              </p:nvGrpSpPr>
              <p:grpSpPr bwMode="auto">
                <a:xfrm rot="19440000">
                  <a:off x="994" y="1188"/>
                  <a:ext cx="29" cy="90"/>
                  <a:chOff x="1215" y="1142"/>
                  <a:chExt cx="29" cy="90"/>
                </a:xfrm>
              </p:grpSpPr>
              <p:grpSp>
                <p:nvGrpSpPr>
                  <p:cNvPr id="1923" name="Group 424"/>
                  <p:cNvGrpSpPr>
                    <a:grpSpLocks/>
                  </p:cNvGrpSpPr>
                  <p:nvPr/>
                </p:nvGrpSpPr>
                <p:grpSpPr bwMode="auto">
                  <a:xfrm>
                    <a:off x="1215" y="1181"/>
                    <a:ext cx="29" cy="51"/>
                    <a:chOff x="1215" y="1181"/>
                    <a:chExt cx="29" cy="51"/>
                  </a:xfrm>
                </p:grpSpPr>
                <p:sp>
                  <p:nvSpPr>
                    <p:cNvPr id="1927" name="Line 425"/>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28" name="Oval 426"/>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924" name="Group 427"/>
                  <p:cNvGrpSpPr>
                    <a:grpSpLocks/>
                  </p:cNvGrpSpPr>
                  <p:nvPr/>
                </p:nvGrpSpPr>
                <p:grpSpPr bwMode="auto">
                  <a:xfrm>
                    <a:off x="1215" y="1142"/>
                    <a:ext cx="29" cy="50"/>
                    <a:chOff x="1215" y="1142"/>
                    <a:chExt cx="29" cy="50"/>
                  </a:xfrm>
                </p:grpSpPr>
                <p:sp>
                  <p:nvSpPr>
                    <p:cNvPr id="1925" name="Line 428"/>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26" name="Oval 429"/>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888" name="Group 430"/>
                <p:cNvGrpSpPr>
                  <a:grpSpLocks/>
                </p:cNvGrpSpPr>
                <p:nvPr/>
              </p:nvGrpSpPr>
              <p:grpSpPr bwMode="auto">
                <a:xfrm rot="19980000">
                  <a:off x="1021" y="1171"/>
                  <a:ext cx="29" cy="90"/>
                  <a:chOff x="1250" y="1142"/>
                  <a:chExt cx="29" cy="90"/>
                </a:xfrm>
              </p:grpSpPr>
              <p:grpSp>
                <p:nvGrpSpPr>
                  <p:cNvPr id="1917" name="Group 431"/>
                  <p:cNvGrpSpPr>
                    <a:grpSpLocks/>
                  </p:cNvGrpSpPr>
                  <p:nvPr/>
                </p:nvGrpSpPr>
                <p:grpSpPr bwMode="auto">
                  <a:xfrm>
                    <a:off x="1250" y="1181"/>
                    <a:ext cx="29" cy="51"/>
                    <a:chOff x="1215" y="1181"/>
                    <a:chExt cx="29" cy="51"/>
                  </a:xfrm>
                </p:grpSpPr>
                <p:sp>
                  <p:nvSpPr>
                    <p:cNvPr id="1921" name="Line 432"/>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22" name="Oval 433"/>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918" name="Group 434"/>
                  <p:cNvGrpSpPr>
                    <a:grpSpLocks/>
                  </p:cNvGrpSpPr>
                  <p:nvPr/>
                </p:nvGrpSpPr>
                <p:grpSpPr bwMode="auto">
                  <a:xfrm>
                    <a:off x="1250" y="1142"/>
                    <a:ext cx="29" cy="50"/>
                    <a:chOff x="1215" y="1142"/>
                    <a:chExt cx="29" cy="50"/>
                  </a:xfrm>
                </p:grpSpPr>
                <p:sp>
                  <p:nvSpPr>
                    <p:cNvPr id="1919" name="Line 435"/>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20" name="Oval 436"/>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889" name="Group 437"/>
                <p:cNvGrpSpPr>
                  <a:grpSpLocks/>
                </p:cNvGrpSpPr>
                <p:nvPr/>
              </p:nvGrpSpPr>
              <p:grpSpPr bwMode="auto">
                <a:xfrm rot="20520000">
                  <a:off x="1052" y="1157"/>
                  <a:ext cx="29" cy="90"/>
                  <a:chOff x="1285" y="1143"/>
                  <a:chExt cx="29" cy="90"/>
                </a:xfrm>
              </p:grpSpPr>
              <p:grpSp>
                <p:nvGrpSpPr>
                  <p:cNvPr id="1911" name="Group 438"/>
                  <p:cNvGrpSpPr>
                    <a:grpSpLocks/>
                  </p:cNvGrpSpPr>
                  <p:nvPr/>
                </p:nvGrpSpPr>
                <p:grpSpPr bwMode="auto">
                  <a:xfrm>
                    <a:off x="1285" y="1182"/>
                    <a:ext cx="29" cy="51"/>
                    <a:chOff x="1215" y="1181"/>
                    <a:chExt cx="29" cy="51"/>
                  </a:xfrm>
                </p:grpSpPr>
                <p:sp>
                  <p:nvSpPr>
                    <p:cNvPr id="1915" name="Line 439"/>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16" name="Oval 440"/>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912" name="Group 441"/>
                  <p:cNvGrpSpPr>
                    <a:grpSpLocks/>
                  </p:cNvGrpSpPr>
                  <p:nvPr/>
                </p:nvGrpSpPr>
                <p:grpSpPr bwMode="auto">
                  <a:xfrm>
                    <a:off x="1285" y="1143"/>
                    <a:ext cx="29" cy="50"/>
                    <a:chOff x="1215" y="1142"/>
                    <a:chExt cx="29" cy="50"/>
                  </a:xfrm>
                </p:grpSpPr>
                <p:sp>
                  <p:nvSpPr>
                    <p:cNvPr id="1913" name="Line 442"/>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14" name="Oval 443"/>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890" name="Group 444"/>
                <p:cNvGrpSpPr>
                  <a:grpSpLocks/>
                </p:cNvGrpSpPr>
                <p:nvPr/>
              </p:nvGrpSpPr>
              <p:grpSpPr bwMode="auto">
                <a:xfrm rot="21060000">
                  <a:off x="1084" y="1149"/>
                  <a:ext cx="29" cy="90"/>
                  <a:chOff x="1320" y="1143"/>
                  <a:chExt cx="29" cy="90"/>
                </a:xfrm>
              </p:grpSpPr>
              <p:grpSp>
                <p:nvGrpSpPr>
                  <p:cNvPr id="1905" name="Group 445"/>
                  <p:cNvGrpSpPr>
                    <a:grpSpLocks/>
                  </p:cNvGrpSpPr>
                  <p:nvPr/>
                </p:nvGrpSpPr>
                <p:grpSpPr bwMode="auto">
                  <a:xfrm>
                    <a:off x="1320" y="1182"/>
                    <a:ext cx="29" cy="51"/>
                    <a:chOff x="1215" y="1181"/>
                    <a:chExt cx="29" cy="51"/>
                  </a:xfrm>
                </p:grpSpPr>
                <p:sp>
                  <p:nvSpPr>
                    <p:cNvPr id="1909" name="Line 446"/>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10" name="Oval 447"/>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906" name="Group 448"/>
                  <p:cNvGrpSpPr>
                    <a:grpSpLocks/>
                  </p:cNvGrpSpPr>
                  <p:nvPr/>
                </p:nvGrpSpPr>
                <p:grpSpPr bwMode="auto">
                  <a:xfrm>
                    <a:off x="1320" y="1143"/>
                    <a:ext cx="29" cy="50"/>
                    <a:chOff x="1215" y="1142"/>
                    <a:chExt cx="29" cy="50"/>
                  </a:xfrm>
                </p:grpSpPr>
                <p:sp>
                  <p:nvSpPr>
                    <p:cNvPr id="1907" name="Line 449"/>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08" name="Oval 450"/>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891" name="Group 451"/>
                <p:cNvGrpSpPr>
                  <a:grpSpLocks/>
                </p:cNvGrpSpPr>
                <p:nvPr/>
              </p:nvGrpSpPr>
              <p:grpSpPr bwMode="auto">
                <a:xfrm rot="21600000">
                  <a:off x="1114" y="1144"/>
                  <a:ext cx="29" cy="90"/>
                  <a:chOff x="1355" y="1146"/>
                  <a:chExt cx="29" cy="90"/>
                </a:xfrm>
              </p:grpSpPr>
              <p:grpSp>
                <p:nvGrpSpPr>
                  <p:cNvPr id="1899" name="Group 452"/>
                  <p:cNvGrpSpPr>
                    <a:grpSpLocks/>
                  </p:cNvGrpSpPr>
                  <p:nvPr/>
                </p:nvGrpSpPr>
                <p:grpSpPr bwMode="auto">
                  <a:xfrm>
                    <a:off x="1355" y="1185"/>
                    <a:ext cx="29" cy="51"/>
                    <a:chOff x="1215" y="1181"/>
                    <a:chExt cx="29" cy="51"/>
                  </a:xfrm>
                </p:grpSpPr>
                <p:sp>
                  <p:nvSpPr>
                    <p:cNvPr id="1903" name="Line 453"/>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04" name="Oval 454"/>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900" name="Group 455"/>
                  <p:cNvGrpSpPr>
                    <a:grpSpLocks/>
                  </p:cNvGrpSpPr>
                  <p:nvPr/>
                </p:nvGrpSpPr>
                <p:grpSpPr bwMode="auto">
                  <a:xfrm>
                    <a:off x="1355" y="1146"/>
                    <a:ext cx="29" cy="50"/>
                    <a:chOff x="1215" y="1142"/>
                    <a:chExt cx="29" cy="50"/>
                  </a:xfrm>
                </p:grpSpPr>
                <p:sp>
                  <p:nvSpPr>
                    <p:cNvPr id="1901" name="Line 456"/>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02" name="Oval 457"/>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892" name="Group 458"/>
                <p:cNvGrpSpPr>
                  <a:grpSpLocks/>
                </p:cNvGrpSpPr>
                <p:nvPr/>
              </p:nvGrpSpPr>
              <p:grpSpPr bwMode="auto">
                <a:xfrm rot="18900000">
                  <a:off x="970" y="1209"/>
                  <a:ext cx="29" cy="90"/>
                  <a:chOff x="1460" y="1147"/>
                  <a:chExt cx="29" cy="90"/>
                </a:xfrm>
              </p:grpSpPr>
              <p:grpSp>
                <p:nvGrpSpPr>
                  <p:cNvPr id="1893" name="Group 459"/>
                  <p:cNvGrpSpPr>
                    <a:grpSpLocks/>
                  </p:cNvGrpSpPr>
                  <p:nvPr/>
                </p:nvGrpSpPr>
                <p:grpSpPr bwMode="auto">
                  <a:xfrm>
                    <a:off x="1460" y="1186"/>
                    <a:ext cx="29" cy="51"/>
                    <a:chOff x="1215" y="1181"/>
                    <a:chExt cx="29" cy="51"/>
                  </a:xfrm>
                </p:grpSpPr>
                <p:sp>
                  <p:nvSpPr>
                    <p:cNvPr id="1897" name="Line 460"/>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98" name="Oval 461"/>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894" name="Group 462"/>
                  <p:cNvGrpSpPr>
                    <a:grpSpLocks/>
                  </p:cNvGrpSpPr>
                  <p:nvPr/>
                </p:nvGrpSpPr>
                <p:grpSpPr bwMode="auto">
                  <a:xfrm>
                    <a:off x="1460" y="1147"/>
                    <a:ext cx="29" cy="50"/>
                    <a:chOff x="1215" y="1142"/>
                    <a:chExt cx="29" cy="50"/>
                  </a:xfrm>
                </p:grpSpPr>
                <p:sp>
                  <p:nvSpPr>
                    <p:cNvPr id="1895" name="Line 463"/>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96" name="Oval 464"/>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grpSp>
            <p:nvGrpSpPr>
              <p:cNvPr id="1579" name="Group 465"/>
              <p:cNvGrpSpPr>
                <a:grpSpLocks/>
              </p:cNvGrpSpPr>
              <p:nvPr/>
            </p:nvGrpSpPr>
            <p:grpSpPr bwMode="auto">
              <a:xfrm>
                <a:off x="2917" y="2344"/>
                <a:ext cx="1105" cy="201"/>
                <a:chOff x="2917" y="2344"/>
                <a:chExt cx="1105" cy="201"/>
              </a:xfrm>
            </p:grpSpPr>
            <p:grpSp>
              <p:nvGrpSpPr>
                <p:cNvPr id="1658" name="Group 466"/>
                <p:cNvGrpSpPr>
                  <a:grpSpLocks/>
                </p:cNvGrpSpPr>
                <p:nvPr/>
              </p:nvGrpSpPr>
              <p:grpSpPr bwMode="auto">
                <a:xfrm rot="120000">
                  <a:off x="2917" y="2344"/>
                  <a:ext cx="29" cy="90"/>
                  <a:chOff x="1215" y="1142"/>
                  <a:chExt cx="29" cy="90"/>
                </a:xfrm>
              </p:grpSpPr>
              <p:grpSp>
                <p:nvGrpSpPr>
                  <p:cNvPr id="1876" name="Group 467"/>
                  <p:cNvGrpSpPr>
                    <a:grpSpLocks/>
                  </p:cNvGrpSpPr>
                  <p:nvPr/>
                </p:nvGrpSpPr>
                <p:grpSpPr bwMode="auto">
                  <a:xfrm>
                    <a:off x="1215" y="1181"/>
                    <a:ext cx="29" cy="51"/>
                    <a:chOff x="1215" y="1181"/>
                    <a:chExt cx="29" cy="51"/>
                  </a:xfrm>
                </p:grpSpPr>
                <p:sp>
                  <p:nvSpPr>
                    <p:cNvPr id="1880" name="Line 468"/>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81" name="Oval 469"/>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877" name="Group 470"/>
                  <p:cNvGrpSpPr>
                    <a:grpSpLocks/>
                  </p:cNvGrpSpPr>
                  <p:nvPr/>
                </p:nvGrpSpPr>
                <p:grpSpPr bwMode="auto">
                  <a:xfrm>
                    <a:off x="1215" y="1142"/>
                    <a:ext cx="29" cy="50"/>
                    <a:chOff x="1215" y="1142"/>
                    <a:chExt cx="29" cy="50"/>
                  </a:xfrm>
                </p:grpSpPr>
                <p:sp>
                  <p:nvSpPr>
                    <p:cNvPr id="1878" name="Line 471"/>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79" name="Oval 472"/>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659" name="Group 473"/>
                <p:cNvGrpSpPr>
                  <a:grpSpLocks/>
                </p:cNvGrpSpPr>
                <p:nvPr/>
              </p:nvGrpSpPr>
              <p:grpSpPr bwMode="auto">
                <a:xfrm rot="120000">
                  <a:off x="2952" y="2345"/>
                  <a:ext cx="29" cy="90"/>
                  <a:chOff x="1250" y="1142"/>
                  <a:chExt cx="29" cy="90"/>
                </a:xfrm>
              </p:grpSpPr>
              <p:grpSp>
                <p:nvGrpSpPr>
                  <p:cNvPr id="1870" name="Group 474"/>
                  <p:cNvGrpSpPr>
                    <a:grpSpLocks/>
                  </p:cNvGrpSpPr>
                  <p:nvPr/>
                </p:nvGrpSpPr>
                <p:grpSpPr bwMode="auto">
                  <a:xfrm>
                    <a:off x="1250" y="1181"/>
                    <a:ext cx="29" cy="51"/>
                    <a:chOff x="1215" y="1181"/>
                    <a:chExt cx="29" cy="51"/>
                  </a:xfrm>
                </p:grpSpPr>
                <p:sp>
                  <p:nvSpPr>
                    <p:cNvPr id="1874" name="Line 475"/>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75" name="Oval 476"/>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871" name="Group 477"/>
                  <p:cNvGrpSpPr>
                    <a:grpSpLocks/>
                  </p:cNvGrpSpPr>
                  <p:nvPr/>
                </p:nvGrpSpPr>
                <p:grpSpPr bwMode="auto">
                  <a:xfrm>
                    <a:off x="1250" y="1142"/>
                    <a:ext cx="29" cy="50"/>
                    <a:chOff x="1215" y="1142"/>
                    <a:chExt cx="29" cy="50"/>
                  </a:xfrm>
                </p:grpSpPr>
                <p:sp>
                  <p:nvSpPr>
                    <p:cNvPr id="1872" name="Line 478"/>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73" name="Oval 479"/>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660" name="Group 480"/>
                <p:cNvGrpSpPr>
                  <a:grpSpLocks/>
                </p:cNvGrpSpPr>
                <p:nvPr/>
              </p:nvGrpSpPr>
              <p:grpSpPr bwMode="auto">
                <a:xfrm rot="120000">
                  <a:off x="2987" y="2345"/>
                  <a:ext cx="29" cy="90"/>
                  <a:chOff x="1285" y="1143"/>
                  <a:chExt cx="29" cy="90"/>
                </a:xfrm>
              </p:grpSpPr>
              <p:grpSp>
                <p:nvGrpSpPr>
                  <p:cNvPr id="1864" name="Group 481"/>
                  <p:cNvGrpSpPr>
                    <a:grpSpLocks/>
                  </p:cNvGrpSpPr>
                  <p:nvPr/>
                </p:nvGrpSpPr>
                <p:grpSpPr bwMode="auto">
                  <a:xfrm>
                    <a:off x="1285" y="1182"/>
                    <a:ext cx="29" cy="51"/>
                    <a:chOff x="1215" y="1181"/>
                    <a:chExt cx="29" cy="51"/>
                  </a:xfrm>
                </p:grpSpPr>
                <p:sp>
                  <p:nvSpPr>
                    <p:cNvPr id="1868" name="Line 482"/>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9" name="Oval 483"/>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865" name="Group 484"/>
                  <p:cNvGrpSpPr>
                    <a:grpSpLocks/>
                  </p:cNvGrpSpPr>
                  <p:nvPr/>
                </p:nvGrpSpPr>
                <p:grpSpPr bwMode="auto">
                  <a:xfrm>
                    <a:off x="1285" y="1143"/>
                    <a:ext cx="29" cy="50"/>
                    <a:chOff x="1215" y="1142"/>
                    <a:chExt cx="29" cy="50"/>
                  </a:xfrm>
                </p:grpSpPr>
                <p:sp>
                  <p:nvSpPr>
                    <p:cNvPr id="1866" name="Line 485"/>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7" name="Oval 486"/>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661" name="Group 487"/>
                <p:cNvGrpSpPr>
                  <a:grpSpLocks/>
                </p:cNvGrpSpPr>
                <p:nvPr/>
              </p:nvGrpSpPr>
              <p:grpSpPr bwMode="auto">
                <a:xfrm rot="180000">
                  <a:off x="3022" y="2347"/>
                  <a:ext cx="29" cy="90"/>
                  <a:chOff x="1320" y="1143"/>
                  <a:chExt cx="29" cy="90"/>
                </a:xfrm>
              </p:grpSpPr>
              <p:grpSp>
                <p:nvGrpSpPr>
                  <p:cNvPr id="1858" name="Group 488"/>
                  <p:cNvGrpSpPr>
                    <a:grpSpLocks/>
                  </p:cNvGrpSpPr>
                  <p:nvPr/>
                </p:nvGrpSpPr>
                <p:grpSpPr bwMode="auto">
                  <a:xfrm>
                    <a:off x="1320" y="1182"/>
                    <a:ext cx="29" cy="51"/>
                    <a:chOff x="1215" y="1181"/>
                    <a:chExt cx="29" cy="51"/>
                  </a:xfrm>
                </p:grpSpPr>
                <p:sp>
                  <p:nvSpPr>
                    <p:cNvPr id="1862" name="Line 489"/>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3" name="Oval 490"/>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859" name="Group 491"/>
                  <p:cNvGrpSpPr>
                    <a:grpSpLocks/>
                  </p:cNvGrpSpPr>
                  <p:nvPr/>
                </p:nvGrpSpPr>
                <p:grpSpPr bwMode="auto">
                  <a:xfrm>
                    <a:off x="1320" y="1143"/>
                    <a:ext cx="29" cy="50"/>
                    <a:chOff x="1215" y="1142"/>
                    <a:chExt cx="29" cy="50"/>
                  </a:xfrm>
                </p:grpSpPr>
                <p:sp>
                  <p:nvSpPr>
                    <p:cNvPr id="1860" name="Line 492"/>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1" name="Oval 493"/>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662" name="Group 494"/>
                <p:cNvGrpSpPr>
                  <a:grpSpLocks/>
                </p:cNvGrpSpPr>
                <p:nvPr/>
              </p:nvGrpSpPr>
              <p:grpSpPr bwMode="auto">
                <a:xfrm rot="180000">
                  <a:off x="3057" y="2348"/>
                  <a:ext cx="29" cy="90"/>
                  <a:chOff x="1355" y="1146"/>
                  <a:chExt cx="29" cy="90"/>
                </a:xfrm>
              </p:grpSpPr>
              <p:grpSp>
                <p:nvGrpSpPr>
                  <p:cNvPr id="1852" name="Group 495"/>
                  <p:cNvGrpSpPr>
                    <a:grpSpLocks/>
                  </p:cNvGrpSpPr>
                  <p:nvPr/>
                </p:nvGrpSpPr>
                <p:grpSpPr bwMode="auto">
                  <a:xfrm>
                    <a:off x="1355" y="1185"/>
                    <a:ext cx="29" cy="51"/>
                    <a:chOff x="1215" y="1181"/>
                    <a:chExt cx="29" cy="51"/>
                  </a:xfrm>
                </p:grpSpPr>
                <p:sp>
                  <p:nvSpPr>
                    <p:cNvPr id="1856" name="Line 496"/>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57" name="Oval 497"/>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853" name="Group 498"/>
                  <p:cNvGrpSpPr>
                    <a:grpSpLocks/>
                  </p:cNvGrpSpPr>
                  <p:nvPr/>
                </p:nvGrpSpPr>
                <p:grpSpPr bwMode="auto">
                  <a:xfrm>
                    <a:off x="1355" y="1146"/>
                    <a:ext cx="29" cy="50"/>
                    <a:chOff x="1215" y="1142"/>
                    <a:chExt cx="29" cy="50"/>
                  </a:xfrm>
                </p:grpSpPr>
                <p:sp>
                  <p:nvSpPr>
                    <p:cNvPr id="1854" name="Line 499"/>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55" name="Oval 500"/>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663" name="Group 501"/>
                <p:cNvGrpSpPr>
                  <a:grpSpLocks/>
                </p:cNvGrpSpPr>
                <p:nvPr/>
              </p:nvGrpSpPr>
              <p:grpSpPr bwMode="auto">
                <a:xfrm rot="180000">
                  <a:off x="3092" y="2350"/>
                  <a:ext cx="29" cy="90"/>
                  <a:chOff x="1390" y="1146"/>
                  <a:chExt cx="29" cy="90"/>
                </a:xfrm>
              </p:grpSpPr>
              <p:grpSp>
                <p:nvGrpSpPr>
                  <p:cNvPr id="1846" name="Group 502"/>
                  <p:cNvGrpSpPr>
                    <a:grpSpLocks/>
                  </p:cNvGrpSpPr>
                  <p:nvPr/>
                </p:nvGrpSpPr>
                <p:grpSpPr bwMode="auto">
                  <a:xfrm>
                    <a:off x="1390" y="1185"/>
                    <a:ext cx="29" cy="51"/>
                    <a:chOff x="1215" y="1181"/>
                    <a:chExt cx="29" cy="51"/>
                  </a:xfrm>
                </p:grpSpPr>
                <p:sp>
                  <p:nvSpPr>
                    <p:cNvPr id="1850" name="Line 503"/>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51" name="Oval 504"/>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847" name="Group 505"/>
                  <p:cNvGrpSpPr>
                    <a:grpSpLocks/>
                  </p:cNvGrpSpPr>
                  <p:nvPr/>
                </p:nvGrpSpPr>
                <p:grpSpPr bwMode="auto">
                  <a:xfrm>
                    <a:off x="1390" y="1146"/>
                    <a:ext cx="29" cy="50"/>
                    <a:chOff x="1215" y="1142"/>
                    <a:chExt cx="29" cy="50"/>
                  </a:xfrm>
                </p:grpSpPr>
                <p:sp>
                  <p:nvSpPr>
                    <p:cNvPr id="1848" name="Line 506"/>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9" name="Oval 507"/>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664" name="Group 508"/>
                <p:cNvGrpSpPr>
                  <a:grpSpLocks/>
                </p:cNvGrpSpPr>
                <p:nvPr/>
              </p:nvGrpSpPr>
              <p:grpSpPr bwMode="auto">
                <a:xfrm rot="240000">
                  <a:off x="3126" y="2352"/>
                  <a:ext cx="29" cy="90"/>
                  <a:chOff x="1425" y="1147"/>
                  <a:chExt cx="29" cy="90"/>
                </a:xfrm>
              </p:grpSpPr>
              <p:grpSp>
                <p:nvGrpSpPr>
                  <p:cNvPr id="1840" name="Group 509"/>
                  <p:cNvGrpSpPr>
                    <a:grpSpLocks/>
                  </p:cNvGrpSpPr>
                  <p:nvPr/>
                </p:nvGrpSpPr>
                <p:grpSpPr bwMode="auto">
                  <a:xfrm>
                    <a:off x="1425" y="1186"/>
                    <a:ext cx="29" cy="51"/>
                    <a:chOff x="1215" y="1181"/>
                    <a:chExt cx="29" cy="51"/>
                  </a:xfrm>
                </p:grpSpPr>
                <p:sp>
                  <p:nvSpPr>
                    <p:cNvPr id="1844" name="Line 510"/>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5" name="Oval 511"/>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841" name="Group 512"/>
                  <p:cNvGrpSpPr>
                    <a:grpSpLocks/>
                  </p:cNvGrpSpPr>
                  <p:nvPr/>
                </p:nvGrpSpPr>
                <p:grpSpPr bwMode="auto">
                  <a:xfrm>
                    <a:off x="1425" y="1147"/>
                    <a:ext cx="29" cy="50"/>
                    <a:chOff x="1215" y="1142"/>
                    <a:chExt cx="29" cy="50"/>
                  </a:xfrm>
                </p:grpSpPr>
                <p:sp>
                  <p:nvSpPr>
                    <p:cNvPr id="1842" name="Line 513"/>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3" name="Oval 514"/>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665" name="Group 515"/>
                <p:cNvGrpSpPr>
                  <a:grpSpLocks/>
                </p:cNvGrpSpPr>
                <p:nvPr/>
              </p:nvGrpSpPr>
              <p:grpSpPr bwMode="auto">
                <a:xfrm rot="240000">
                  <a:off x="3161" y="2353"/>
                  <a:ext cx="29" cy="90"/>
                  <a:chOff x="1460" y="1147"/>
                  <a:chExt cx="29" cy="90"/>
                </a:xfrm>
              </p:grpSpPr>
              <p:grpSp>
                <p:nvGrpSpPr>
                  <p:cNvPr id="1834" name="Group 516"/>
                  <p:cNvGrpSpPr>
                    <a:grpSpLocks/>
                  </p:cNvGrpSpPr>
                  <p:nvPr/>
                </p:nvGrpSpPr>
                <p:grpSpPr bwMode="auto">
                  <a:xfrm>
                    <a:off x="1460" y="1186"/>
                    <a:ext cx="29" cy="51"/>
                    <a:chOff x="1215" y="1181"/>
                    <a:chExt cx="29" cy="51"/>
                  </a:xfrm>
                </p:grpSpPr>
                <p:sp>
                  <p:nvSpPr>
                    <p:cNvPr id="1838" name="Line 517"/>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39" name="Oval 518"/>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835" name="Group 519"/>
                  <p:cNvGrpSpPr>
                    <a:grpSpLocks/>
                  </p:cNvGrpSpPr>
                  <p:nvPr/>
                </p:nvGrpSpPr>
                <p:grpSpPr bwMode="auto">
                  <a:xfrm>
                    <a:off x="1460" y="1147"/>
                    <a:ext cx="29" cy="50"/>
                    <a:chOff x="1215" y="1142"/>
                    <a:chExt cx="29" cy="50"/>
                  </a:xfrm>
                </p:grpSpPr>
                <p:sp>
                  <p:nvSpPr>
                    <p:cNvPr id="1836" name="Line 520"/>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37" name="Oval 521"/>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666" name="Group 522"/>
                <p:cNvGrpSpPr>
                  <a:grpSpLocks/>
                </p:cNvGrpSpPr>
                <p:nvPr/>
              </p:nvGrpSpPr>
              <p:grpSpPr bwMode="auto">
                <a:xfrm rot="240000">
                  <a:off x="3196" y="2355"/>
                  <a:ext cx="29" cy="90"/>
                  <a:chOff x="1215" y="1142"/>
                  <a:chExt cx="29" cy="90"/>
                </a:xfrm>
              </p:grpSpPr>
              <p:grpSp>
                <p:nvGrpSpPr>
                  <p:cNvPr id="1828" name="Group 523"/>
                  <p:cNvGrpSpPr>
                    <a:grpSpLocks/>
                  </p:cNvGrpSpPr>
                  <p:nvPr/>
                </p:nvGrpSpPr>
                <p:grpSpPr bwMode="auto">
                  <a:xfrm>
                    <a:off x="1215" y="1181"/>
                    <a:ext cx="29" cy="51"/>
                    <a:chOff x="1215" y="1181"/>
                    <a:chExt cx="29" cy="51"/>
                  </a:xfrm>
                </p:grpSpPr>
                <p:sp>
                  <p:nvSpPr>
                    <p:cNvPr id="1832" name="Line 524"/>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33" name="Oval 525"/>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829" name="Group 526"/>
                  <p:cNvGrpSpPr>
                    <a:grpSpLocks/>
                  </p:cNvGrpSpPr>
                  <p:nvPr/>
                </p:nvGrpSpPr>
                <p:grpSpPr bwMode="auto">
                  <a:xfrm>
                    <a:off x="1215" y="1142"/>
                    <a:ext cx="29" cy="50"/>
                    <a:chOff x="1215" y="1142"/>
                    <a:chExt cx="29" cy="50"/>
                  </a:xfrm>
                </p:grpSpPr>
                <p:sp>
                  <p:nvSpPr>
                    <p:cNvPr id="1830" name="Line 527"/>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31" name="Oval 528"/>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667" name="Group 529"/>
                <p:cNvGrpSpPr>
                  <a:grpSpLocks/>
                </p:cNvGrpSpPr>
                <p:nvPr/>
              </p:nvGrpSpPr>
              <p:grpSpPr bwMode="auto">
                <a:xfrm rot="300000">
                  <a:off x="3231" y="2357"/>
                  <a:ext cx="29" cy="90"/>
                  <a:chOff x="1250" y="1142"/>
                  <a:chExt cx="29" cy="90"/>
                </a:xfrm>
              </p:grpSpPr>
              <p:grpSp>
                <p:nvGrpSpPr>
                  <p:cNvPr id="1822" name="Group 530"/>
                  <p:cNvGrpSpPr>
                    <a:grpSpLocks/>
                  </p:cNvGrpSpPr>
                  <p:nvPr/>
                </p:nvGrpSpPr>
                <p:grpSpPr bwMode="auto">
                  <a:xfrm>
                    <a:off x="1250" y="1181"/>
                    <a:ext cx="29" cy="51"/>
                    <a:chOff x="1215" y="1181"/>
                    <a:chExt cx="29" cy="51"/>
                  </a:xfrm>
                </p:grpSpPr>
                <p:sp>
                  <p:nvSpPr>
                    <p:cNvPr id="1826" name="Line 531"/>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27" name="Oval 532"/>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823" name="Group 533"/>
                  <p:cNvGrpSpPr>
                    <a:grpSpLocks/>
                  </p:cNvGrpSpPr>
                  <p:nvPr/>
                </p:nvGrpSpPr>
                <p:grpSpPr bwMode="auto">
                  <a:xfrm>
                    <a:off x="1250" y="1142"/>
                    <a:ext cx="29" cy="50"/>
                    <a:chOff x="1215" y="1142"/>
                    <a:chExt cx="29" cy="50"/>
                  </a:xfrm>
                </p:grpSpPr>
                <p:sp>
                  <p:nvSpPr>
                    <p:cNvPr id="1824" name="Line 534"/>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25" name="Oval 535"/>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668" name="Group 536"/>
                <p:cNvGrpSpPr>
                  <a:grpSpLocks/>
                </p:cNvGrpSpPr>
                <p:nvPr/>
              </p:nvGrpSpPr>
              <p:grpSpPr bwMode="auto">
                <a:xfrm rot="300000">
                  <a:off x="3266" y="2360"/>
                  <a:ext cx="29" cy="90"/>
                  <a:chOff x="1285" y="1143"/>
                  <a:chExt cx="29" cy="90"/>
                </a:xfrm>
              </p:grpSpPr>
              <p:grpSp>
                <p:nvGrpSpPr>
                  <p:cNvPr id="1816" name="Group 537"/>
                  <p:cNvGrpSpPr>
                    <a:grpSpLocks/>
                  </p:cNvGrpSpPr>
                  <p:nvPr/>
                </p:nvGrpSpPr>
                <p:grpSpPr bwMode="auto">
                  <a:xfrm>
                    <a:off x="1285" y="1182"/>
                    <a:ext cx="29" cy="51"/>
                    <a:chOff x="1215" y="1181"/>
                    <a:chExt cx="29" cy="51"/>
                  </a:xfrm>
                </p:grpSpPr>
                <p:sp>
                  <p:nvSpPr>
                    <p:cNvPr id="1820" name="Line 538"/>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21" name="Oval 539"/>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817" name="Group 540"/>
                  <p:cNvGrpSpPr>
                    <a:grpSpLocks/>
                  </p:cNvGrpSpPr>
                  <p:nvPr/>
                </p:nvGrpSpPr>
                <p:grpSpPr bwMode="auto">
                  <a:xfrm>
                    <a:off x="1285" y="1143"/>
                    <a:ext cx="29" cy="50"/>
                    <a:chOff x="1215" y="1142"/>
                    <a:chExt cx="29" cy="50"/>
                  </a:xfrm>
                </p:grpSpPr>
                <p:sp>
                  <p:nvSpPr>
                    <p:cNvPr id="1818" name="Line 541"/>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19" name="Oval 542"/>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669" name="Group 543"/>
                <p:cNvGrpSpPr>
                  <a:grpSpLocks/>
                </p:cNvGrpSpPr>
                <p:nvPr/>
              </p:nvGrpSpPr>
              <p:grpSpPr bwMode="auto">
                <a:xfrm rot="300000">
                  <a:off x="3300" y="2364"/>
                  <a:ext cx="29" cy="90"/>
                  <a:chOff x="1320" y="1143"/>
                  <a:chExt cx="29" cy="90"/>
                </a:xfrm>
              </p:grpSpPr>
              <p:grpSp>
                <p:nvGrpSpPr>
                  <p:cNvPr id="1810" name="Group 544"/>
                  <p:cNvGrpSpPr>
                    <a:grpSpLocks/>
                  </p:cNvGrpSpPr>
                  <p:nvPr/>
                </p:nvGrpSpPr>
                <p:grpSpPr bwMode="auto">
                  <a:xfrm>
                    <a:off x="1320" y="1182"/>
                    <a:ext cx="29" cy="51"/>
                    <a:chOff x="1215" y="1181"/>
                    <a:chExt cx="29" cy="51"/>
                  </a:xfrm>
                </p:grpSpPr>
                <p:sp>
                  <p:nvSpPr>
                    <p:cNvPr id="1814" name="Line 545"/>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15" name="Oval 546"/>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811" name="Group 547"/>
                  <p:cNvGrpSpPr>
                    <a:grpSpLocks/>
                  </p:cNvGrpSpPr>
                  <p:nvPr/>
                </p:nvGrpSpPr>
                <p:grpSpPr bwMode="auto">
                  <a:xfrm>
                    <a:off x="1320" y="1143"/>
                    <a:ext cx="29" cy="50"/>
                    <a:chOff x="1215" y="1142"/>
                    <a:chExt cx="29" cy="50"/>
                  </a:xfrm>
                </p:grpSpPr>
                <p:sp>
                  <p:nvSpPr>
                    <p:cNvPr id="1812" name="Line 548"/>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13" name="Oval 549"/>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670" name="Group 550"/>
                <p:cNvGrpSpPr>
                  <a:grpSpLocks/>
                </p:cNvGrpSpPr>
                <p:nvPr/>
              </p:nvGrpSpPr>
              <p:grpSpPr bwMode="auto">
                <a:xfrm rot="360000">
                  <a:off x="3335" y="2366"/>
                  <a:ext cx="29" cy="90"/>
                  <a:chOff x="1355" y="1146"/>
                  <a:chExt cx="29" cy="90"/>
                </a:xfrm>
              </p:grpSpPr>
              <p:grpSp>
                <p:nvGrpSpPr>
                  <p:cNvPr id="1804" name="Group 551"/>
                  <p:cNvGrpSpPr>
                    <a:grpSpLocks/>
                  </p:cNvGrpSpPr>
                  <p:nvPr/>
                </p:nvGrpSpPr>
                <p:grpSpPr bwMode="auto">
                  <a:xfrm>
                    <a:off x="1355" y="1185"/>
                    <a:ext cx="29" cy="51"/>
                    <a:chOff x="1215" y="1181"/>
                    <a:chExt cx="29" cy="51"/>
                  </a:xfrm>
                </p:grpSpPr>
                <p:sp>
                  <p:nvSpPr>
                    <p:cNvPr id="1808" name="Line 552"/>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09" name="Oval 553"/>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805" name="Group 554"/>
                  <p:cNvGrpSpPr>
                    <a:grpSpLocks/>
                  </p:cNvGrpSpPr>
                  <p:nvPr/>
                </p:nvGrpSpPr>
                <p:grpSpPr bwMode="auto">
                  <a:xfrm>
                    <a:off x="1355" y="1146"/>
                    <a:ext cx="29" cy="50"/>
                    <a:chOff x="1215" y="1142"/>
                    <a:chExt cx="29" cy="50"/>
                  </a:xfrm>
                </p:grpSpPr>
                <p:sp>
                  <p:nvSpPr>
                    <p:cNvPr id="1806" name="Line 555"/>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07" name="Oval 556"/>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671" name="Group 557"/>
                <p:cNvGrpSpPr>
                  <a:grpSpLocks/>
                </p:cNvGrpSpPr>
                <p:nvPr/>
              </p:nvGrpSpPr>
              <p:grpSpPr bwMode="auto">
                <a:xfrm rot="360000">
                  <a:off x="3370" y="2369"/>
                  <a:ext cx="29" cy="90"/>
                  <a:chOff x="1390" y="1146"/>
                  <a:chExt cx="29" cy="90"/>
                </a:xfrm>
              </p:grpSpPr>
              <p:grpSp>
                <p:nvGrpSpPr>
                  <p:cNvPr id="1798" name="Group 558"/>
                  <p:cNvGrpSpPr>
                    <a:grpSpLocks/>
                  </p:cNvGrpSpPr>
                  <p:nvPr/>
                </p:nvGrpSpPr>
                <p:grpSpPr bwMode="auto">
                  <a:xfrm>
                    <a:off x="1390" y="1185"/>
                    <a:ext cx="29" cy="51"/>
                    <a:chOff x="1215" y="1181"/>
                    <a:chExt cx="29" cy="51"/>
                  </a:xfrm>
                </p:grpSpPr>
                <p:sp>
                  <p:nvSpPr>
                    <p:cNvPr id="1802" name="Line 559"/>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03" name="Oval 560"/>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799" name="Group 561"/>
                  <p:cNvGrpSpPr>
                    <a:grpSpLocks/>
                  </p:cNvGrpSpPr>
                  <p:nvPr/>
                </p:nvGrpSpPr>
                <p:grpSpPr bwMode="auto">
                  <a:xfrm>
                    <a:off x="1390" y="1146"/>
                    <a:ext cx="29" cy="50"/>
                    <a:chOff x="1215" y="1142"/>
                    <a:chExt cx="29" cy="50"/>
                  </a:xfrm>
                </p:grpSpPr>
                <p:sp>
                  <p:nvSpPr>
                    <p:cNvPr id="1800" name="Line 562"/>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01" name="Oval 563"/>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672" name="Group 564"/>
                <p:cNvGrpSpPr>
                  <a:grpSpLocks/>
                </p:cNvGrpSpPr>
                <p:nvPr/>
              </p:nvGrpSpPr>
              <p:grpSpPr bwMode="auto">
                <a:xfrm rot="360000">
                  <a:off x="3405" y="2373"/>
                  <a:ext cx="29" cy="90"/>
                  <a:chOff x="1425" y="1147"/>
                  <a:chExt cx="29" cy="90"/>
                </a:xfrm>
              </p:grpSpPr>
              <p:grpSp>
                <p:nvGrpSpPr>
                  <p:cNvPr id="1792" name="Group 565"/>
                  <p:cNvGrpSpPr>
                    <a:grpSpLocks/>
                  </p:cNvGrpSpPr>
                  <p:nvPr/>
                </p:nvGrpSpPr>
                <p:grpSpPr bwMode="auto">
                  <a:xfrm>
                    <a:off x="1425" y="1186"/>
                    <a:ext cx="29" cy="51"/>
                    <a:chOff x="1215" y="1181"/>
                    <a:chExt cx="29" cy="51"/>
                  </a:xfrm>
                </p:grpSpPr>
                <p:sp>
                  <p:nvSpPr>
                    <p:cNvPr id="1796" name="Line 566"/>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97" name="Oval 567"/>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793" name="Group 568"/>
                  <p:cNvGrpSpPr>
                    <a:grpSpLocks/>
                  </p:cNvGrpSpPr>
                  <p:nvPr/>
                </p:nvGrpSpPr>
                <p:grpSpPr bwMode="auto">
                  <a:xfrm>
                    <a:off x="1425" y="1147"/>
                    <a:ext cx="29" cy="50"/>
                    <a:chOff x="1215" y="1142"/>
                    <a:chExt cx="29" cy="50"/>
                  </a:xfrm>
                </p:grpSpPr>
                <p:sp>
                  <p:nvSpPr>
                    <p:cNvPr id="1794" name="Line 569"/>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95" name="Oval 570"/>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673" name="Group 571"/>
                <p:cNvGrpSpPr>
                  <a:grpSpLocks/>
                </p:cNvGrpSpPr>
                <p:nvPr/>
              </p:nvGrpSpPr>
              <p:grpSpPr bwMode="auto">
                <a:xfrm rot="360000">
                  <a:off x="3441" y="2377"/>
                  <a:ext cx="29" cy="90"/>
                  <a:chOff x="1460" y="1147"/>
                  <a:chExt cx="29" cy="90"/>
                </a:xfrm>
              </p:grpSpPr>
              <p:grpSp>
                <p:nvGrpSpPr>
                  <p:cNvPr id="1786" name="Group 572"/>
                  <p:cNvGrpSpPr>
                    <a:grpSpLocks/>
                  </p:cNvGrpSpPr>
                  <p:nvPr/>
                </p:nvGrpSpPr>
                <p:grpSpPr bwMode="auto">
                  <a:xfrm>
                    <a:off x="1460" y="1186"/>
                    <a:ext cx="29" cy="51"/>
                    <a:chOff x="1215" y="1181"/>
                    <a:chExt cx="29" cy="51"/>
                  </a:xfrm>
                </p:grpSpPr>
                <p:sp>
                  <p:nvSpPr>
                    <p:cNvPr id="1790" name="Line 573"/>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91" name="Oval 574"/>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787" name="Group 575"/>
                  <p:cNvGrpSpPr>
                    <a:grpSpLocks/>
                  </p:cNvGrpSpPr>
                  <p:nvPr/>
                </p:nvGrpSpPr>
                <p:grpSpPr bwMode="auto">
                  <a:xfrm>
                    <a:off x="1460" y="1147"/>
                    <a:ext cx="29" cy="50"/>
                    <a:chOff x="1215" y="1142"/>
                    <a:chExt cx="29" cy="50"/>
                  </a:xfrm>
                </p:grpSpPr>
                <p:sp>
                  <p:nvSpPr>
                    <p:cNvPr id="1788" name="Line 576"/>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9" name="Oval 577"/>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674" name="Group 578"/>
                <p:cNvGrpSpPr>
                  <a:grpSpLocks/>
                </p:cNvGrpSpPr>
                <p:nvPr/>
              </p:nvGrpSpPr>
              <p:grpSpPr bwMode="auto">
                <a:xfrm rot="360000">
                  <a:off x="3475" y="2380"/>
                  <a:ext cx="29" cy="90"/>
                  <a:chOff x="1215" y="1142"/>
                  <a:chExt cx="29" cy="90"/>
                </a:xfrm>
              </p:grpSpPr>
              <p:grpSp>
                <p:nvGrpSpPr>
                  <p:cNvPr id="1780" name="Group 579"/>
                  <p:cNvGrpSpPr>
                    <a:grpSpLocks/>
                  </p:cNvGrpSpPr>
                  <p:nvPr/>
                </p:nvGrpSpPr>
                <p:grpSpPr bwMode="auto">
                  <a:xfrm>
                    <a:off x="1215" y="1181"/>
                    <a:ext cx="29" cy="51"/>
                    <a:chOff x="1215" y="1181"/>
                    <a:chExt cx="29" cy="51"/>
                  </a:xfrm>
                </p:grpSpPr>
                <p:sp>
                  <p:nvSpPr>
                    <p:cNvPr id="1784" name="Line 580"/>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5" name="Oval 581"/>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781" name="Group 582"/>
                  <p:cNvGrpSpPr>
                    <a:grpSpLocks/>
                  </p:cNvGrpSpPr>
                  <p:nvPr/>
                </p:nvGrpSpPr>
                <p:grpSpPr bwMode="auto">
                  <a:xfrm>
                    <a:off x="1215" y="1142"/>
                    <a:ext cx="29" cy="50"/>
                    <a:chOff x="1215" y="1142"/>
                    <a:chExt cx="29" cy="50"/>
                  </a:xfrm>
                </p:grpSpPr>
                <p:sp>
                  <p:nvSpPr>
                    <p:cNvPr id="1782" name="Line 583"/>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3" name="Oval 584"/>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675" name="Group 585"/>
                <p:cNvGrpSpPr>
                  <a:grpSpLocks/>
                </p:cNvGrpSpPr>
                <p:nvPr/>
              </p:nvGrpSpPr>
              <p:grpSpPr bwMode="auto">
                <a:xfrm rot="360000">
                  <a:off x="3510" y="2384"/>
                  <a:ext cx="29" cy="90"/>
                  <a:chOff x="1250" y="1142"/>
                  <a:chExt cx="29" cy="90"/>
                </a:xfrm>
              </p:grpSpPr>
              <p:grpSp>
                <p:nvGrpSpPr>
                  <p:cNvPr id="1774" name="Group 586"/>
                  <p:cNvGrpSpPr>
                    <a:grpSpLocks/>
                  </p:cNvGrpSpPr>
                  <p:nvPr/>
                </p:nvGrpSpPr>
                <p:grpSpPr bwMode="auto">
                  <a:xfrm>
                    <a:off x="1250" y="1181"/>
                    <a:ext cx="29" cy="51"/>
                    <a:chOff x="1215" y="1181"/>
                    <a:chExt cx="29" cy="51"/>
                  </a:xfrm>
                </p:grpSpPr>
                <p:sp>
                  <p:nvSpPr>
                    <p:cNvPr id="1778" name="Line 587"/>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79" name="Oval 588"/>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775" name="Group 589"/>
                  <p:cNvGrpSpPr>
                    <a:grpSpLocks/>
                  </p:cNvGrpSpPr>
                  <p:nvPr/>
                </p:nvGrpSpPr>
                <p:grpSpPr bwMode="auto">
                  <a:xfrm>
                    <a:off x="1250" y="1142"/>
                    <a:ext cx="29" cy="50"/>
                    <a:chOff x="1215" y="1142"/>
                    <a:chExt cx="29" cy="50"/>
                  </a:xfrm>
                </p:grpSpPr>
                <p:sp>
                  <p:nvSpPr>
                    <p:cNvPr id="1776" name="Line 590"/>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77" name="Oval 591"/>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676" name="Group 592"/>
                <p:cNvGrpSpPr>
                  <a:grpSpLocks/>
                </p:cNvGrpSpPr>
                <p:nvPr/>
              </p:nvGrpSpPr>
              <p:grpSpPr bwMode="auto">
                <a:xfrm rot="360000">
                  <a:off x="3545" y="2388"/>
                  <a:ext cx="29" cy="90"/>
                  <a:chOff x="1285" y="1143"/>
                  <a:chExt cx="29" cy="90"/>
                </a:xfrm>
              </p:grpSpPr>
              <p:grpSp>
                <p:nvGrpSpPr>
                  <p:cNvPr id="1768" name="Group 593"/>
                  <p:cNvGrpSpPr>
                    <a:grpSpLocks/>
                  </p:cNvGrpSpPr>
                  <p:nvPr/>
                </p:nvGrpSpPr>
                <p:grpSpPr bwMode="auto">
                  <a:xfrm>
                    <a:off x="1285" y="1182"/>
                    <a:ext cx="29" cy="51"/>
                    <a:chOff x="1215" y="1181"/>
                    <a:chExt cx="29" cy="51"/>
                  </a:xfrm>
                </p:grpSpPr>
                <p:sp>
                  <p:nvSpPr>
                    <p:cNvPr id="1772" name="Line 594"/>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73" name="Oval 595"/>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769" name="Group 596"/>
                  <p:cNvGrpSpPr>
                    <a:grpSpLocks/>
                  </p:cNvGrpSpPr>
                  <p:nvPr/>
                </p:nvGrpSpPr>
                <p:grpSpPr bwMode="auto">
                  <a:xfrm>
                    <a:off x="1285" y="1143"/>
                    <a:ext cx="29" cy="50"/>
                    <a:chOff x="1215" y="1142"/>
                    <a:chExt cx="29" cy="50"/>
                  </a:xfrm>
                </p:grpSpPr>
                <p:sp>
                  <p:nvSpPr>
                    <p:cNvPr id="1770" name="Line 597"/>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71" name="Oval 598"/>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677" name="Group 599"/>
                <p:cNvGrpSpPr>
                  <a:grpSpLocks/>
                </p:cNvGrpSpPr>
                <p:nvPr/>
              </p:nvGrpSpPr>
              <p:grpSpPr bwMode="auto">
                <a:xfrm rot="420000">
                  <a:off x="3580" y="2391"/>
                  <a:ext cx="29" cy="90"/>
                  <a:chOff x="1320" y="1143"/>
                  <a:chExt cx="29" cy="90"/>
                </a:xfrm>
              </p:grpSpPr>
              <p:grpSp>
                <p:nvGrpSpPr>
                  <p:cNvPr id="1762" name="Group 600"/>
                  <p:cNvGrpSpPr>
                    <a:grpSpLocks/>
                  </p:cNvGrpSpPr>
                  <p:nvPr/>
                </p:nvGrpSpPr>
                <p:grpSpPr bwMode="auto">
                  <a:xfrm>
                    <a:off x="1320" y="1182"/>
                    <a:ext cx="29" cy="51"/>
                    <a:chOff x="1215" y="1181"/>
                    <a:chExt cx="29" cy="51"/>
                  </a:xfrm>
                </p:grpSpPr>
                <p:sp>
                  <p:nvSpPr>
                    <p:cNvPr id="1766" name="Line 601"/>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67" name="Oval 602"/>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763" name="Group 603"/>
                  <p:cNvGrpSpPr>
                    <a:grpSpLocks/>
                  </p:cNvGrpSpPr>
                  <p:nvPr/>
                </p:nvGrpSpPr>
                <p:grpSpPr bwMode="auto">
                  <a:xfrm>
                    <a:off x="1320" y="1143"/>
                    <a:ext cx="29" cy="50"/>
                    <a:chOff x="1215" y="1142"/>
                    <a:chExt cx="29" cy="50"/>
                  </a:xfrm>
                </p:grpSpPr>
                <p:sp>
                  <p:nvSpPr>
                    <p:cNvPr id="1764" name="Line 604"/>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65" name="Oval 605"/>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678" name="Group 606"/>
                <p:cNvGrpSpPr>
                  <a:grpSpLocks/>
                </p:cNvGrpSpPr>
                <p:nvPr/>
              </p:nvGrpSpPr>
              <p:grpSpPr bwMode="auto">
                <a:xfrm rot="420000">
                  <a:off x="3615" y="2395"/>
                  <a:ext cx="29" cy="90"/>
                  <a:chOff x="1355" y="1146"/>
                  <a:chExt cx="29" cy="90"/>
                </a:xfrm>
              </p:grpSpPr>
              <p:grpSp>
                <p:nvGrpSpPr>
                  <p:cNvPr id="1756" name="Group 607"/>
                  <p:cNvGrpSpPr>
                    <a:grpSpLocks/>
                  </p:cNvGrpSpPr>
                  <p:nvPr/>
                </p:nvGrpSpPr>
                <p:grpSpPr bwMode="auto">
                  <a:xfrm>
                    <a:off x="1355" y="1185"/>
                    <a:ext cx="29" cy="51"/>
                    <a:chOff x="1215" y="1181"/>
                    <a:chExt cx="29" cy="51"/>
                  </a:xfrm>
                </p:grpSpPr>
                <p:sp>
                  <p:nvSpPr>
                    <p:cNvPr id="1760" name="Line 608"/>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61" name="Oval 609"/>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757" name="Group 610"/>
                  <p:cNvGrpSpPr>
                    <a:grpSpLocks/>
                  </p:cNvGrpSpPr>
                  <p:nvPr/>
                </p:nvGrpSpPr>
                <p:grpSpPr bwMode="auto">
                  <a:xfrm>
                    <a:off x="1355" y="1146"/>
                    <a:ext cx="29" cy="50"/>
                    <a:chOff x="1215" y="1142"/>
                    <a:chExt cx="29" cy="50"/>
                  </a:xfrm>
                </p:grpSpPr>
                <p:sp>
                  <p:nvSpPr>
                    <p:cNvPr id="1758" name="Line 611"/>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9" name="Oval 612"/>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679" name="Group 613"/>
                <p:cNvGrpSpPr>
                  <a:grpSpLocks/>
                </p:cNvGrpSpPr>
                <p:nvPr/>
              </p:nvGrpSpPr>
              <p:grpSpPr bwMode="auto">
                <a:xfrm rot="420000">
                  <a:off x="3649" y="2401"/>
                  <a:ext cx="29" cy="90"/>
                  <a:chOff x="1390" y="1146"/>
                  <a:chExt cx="29" cy="90"/>
                </a:xfrm>
              </p:grpSpPr>
              <p:grpSp>
                <p:nvGrpSpPr>
                  <p:cNvPr id="1750" name="Group 614"/>
                  <p:cNvGrpSpPr>
                    <a:grpSpLocks/>
                  </p:cNvGrpSpPr>
                  <p:nvPr/>
                </p:nvGrpSpPr>
                <p:grpSpPr bwMode="auto">
                  <a:xfrm>
                    <a:off x="1390" y="1185"/>
                    <a:ext cx="29" cy="51"/>
                    <a:chOff x="1215" y="1181"/>
                    <a:chExt cx="29" cy="51"/>
                  </a:xfrm>
                </p:grpSpPr>
                <p:sp>
                  <p:nvSpPr>
                    <p:cNvPr id="1754" name="Line 615"/>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5" name="Oval 616"/>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751" name="Group 617"/>
                  <p:cNvGrpSpPr>
                    <a:grpSpLocks/>
                  </p:cNvGrpSpPr>
                  <p:nvPr/>
                </p:nvGrpSpPr>
                <p:grpSpPr bwMode="auto">
                  <a:xfrm>
                    <a:off x="1390" y="1146"/>
                    <a:ext cx="29" cy="50"/>
                    <a:chOff x="1215" y="1142"/>
                    <a:chExt cx="29" cy="50"/>
                  </a:xfrm>
                </p:grpSpPr>
                <p:sp>
                  <p:nvSpPr>
                    <p:cNvPr id="1752" name="Line 618"/>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3" name="Oval 619"/>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680" name="Group 620"/>
                <p:cNvGrpSpPr>
                  <a:grpSpLocks/>
                </p:cNvGrpSpPr>
                <p:nvPr/>
              </p:nvGrpSpPr>
              <p:grpSpPr bwMode="auto">
                <a:xfrm rot="480000">
                  <a:off x="3684" y="2404"/>
                  <a:ext cx="29" cy="90"/>
                  <a:chOff x="1425" y="1147"/>
                  <a:chExt cx="29" cy="90"/>
                </a:xfrm>
              </p:grpSpPr>
              <p:grpSp>
                <p:nvGrpSpPr>
                  <p:cNvPr id="1744" name="Group 621"/>
                  <p:cNvGrpSpPr>
                    <a:grpSpLocks/>
                  </p:cNvGrpSpPr>
                  <p:nvPr/>
                </p:nvGrpSpPr>
                <p:grpSpPr bwMode="auto">
                  <a:xfrm>
                    <a:off x="1425" y="1186"/>
                    <a:ext cx="29" cy="51"/>
                    <a:chOff x="1215" y="1181"/>
                    <a:chExt cx="29" cy="51"/>
                  </a:xfrm>
                </p:grpSpPr>
                <p:sp>
                  <p:nvSpPr>
                    <p:cNvPr id="1748" name="Line 622"/>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9" name="Oval 623"/>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745" name="Group 624"/>
                  <p:cNvGrpSpPr>
                    <a:grpSpLocks/>
                  </p:cNvGrpSpPr>
                  <p:nvPr/>
                </p:nvGrpSpPr>
                <p:grpSpPr bwMode="auto">
                  <a:xfrm>
                    <a:off x="1425" y="1147"/>
                    <a:ext cx="29" cy="50"/>
                    <a:chOff x="1215" y="1142"/>
                    <a:chExt cx="29" cy="50"/>
                  </a:xfrm>
                </p:grpSpPr>
                <p:sp>
                  <p:nvSpPr>
                    <p:cNvPr id="1746" name="Line 625"/>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7" name="Oval 626"/>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681" name="Group 627"/>
                <p:cNvGrpSpPr>
                  <a:grpSpLocks/>
                </p:cNvGrpSpPr>
                <p:nvPr/>
              </p:nvGrpSpPr>
              <p:grpSpPr bwMode="auto">
                <a:xfrm rot="480000">
                  <a:off x="3719" y="2410"/>
                  <a:ext cx="29" cy="90"/>
                  <a:chOff x="1460" y="1147"/>
                  <a:chExt cx="29" cy="90"/>
                </a:xfrm>
              </p:grpSpPr>
              <p:grpSp>
                <p:nvGrpSpPr>
                  <p:cNvPr id="1738" name="Group 628"/>
                  <p:cNvGrpSpPr>
                    <a:grpSpLocks/>
                  </p:cNvGrpSpPr>
                  <p:nvPr/>
                </p:nvGrpSpPr>
                <p:grpSpPr bwMode="auto">
                  <a:xfrm>
                    <a:off x="1460" y="1186"/>
                    <a:ext cx="29" cy="51"/>
                    <a:chOff x="1215" y="1181"/>
                    <a:chExt cx="29" cy="51"/>
                  </a:xfrm>
                </p:grpSpPr>
                <p:sp>
                  <p:nvSpPr>
                    <p:cNvPr id="1742" name="Line 629"/>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3" name="Oval 630"/>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739" name="Group 631"/>
                  <p:cNvGrpSpPr>
                    <a:grpSpLocks/>
                  </p:cNvGrpSpPr>
                  <p:nvPr/>
                </p:nvGrpSpPr>
                <p:grpSpPr bwMode="auto">
                  <a:xfrm>
                    <a:off x="1460" y="1147"/>
                    <a:ext cx="29" cy="50"/>
                    <a:chOff x="1215" y="1142"/>
                    <a:chExt cx="29" cy="50"/>
                  </a:xfrm>
                </p:grpSpPr>
                <p:sp>
                  <p:nvSpPr>
                    <p:cNvPr id="1740" name="Line 632"/>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1" name="Oval 633"/>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682" name="Group 634"/>
                <p:cNvGrpSpPr>
                  <a:grpSpLocks/>
                </p:cNvGrpSpPr>
                <p:nvPr/>
              </p:nvGrpSpPr>
              <p:grpSpPr bwMode="auto">
                <a:xfrm rot="480000">
                  <a:off x="3754" y="2414"/>
                  <a:ext cx="29" cy="90"/>
                  <a:chOff x="1215" y="1142"/>
                  <a:chExt cx="29" cy="90"/>
                </a:xfrm>
              </p:grpSpPr>
              <p:grpSp>
                <p:nvGrpSpPr>
                  <p:cNvPr id="1732" name="Group 635"/>
                  <p:cNvGrpSpPr>
                    <a:grpSpLocks/>
                  </p:cNvGrpSpPr>
                  <p:nvPr/>
                </p:nvGrpSpPr>
                <p:grpSpPr bwMode="auto">
                  <a:xfrm>
                    <a:off x="1215" y="1181"/>
                    <a:ext cx="29" cy="51"/>
                    <a:chOff x="1215" y="1181"/>
                    <a:chExt cx="29" cy="51"/>
                  </a:xfrm>
                </p:grpSpPr>
                <p:sp>
                  <p:nvSpPr>
                    <p:cNvPr id="1736" name="Line 636"/>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37" name="Oval 637"/>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733" name="Group 638"/>
                  <p:cNvGrpSpPr>
                    <a:grpSpLocks/>
                  </p:cNvGrpSpPr>
                  <p:nvPr/>
                </p:nvGrpSpPr>
                <p:grpSpPr bwMode="auto">
                  <a:xfrm>
                    <a:off x="1215" y="1142"/>
                    <a:ext cx="29" cy="50"/>
                    <a:chOff x="1215" y="1142"/>
                    <a:chExt cx="29" cy="50"/>
                  </a:xfrm>
                </p:grpSpPr>
                <p:sp>
                  <p:nvSpPr>
                    <p:cNvPr id="1734" name="Line 639"/>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35" name="Oval 640"/>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683" name="Group 641"/>
                <p:cNvGrpSpPr>
                  <a:grpSpLocks/>
                </p:cNvGrpSpPr>
                <p:nvPr/>
              </p:nvGrpSpPr>
              <p:grpSpPr bwMode="auto">
                <a:xfrm rot="540000">
                  <a:off x="3789" y="2419"/>
                  <a:ext cx="29" cy="90"/>
                  <a:chOff x="1250" y="1142"/>
                  <a:chExt cx="29" cy="90"/>
                </a:xfrm>
              </p:grpSpPr>
              <p:grpSp>
                <p:nvGrpSpPr>
                  <p:cNvPr id="1726" name="Group 642"/>
                  <p:cNvGrpSpPr>
                    <a:grpSpLocks/>
                  </p:cNvGrpSpPr>
                  <p:nvPr/>
                </p:nvGrpSpPr>
                <p:grpSpPr bwMode="auto">
                  <a:xfrm>
                    <a:off x="1250" y="1181"/>
                    <a:ext cx="29" cy="51"/>
                    <a:chOff x="1215" y="1181"/>
                    <a:chExt cx="29" cy="51"/>
                  </a:xfrm>
                </p:grpSpPr>
                <p:sp>
                  <p:nvSpPr>
                    <p:cNvPr id="1730" name="Line 643"/>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31" name="Oval 644"/>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727" name="Group 645"/>
                  <p:cNvGrpSpPr>
                    <a:grpSpLocks/>
                  </p:cNvGrpSpPr>
                  <p:nvPr/>
                </p:nvGrpSpPr>
                <p:grpSpPr bwMode="auto">
                  <a:xfrm>
                    <a:off x="1250" y="1142"/>
                    <a:ext cx="29" cy="50"/>
                    <a:chOff x="1215" y="1142"/>
                    <a:chExt cx="29" cy="50"/>
                  </a:xfrm>
                </p:grpSpPr>
                <p:sp>
                  <p:nvSpPr>
                    <p:cNvPr id="1728" name="Line 646"/>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29" name="Oval 647"/>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684" name="Group 648"/>
                <p:cNvGrpSpPr>
                  <a:grpSpLocks/>
                </p:cNvGrpSpPr>
                <p:nvPr/>
              </p:nvGrpSpPr>
              <p:grpSpPr bwMode="auto">
                <a:xfrm rot="540000">
                  <a:off x="3823" y="2425"/>
                  <a:ext cx="29" cy="90"/>
                  <a:chOff x="1285" y="1143"/>
                  <a:chExt cx="29" cy="90"/>
                </a:xfrm>
              </p:grpSpPr>
              <p:grpSp>
                <p:nvGrpSpPr>
                  <p:cNvPr id="1720" name="Group 649"/>
                  <p:cNvGrpSpPr>
                    <a:grpSpLocks/>
                  </p:cNvGrpSpPr>
                  <p:nvPr/>
                </p:nvGrpSpPr>
                <p:grpSpPr bwMode="auto">
                  <a:xfrm>
                    <a:off x="1285" y="1182"/>
                    <a:ext cx="29" cy="51"/>
                    <a:chOff x="1215" y="1181"/>
                    <a:chExt cx="29" cy="51"/>
                  </a:xfrm>
                </p:grpSpPr>
                <p:sp>
                  <p:nvSpPr>
                    <p:cNvPr id="1724" name="Line 650"/>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25" name="Oval 651"/>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721" name="Group 652"/>
                  <p:cNvGrpSpPr>
                    <a:grpSpLocks/>
                  </p:cNvGrpSpPr>
                  <p:nvPr/>
                </p:nvGrpSpPr>
                <p:grpSpPr bwMode="auto">
                  <a:xfrm>
                    <a:off x="1285" y="1143"/>
                    <a:ext cx="29" cy="50"/>
                    <a:chOff x="1215" y="1142"/>
                    <a:chExt cx="29" cy="50"/>
                  </a:xfrm>
                </p:grpSpPr>
                <p:sp>
                  <p:nvSpPr>
                    <p:cNvPr id="1722" name="Line 653"/>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23" name="Oval 654"/>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685" name="Group 655"/>
                <p:cNvGrpSpPr>
                  <a:grpSpLocks/>
                </p:cNvGrpSpPr>
                <p:nvPr/>
              </p:nvGrpSpPr>
              <p:grpSpPr bwMode="auto">
                <a:xfrm rot="540000">
                  <a:off x="3858" y="2431"/>
                  <a:ext cx="29" cy="90"/>
                  <a:chOff x="1320" y="1143"/>
                  <a:chExt cx="29" cy="90"/>
                </a:xfrm>
              </p:grpSpPr>
              <p:grpSp>
                <p:nvGrpSpPr>
                  <p:cNvPr id="1714" name="Group 656"/>
                  <p:cNvGrpSpPr>
                    <a:grpSpLocks/>
                  </p:cNvGrpSpPr>
                  <p:nvPr/>
                </p:nvGrpSpPr>
                <p:grpSpPr bwMode="auto">
                  <a:xfrm>
                    <a:off x="1320" y="1182"/>
                    <a:ext cx="29" cy="51"/>
                    <a:chOff x="1215" y="1181"/>
                    <a:chExt cx="29" cy="51"/>
                  </a:xfrm>
                </p:grpSpPr>
                <p:sp>
                  <p:nvSpPr>
                    <p:cNvPr id="1718" name="Line 657"/>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19" name="Oval 658"/>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715" name="Group 659"/>
                  <p:cNvGrpSpPr>
                    <a:grpSpLocks/>
                  </p:cNvGrpSpPr>
                  <p:nvPr/>
                </p:nvGrpSpPr>
                <p:grpSpPr bwMode="auto">
                  <a:xfrm>
                    <a:off x="1320" y="1143"/>
                    <a:ext cx="29" cy="50"/>
                    <a:chOff x="1215" y="1142"/>
                    <a:chExt cx="29" cy="50"/>
                  </a:xfrm>
                </p:grpSpPr>
                <p:sp>
                  <p:nvSpPr>
                    <p:cNvPr id="1716" name="Line 660"/>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17" name="Oval 661"/>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686" name="Group 662"/>
                <p:cNvGrpSpPr>
                  <a:grpSpLocks/>
                </p:cNvGrpSpPr>
                <p:nvPr/>
              </p:nvGrpSpPr>
              <p:grpSpPr bwMode="auto">
                <a:xfrm rot="600000">
                  <a:off x="3891" y="2436"/>
                  <a:ext cx="29" cy="90"/>
                  <a:chOff x="1355" y="1146"/>
                  <a:chExt cx="29" cy="90"/>
                </a:xfrm>
              </p:grpSpPr>
              <p:grpSp>
                <p:nvGrpSpPr>
                  <p:cNvPr id="1708" name="Group 663"/>
                  <p:cNvGrpSpPr>
                    <a:grpSpLocks/>
                  </p:cNvGrpSpPr>
                  <p:nvPr/>
                </p:nvGrpSpPr>
                <p:grpSpPr bwMode="auto">
                  <a:xfrm>
                    <a:off x="1355" y="1185"/>
                    <a:ext cx="29" cy="51"/>
                    <a:chOff x="1215" y="1181"/>
                    <a:chExt cx="29" cy="51"/>
                  </a:xfrm>
                </p:grpSpPr>
                <p:sp>
                  <p:nvSpPr>
                    <p:cNvPr id="1712" name="Line 664"/>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13" name="Oval 665"/>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709" name="Group 666"/>
                  <p:cNvGrpSpPr>
                    <a:grpSpLocks/>
                  </p:cNvGrpSpPr>
                  <p:nvPr/>
                </p:nvGrpSpPr>
                <p:grpSpPr bwMode="auto">
                  <a:xfrm>
                    <a:off x="1355" y="1146"/>
                    <a:ext cx="29" cy="50"/>
                    <a:chOff x="1215" y="1142"/>
                    <a:chExt cx="29" cy="50"/>
                  </a:xfrm>
                </p:grpSpPr>
                <p:sp>
                  <p:nvSpPr>
                    <p:cNvPr id="1710" name="Line 667"/>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11" name="Oval 668"/>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687" name="Group 669"/>
                <p:cNvGrpSpPr>
                  <a:grpSpLocks/>
                </p:cNvGrpSpPr>
                <p:nvPr/>
              </p:nvGrpSpPr>
              <p:grpSpPr bwMode="auto">
                <a:xfrm rot="600000">
                  <a:off x="3926" y="2442"/>
                  <a:ext cx="29" cy="90"/>
                  <a:chOff x="1390" y="1146"/>
                  <a:chExt cx="29" cy="90"/>
                </a:xfrm>
              </p:grpSpPr>
              <p:grpSp>
                <p:nvGrpSpPr>
                  <p:cNvPr id="1702" name="Group 670"/>
                  <p:cNvGrpSpPr>
                    <a:grpSpLocks/>
                  </p:cNvGrpSpPr>
                  <p:nvPr/>
                </p:nvGrpSpPr>
                <p:grpSpPr bwMode="auto">
                  <a:xfrm>
                    <a:off x="1390" y="1185"/>
                    <a:ext cx="29" cy="51"/>
                    <a:chOff x="1215" y="1181"/>
                    <a:chExt cx="29" cy="51"/>
                  </a:xfrm>
                </p:grpSpPr>
                <p:sp>
                  <p:nvSpPr>
                    <p:cNvPr id="1706" name="Line 671"/>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07" name="Oval 672"/>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703" name="Group 673"/>
                  <p:cNvGrpSpPr>
                    <a:grpSpLocks/>
                  </p:cNvGrpSpPr>
                  <p:nvPr/>
                </p:nvGrpSpPr>
                <p:grpSpPr bwMode="auto">
                  <a:xfrm>
                    <a:off x="1390" y="1146"/>
                    <a:ext cx="29" cy="50"/>
                    <a:chOff x="1215" y="1142"/>
                    <a:chExt cx="29" cy="50"/>
                  </a:xfrm>
                </p:grpSpPr>
                <p:sp>
                  <p:nvSpPr>
                    <p:cNvPr id="1704" name="Line 674"/>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05" name="Oval 675"/>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688" name="Group 676"/>
                <p:cNvGrpSpPr>
                  <a:grpSpLocks/>
                </p:cNvGrpSpPr>
                <p:nvPr/>
              </p:nvGrpSpPr>
              <p:grpSpPr bwMode="auto">
                <a:xfrm rot="600000">
                  <a:off x="3959" y="2448"/>
                  <a:ext cx="29" cy="90"/>
                  <a:chOff x="1425" y="1147"/>
                  <a:chExt cx="29" cy="90"/>
                </a:xfrm>
              </p:grpSpPr>
              <p:grpSp>
                <p:nvGrpSpPr>
                  <p:cNvPr id="1696" name="Group 677"/>
                  <p:cNvGrpSpPr>
                    <a:grpSpLocks/>
                  </p:cNvGrpSpPr>
                  <p:nvPr/>
                </p:nvGrpSpPr>
                <p:grpSpPr bwMode="auto">
                  <a:xfrm>
                    <a:off x="1425" y="1186"/>
                    <a:ext cx="29" cy="51"/>
                    <a:chOff x="1215" y="1181"/>
                    <a:chExt cx="29" cy="51"/>
                  </a:xfrm>
                </p:grpSpPr>
                <p:sp>
                  <p:nvSpPr>
                    <p:cNvPr id="1700" name="Line 678"/>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01" name="Oval 679"/>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697" name="Group 680"/>
                  <p:cNvGrpSpPr>
                    <a:grpSpLocks/>
                  </p:cNvGrpSpPr>
                  <p:nvPr/>
                </p:nvGrpSpPr>
                <p:grpSpPr bwMode="auto">
                  <a:xfrm>
                    <a:off x="1425" y="1147"/>
                    <a:ext cx="29" cy="50"/>
                    <a:chOff x="1215" y="1142"/>
                    <a:chExt cx="29" cy="50"/>
                  </a:xfrm>
                </p:grpSpPr>
                <p:sp>
                  <p:nvSpPr>
                    <p:cNvPr id="1698" name="Line 681"/>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99" name="Oval 682"/>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689" name="Group 683"/>
                <p:cNvGrpSpPr>
                  <a:grpSpLocks/>
                </p:cNvGrpSpPr>
                <p:nvPr/>
              </p:nvGrpSpPr>
              <p:grpSpPr bwMode="auto">
                <a:xfrm rot="660000">
                  <a:off x="3993" y="2455"/>
                  <a:ext cx="29" cy="90"/>
                  <a:chOff x="1460" y="1147"/>
                  <a:chExt cx="29" cy="90"/>
                </a:xfrm>
              </p:grpSpPr>
              <p:grpSp>
                <p:nvGrpSpPr>
                  <p:cNvPr id="1690" name="Group 684"/>
                  <p:cNvGrpSpPr>
                    <a:grpSpLocks/>
                  </p:cNvGrpSpPr>
                  <p:nvPr/>
                </p:nvGrpSpPr>
                <p:grpSpPr bwMode="auto">
                  <a:xfrm>
                    <a:off x="1460" y="1186"/>
                    <a:ext cx="29" cy="51"/>
                    <a:chOff x="1215" y="1181"/>
                    <a:chExt cx="29" cy="51"/>
                  </a:xfrm>
                </p:grpSpPr>
                <p:sp>
                  <p:nvSpPr>
                    <p:cNvPr id="1694" name="Line 685"/>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95" name="Oval 686"/>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691" name="Group 687"/>
                  <p:cNvGrpSpPr>
                    <a:grpSpLocks/>
                  </p:cNvGrpSpPr>
                  <p:nvPr/>
                </p:nvGrpSpPr>
                <p:grpSpPr bwMode="auto">
                  <a:xfrm>
                    <a:off x="1460" y="1147"/>
                    <a:ext cx="29" cy="50"/>
                    <a:chOff x="1215" y="1142"/>
                    <a:chExt cx="29" cy="50"/>
                  </a:xfrm>
                </p:grpSpPr>
                <p:sp>
                  <p:nvSpPr>
                    <p:cNvPr id="1692" name="Line 688"/>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93" name="Oval 689"/>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grpSp>
            <p:nvGrpSpPr>
              <p:cNvPr id="1580" name="Group 690"/>
              <p:cNvGrpSpPr>
                <a:grpSpLocks/>
              </p:cNvGrpSpPr>
              <p:nvPr/>
            </p:nvGrpSpPr>
            <p:grpSpPr bwMode="auto">
              <a:xfrm>
                <a:off x="2648" y="2348"/>
                <a:ext cx="265" cy="262"/>
                <a:chOff x="878" y="1144"/>
                <a:chExt cx="265" cy="262"/>
              </a:xfrm>
            </p:grpSpPr>
            <p:grpSp>
              <p:nvGrpSpPr>
                <p:cNvPr id="1581" name="Group 691"/>
                <p:cNvGrpSpPr>
                  <a:grpSpLocks/>
                </p:cNvGrpSpPr>
                <p:nvPr/>
              </p:nvGrpSpPr>
              <p:grpSpPr bwMode="auto">
                <a:xfrm rot="37800000">
                  <a:off x="908" y="1347"/>
                  <a:ext cx="29" cy="90"/>
                  <a:chOff x="1320" y="1143"/>
                  <a:chExt cx="29" cy="90"/>
                </a:xfrm>
              </p:grpSpPr>
              <p:grpSp>
                <p:nvGrpSpPr>
                  <p:cNvPr id="1652" name="Group 692"/>
                  <p:cNvGrpSpPr>
                    <a:grpSpLocks/>
                  </p:cNvGrpSpPr>
                  <p:nvPr/>
                </p:nvGrpSpPr>
                <p:grpSpPr bwMode="auto">
                  <a:xfrm>
                    <a:off x="1320" y="1182"/>
                    <a:ext cx="29" cy="51"/>
                    <a:chOff x="1215" y="1181"/>
                    <a:chExt cx="29" cy="51"/>
                  </a:xfrm>
                </p:grpSpPr>
                <p:sp>
                  <p:nvSpPr>
                    <p:cNvPr id="1656" name="Line 693"/>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57" name="Oval 694"/>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653" name="Group 695"/>
                  <p:cNvGrpSpPr>
                    <a:grpSpLocks/>
                  </p:cNvGrpSpPr>
                  <p:nvPr/>
                </p:nvGrpSpPr>
                <p:grpSpPr bwMode="auto">
                  <a:xfrm>
                    <a:off x="1320" y="1143"/>
                    <a:ext cx="29" cy="50"/>
                    <a:chOff x="1215" y="1142"/>
                    <a:chExt cx="29" cy="50"/>
                  </a:xfrm>
                </p:grpSpPr>
                <p:sp>
                  <p:nvSpPr>
                    <p:cNvPr id="1654" name="Line 696"/>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55" name="Oval 697"/>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582" name="Group 698"/>
                <p:cNvGrpSpPr>
                  <a:grpSpLocks/>
                </p:cNvGrpSpPr>
                <p:nvPr/>
              </p:nvGrpSpPr>
              <p:grpSpPr bwMode="auto">
                <a:xfrm rot="38340000">
                  <a:off x="915" y="1318"/>
                  <a:ext cx="29" cy="90"/>
                  <a:chOff x="1355" y="1146"/>
                  <a:chExt cx="29" cy="90"/>
                </a:xfrm>
              </p:grpSpPr>
              <p:grpSp>
                <p:nvGrpSpPr>
                  <p:cNvPr id="1646" name="Group 699"/>
                  <p:cNvGrpSpPr>
                    <a:grpSpLocks/>
                  </p:cNvGrpSpPr>
                  <p:nvPr/>
                </p:nvGrpSpPr>
                <p:grpSpPr bwMode="auto">
                  <a:xfrm>
                    <a:off x="1355" y="1185"/>
                    <a:ext cx="29" cy="51"/>
                    <a:chOff x="1215" y="1181"/>
                    <a:chExt cx="29" cy="51"/>
                  </a:xfrm>
                </p:grpSpPr>
                <p:sp>
                  <p:nvSpPr>
                    <p:cNvPr id="1650" name="Line 700"/>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51" name="Oval 701"/>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647" name="Group 702"/>
                  <p:cNvGrpSpPr>
                    <a:grpSpLocks/>
                  </p:cNvGrpSpPr>
                  <p:nvPr/>
                </p:nvGrpSpPr>
                <p:grpSpPr bwMode="auto">
                  <a:xfrm>
                    <a:off x="1355" y="1146"/>
                    <a:ext cx="29" cy="50"/>
                    <a:chOff x="1215" y="1142"/>
                    <a:chExt cx="29" cy="50"/>
                  </a:xfrm>
                </p:grpSpPr>
                <p:sp>
                  <p:nvSpPr>
                    <p:cNvPr id="1648" name="Line 703"/>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9" name="Oval 704"/>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583" name="Group 705"/>
                <p:cNvGrpSpPr>
                  <a:grpSpLocks/>
                </p:cNvGrpSpPr>
                <p:nvPr/>
              </p:nvGrpSpPr>
              <p:grpSpPr bwMode="auto">
                <a:xfrm rot="38880000">
                  <a:off x="921" y="1288"/>
                  <a:ext cx="29" cy="90"/>
                  <a:chOff x="1390" y="1146"/>
                  <a:chExt cx="29" cy="90"/>
                </a:xfrm>
              </p:grpSpPr>
              <p:grpSp>
                <p:nvGrpSpPr>
                  <p:cNvPr id="1640" name="Group 706"/>
                  <p:cNvGrpSpPr>
                    <a:grpSpLocks/>
                  </p:cNvGrpSpPr>
                  <p:nvPr/>
                </p:nvGrpSpPr>
                <p:grpSpPr bwMode="auto">
                  <a:xfrm>
                    <a:off x="1390" y="1185"/>
                    <a:ext cx="29" cy="51"/>
                    <a:chOff x="1215" y="1181"/>
                    <a:chExt cx="29" cy="51"/>
                  </a:xfrm>
                </p:grpSpPr>
                <p:sp>
                  <p:nvSpPr>
                    <p:cNvPr id="1644" name="Line 707"/>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5" name="Oval 708"/>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641" name="Group 709"/>
                  <p:cNvGrpSpPr>
                    <a:grpSpLocks/>
                  </p:cNvGrpSpPr>
                  <p:nvPr/>
                </p:nvGrpSpPr>
                <p:grpSpPr bwMode="auto">
                  <a:xfrm>
                    <a:off x="1390" y="1146"/>
                    <a:ext cx="29" cy="50"/>
                    <a:chOff x="1215" y="1142"/>
                    <a:chExt cx="29" cy="50"/>
                  </a:xfrm>
                </p:grpSpPr>
                <p:sp>
                  <p:nvSpPr>
                    <p:cNvPr id="1642" name="Line 710"/>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3" name="Oval 711"/>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584" name="Group 712"/>
                <p:cNvGrpSpPr>
                  <a:grpSpLocks/>
                </p:cNvGrpSpPr>
                <p:nvPr/>
              </p:nvGrpSpPr>
              <p:grpSpPr bwMode="auto">
                <a:xfrm rot="39420000">
                  <a:off x="933" y="1259"/>
                  <a:ext cx="29" cy="90"/>
                  <a:chOff x="1425" y="1147"/>
                  <a:chExt cx="29" cy="90"/>
                </a:xfrm>
              </p:grpSpPr>
              <p:grpSp>
                <p:nvGrpSpPr>
                  <p:cNvPr id="1634" name="Group 713"/>
                  <p:cNvGrpSpPr>
                    <a:grpSpLocks/>
                  </p:cNvGrpSpPr>
                  <p:nvPr/>
                </p:nvGrpSpPr>
                <p:grpSpPr bwMode="auto">
                  <a:xfrm>
                    <a:off x="1425" y="1186"/>
                    <a:ext cx="29" cy="51"/>
                    <a:chOff x="1215" y="1181"/>
                    <a:chExt cx="29" cy="51"/>
                  </a:xfrm>
                </p:grpSpPr>
                <p:sp>
                  <p:nvSpPr>
                    <p:cNvPr id="1638" name="Line 714"/>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9" name="Oval 715"/>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635" name="Group 716"/>
                  <p:cNvGrpSpPr>
                    <a:grpSpLocks/>
                  </p:cNvGrpSpPr>
                  <p:nvPr/>
                </p:nvGrpSpPr>
                <p:grpSpPr bwMode="auto">
                  <a:xfrm>
                    <a:off x="1425" y="1147"/>
                    <a:ext cx="29" cy="50"/>
                    <a:chOff x="1215" y="1142"/>
                    <a:chExt cx="29" cy="50"/>
                  </a:xfrm>
                </p:grpSpPr>
                <p:sp>
                  <p:nvSpPr>
                    <p:cNvPr id="1636" name="Line 717"/>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7" name="Oval 718"/>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585" name="Group 719"/>
                <p:cNvGrpSpPr>
                  <a:grpSpLocks/>
                </p:cNvGrpSpPr>
                <p:nvPr/>
              </p:nvGrpSpPr>
              <p:grpSpPr bwMode="auto">
                <a:xfrm rot="39960000">
                  <a:off x="950" y="1234"/>
                  <a:ext cx="29" cy="90"/>
                  <a:chOff x="1460" y="1147"/>
                  <a:chExt cx="29" cy="90"/>
                </a:xfrm>
              </p:grpSpPr>
              <p:grpSp>
                <p:nvGrpSpPr>
                  <p:cNvPr id="1628" name="Group 720"/>
                  <p:cNvGrpSpPr>
                    <a:grpSpLocks/>
                  </p:cNvGrpSpPr>
                  <p:nvPr/>
                </p:nvGrpSpPr>
                <p:grpSpPr bwMode="auto">
                  <a:xfrm>
                    <a:off x="1460" y="1186"/>
                    <a:ext cx="29" cy="51"/>
                    <a:chOff x="1215" y="1181"/>
                    <a:chExt cx="29" cy="51"/>
                  </a:xfrm>
                </p:grpSpPr>
                <p:sp>
                  <p:nvSpPr>
                    <p:cNvPr id="1632" name="Line 721"/>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3" name="Oval 722"/>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629" name="Group 723"/>
                  <p:cNvGrpSpPr>
                    <a:grpSpLocks/>
                  </p:cNvGrpSpPr>
                  <p:nvPr/>
                </p:nvGrpSpPr>
                <p:grpSpPr bwMode="auto">
                  <a:xfrm>
                    <a:off x="1460" y="1147"/>
                    <a:ext cx="29" cy="50"/>
                    <a:chOff x="1215" y="1142"/>
                    <a:chExt cx="29" cy="50"/>
                  </a:xfrm>
                </p:grpSpPr>
                <p:sp>
                  <p:nvSpPr>
                    <p:cNvPr id="1630" name="Line 724"/>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1" name="Oval 725"/>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586" name="Group 726"/>
                <p:cNvGrpSpPr>
                  <a:grpSpLocks/>
                </p:cNvGrpSpPr>
                <p:nvPr/>
              </p:nvGrpSpPr>
              <p:grpSpPr bwMode="auto">
                <a:xfrm rot="19440000">
                  <a:off x="994" y="1188"/>
                  <a:ext cx="29" cy="90"/>
                  <a:chOff x="1215" y="1142"/>
                  <a:chExt cx="29" cy="90"/>
                </a:xfrm>
              </p:grpSpPr>
              <p:grpSp>
                <p:nvGrpSpPr>
                  <p:cNvPr id="1622" name="Group 727"/>
                  <p:cNvGrpSpPr>
                    <a:grpSpLocks/>
                  </p:cNvGrpSpPr>
                  <p:nvPr/>
                </p:nvGrpSpPr>
                <p:grpSpPr bwMode="auto">
                  <a:xfrm>
                    <a:off x="1215" y="1181"/>
                    <a:ext cx="29" cy="51"/>
                    <a:chOff x="1215" y="1181"/>
                    <a:chExt cx="29" cy="51"/>
                  </a:xfrm>
                </p:grpSpPr>
                <p:sp>
                  <p:nvSpPr>
                    <p:cNvPr id="1626" name="Line 728"/>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27" name="Oval 729"/>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623" name="Group 730"/>
                  <p:cNvGrpSpPr>
                    <a:grpSpLocks/>
                  </p:cNvGrpSpPr>
                  <p:nvPr/>
                </p:nvGrpSpPr>
                <p:grpSpPr bwMode="auto">
                  <a:xfrm>
                    <a:off x="1215" y="1142"/>
                    <a:ext cx="29" cy="50"/>
                    <a:chOff x="1215" y="1142"/>
                    <a:chExt cx="29" cy="50"/>
                  </a:xfrm>
                </p:grpSpPr>
                <p:sp>
                  <p:nvSpPr>
                    <p:cNvPr id="1624" name="Line 731"/>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25" name="Oval 732"/>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587" name="Group 733"/>
                <p:cNvGrpSpPr>
                  <a:grpSpLocks/>
                </p:cNvGrpSpPr>
                <p:nvPr/>
              </p:nvGrpSpPr>
              <p:grpSpPr bwMode="auto">
                <a:xfrm rot="19980000">
                  <a:off x="1021" y="1171"/>
                  <a:ext cx="29" cy="90"/>
                  <a:chOff x="1250" y="1142"/>
                  <a:chExt cx="29" cy="90"/>
                </a:xfrm>
              </p:grpSpPr>
              <p:grpSp>
                <p:nvGrpSpPr>
                  <p:cNvPr id="1616" name="Group 734"/>
                  <p:cNvGrpSpPr>
                    <a:grpSpLocks/>
                  </p:cNvGrpSpPr>
                  <p:nvPr/>
                </p:nvGrpSpPr>
                <p:grpSpPr bwMode="auto">
                  <a:xfrm>
                    <a:off x="1250" y="1181"/>
                    <a:ext cx="29" cy="51"/>
                    <a:chOff x="1215" y="1181"/>
                    <a:chExt cx="29" cy="51"/>
                  </a:xfrm>
                </p:grpSpPr>
                <p:sp>
                  <p:nvSpPr>
                    <p:cNvPr id="1620" name="Line 735"/>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21" name="Oval 736"/>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617" name="Group 737"/>
                  <p:cNvGrpSpPr>
                    <a:grpSpLocks/>
                  </p:cNvGrpSpPr>
                  <p:nvPr/>
                </p:nvGrpSpPr>
                <p:grpSpPr bwMode="auto">
                  <a:xfrm>
                    <a:off x="1250" y="1142"/>
                    <a:ext cx="29" cy="50"/>
                    <a:chOff x="1215" y="1142"/>
                    <a:chExt cx="29" cy="50"/>
                  </a:xfrm>
                </p:grpSpPr>
                <p:sp>
                  <p:nvSpPr>
                    <p:cNvPr id="1618" name="Line 738"/>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19" name="Oval 739"/>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588" name="Group 740"/>
                <p:cNvGrpSpPr>
                  <a:grpSpLocks/>
                </p:cNvGrpSpPr>
                <p:nvPr/>
              </p:nvGrpSpPr>
              <p:grpSpPr bwMode="auto">
                <a:xfrm rot="20520000">
                  <a:off x="1052" y="1157"/>
                  <a:ext cx="29" cy="90"/>
                  <a:chOff x="1285" y="1143"/>
                  <a:chExt cx="29" cy="90"/>
                </a:xfrm>
              </p:grpSpPr>
              <p:grpSp>
                <p:nvGrpSpPr>
                  <p:cNvPr id="1610" name="Group 741"/>
                  <p:cNvGrpSpPr>
                    <a:grpSpLocks/>
                  </p:cNvGrpSpPr>
                  <p:nvPr/>
                </p:nvGrpSpPr>
                <p:grpSpPr bwMode="auto">
                  <a:xfrm>
                    <a:off x="1285" y="1182"/>
                    <a:ext cx="29" cy="51"/>
                    <a:chOff x="1215" y="1181"/>
                    <a:chExt cx="29" cy="51"/>
                  </a:xfrm>
                </p:grpSpPr>
                <p:sp>
                  <p:nvSpPr>
                    <p:cNvPr id="1614" name="Line 742"/>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15" name="Oval 743"/>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611" name="Group 744"/>
                  <p:cNvGrpSpPr>
                    <a:grpSpLocks/>
                  </p:cNvGrpSpPr>
                  <p:nvPr/>
                </p:nvGrpSpPr>
                <p:grpSpPr bwMode="auto">
                  <a:xfrm>
                    <a:off x="1285" y="1143"/>
                    <a:ext cx="29" cy="50"/>
                    <a:chOff x="1215" y="1142"/>
                    <a:chExt cx="29" cy="50"/>
                  </a:xfrm>
                </p:grpSpPr>
                <p:sp>
                  <p:nvSpPr>
                    <p:cNvPr id="1612" name="Line 745"/>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13" name="Oval 746"/>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589" name="Group 747"/>
                <p:cNvGrpSpPr>
                  <a:grpSpLocks/>
                </p:cNvGrpSpPr>
                <p:nvPr/>
              </p:nvGrpSpPr>
              <p:grpSpPr bwMode="auto">
                <a:xfrm rot="21060000">
                  <a:off x="1084" y="1149"/>
                  <a:ext cx="29" cy="90"/>
                  <a:chOff x="1320" y="1143"/>
                  <a:chExt cx="29" cy="90"/>
                </a:xfrm>
              </p:grpSpPr>
              <p:grpSp>
                <p:nvGrpSpPr>
                  <p:cNvPr id="1604" name="Group 748"/>
                  <p:cNvGrpSpPr>
                    <a:grpSpLocks/>
                  </p:cNvGrpSpPr>
                  <p:nvPr/>
                </p:nvGrpSpPr>
                <p:grpSpPr bwMode="auto">
                  <a:xfrm>
                    <a:off x="1320" y="1182"/>
                    <a:ext cx="29" cy="51"/>
                    <a:chOff x="1215" y="1181"/>
                    <a:chExt cx="29" cy="51"/>
                  </a:xfrm>
                </p:grpSpPr>
                <p:sp>
                  <p:nvSpPr>
                    <p:cNvPr id="1608" name="Line 749"/>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09" name="Oval 750"/>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605" name="Group 751"/>
                  <p:cNvGrpSpPr>
                    <a:grpSpLocks/>
                  </p:cNvGrpSpPr>
                  <p:nvPr/>
                </p:nvGrpSpPr>
                <p:grpSpPr bwMode="auto">
                  <a:xfrm>
                    <a:off x="1320" y="1143"/>
                    <a:ext cx="29" cy="50"/>
                    <a:chOff x="1215" y="1142"/>
                    <a:chExt cx="29" cy="50"/>
                  </a:xfrm>
                </p:grpSpPr>
                <p:sp>
                  <p:nvSpPr>
                    <p:cNvPr id="1606" name="Line 752"/>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07" name="Oval 753"/>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590" name="Group 754"/>
                <p:cNvGrpSpPr>
                  <a:grpSpLocks/>
                </p:cNvGrpSpPr>
                <p:nvPr/>
              </p:nvGrpSpPr>
              <p:grpSpPr bwMode="auto">
                <a:xfrm rot="21600000">
                  <a:off x="1114" y="1144"/>
                  <a:ext cx="29" cy="90"/>
                  <a:chOff x="1355" y="1146"/>
                  <a:chExt cx="29" cy="90"/>
                </a:xfrm>
              </p:grpSpPr>
              <p:grpSp>
                <p:nvGrpSpPr>
                  <p:cNvPr id="1598" name="Group 755"/>
                  <p:cNvGrpSpPr>
                    <a:grpSpLocks/>
                  </p:cNvGrpSpPr>
                  <p:nvPr/>
                </p:nvGrpSpPr>
                <p:grpSpPr bwMode="auto">
                  <a:xfrm>
                    <a:off x="1355" y="1185"/>
                    <a:ext cx="29" cy="51"/>
                    <a:chOff x="1215" y="1181"/>
                    <a:chExt cx="29" cy="51"/>
                  </a:xfrm>
                </p:grpSpPr>
                <p:sp>
                  <p:nvSpPr>
                    <p:cNvPr id="1602" name="Line 756"/>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03" name="Oval 757"/>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599" name="Group 758"/>
                  <p:cNvGrpSpPr>
                    <a:grpSpLocks/>
                  </p:cNvGrpSpPr>
                  <p:nvPr/>
                </p:nvGrpSpPr>
                <p:grpSpPr bwMode="auto">
                  <a:xfrm>
                    <a:off x="1355" y="1146"/>
                    <a:ext cx="29" cy="50"/>
                    <a:chOff x="1215" y="1142"/>
                    <a:chExt cx="29" cy="50"/>
                  </a:xfrm>
                </p:grpSpPr>
                <p:sp>
                  <p:nvSpPr>
                    <p:cNvPr id="1600" name="Line 759"/>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01" name="Oval 760"/>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591" name="Group 761"/>
                <p:cNvGrpSpPr>
                  <a:grpSpLocks/>
                </p:cNvGrpSpPr>
                <p:nvPr/>
              </p:nvGrpSpPr>
              <p:grpSpPr bwMode="auto">
                <a:xfrm rot="18900000">
                  <a:off x="970" y="1209"/>
                  <a:ext cx="29" cy="90"/>
                  <a:chOff x="1460" y="1147"/>
                  <a:chExt cx="29" cy="90"/>
                </a:xfrm>
              </p:grpSpPr>
              <p:grpSp>
                <p:nvGrpSpPr>
                  <p:cNvPr id="1592" name="Group 762"/>
                  <p:cNvGrpSpPr>
                    <a:grpSpLocks/>
                  </p:cNvGrpSpPr>
                  <p:nvPr/>
                </p:nvGrpSpPr>
                <p:grpSpPr bwMode="auto">
                  <a:xfrm>
                    <a:off x="1460" y="1186"/>
                    <a:ext cx="29" cy="51"/>
                    <a:chOff x="1215" y="1181"/>
                    <a:chExt cx="29" cy="51"/>
                  </a:xfrm>
                </p:grpSpPr>
                <p:sp>
                  <p:nvSpPr>
                    <p:cNvPr id="1596" name="Line 763"/>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97" name="Oval 764"/>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593" name="Group 765"/>
                  <p:cNvGrpSpPr>
                    <a:grpSpLocks/>
                  </p:cNvGrpSpPr>
                  <p:nvPr/>
                </p:nvGrpSpPr>
                <p:grpSpPr bwMode="auto">
                  <a:xfrm>
                    <a:off x="1460" y="1147"/>
                    <a:ext cx="29" cy="50"/>
                    <a:chOff x="1215" y="1142"/>
                    <a:chExt cx="29" cy="50"/>
                  </a:xfrm>
                </p:grpSpPr>
                <p:sp>
                  <p:nvSpPr>
                    <p:cNvPr id="1594" name="Line 766"/>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95" name="Oval 767"/>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grpSp>
        <p:sp>
          <p:nvSpPr>
            <p:cNvPr id="49" name="Down Arrow 48"/>
            <p:cNvSpPr/>
            <p:nvPr/>
          </p:nvSpPr>
          <p:spPr>
            <a:xfrm rot="17410975">
              <a:off x="2004076" y="1646346"/>
              <a:ext cx="188583" cy="762451"/>
            </a:xfrm>
            <a:prstGeom prst="downArrow">
              <a:avLst>
                <a:gd name="adj1" fmla="val 38002"/>
                <a:gd name="adj2" fmla="val 80382"/>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Down Arrow 49"/>
            <p:cNvSpPr/>
            <p:nvPr/>
          </p:nvSpPr>
          <p:spPr>
            <a:xfrm rot="21362473">
              <a:off x="1475651" y="5101179"/>
              <a:ext cx="188583" cy="588593"/>
            </a:xfrm>
            <a:prstGeom prst="downArrow">
              <a:avLst>
                <a:gd name="adj1" fmla="val 32857"/>
                <a:gd name="adj2" fmla="val 80382"/>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660"/>
            <p:cNvGrpSpPr>
              <a:grpSpLocks/>
            </p:cNvGrpSpPr>
            <p:nvPr/>
          </p:nvGrpSpPr>
          <p:grpSpPr bwMode="auto">
            <a:xfrm>
              <a:off x="5529593" y="6313953"/>
              <a:ext cx="1828800" cy="209550"/>
              <a:chOff x="103" y="1811"/>
              <a:chExt cx="1152" cy="132"/>
            </a:xfrm>
          </p:grpSpPr>
          <p:sp>
            <p:nvSpPr>
              <p:cNvPr id="1478" name="Freeform 5661"/>
              <p:cNvSpPr>
                <a:spLocks noChangeAspect="1"/>
              </p:cNvSpPr>
              <p:nvPr/>
            </p:nvSpPr>
            <p:spPr bwMode="auto">
              <a:xfrm>
                <a:off x="375" y="1811"/>
                <a:ext cx="142" cy="132"/>
              </a:xfrm>
              <a:custGeom>
                <a:avLst/>
                <a:gdLst>
                  <a:gd name="T0" fmla="*/ 41 w 2730"/>
                  <a:gd name="T1" fmla="*/ 2512 h 2533"/>
                  <a:gd name="T2" fmla="*/ 310 w 2730"/>
                  <a:gd name="T3" fmla="*/ 2397 h 2533"/>
                  <a:gd name="T4" fmla="*/ 550 w 2730"/>
                  <a:gd name="T5" fmla="*/ 2186 h 2533"/>
                  <a:gd name="T6" fmla="*/ 742 w 2730"/>
                  <a:gd name="T7" fmla="*/ 1924 h 2533"/>
                  <a:gd name="T8" fmla="*/ 1261 w 2730"/>
                  <a:gd name="T9" fmla="*/ 1084 h 2533"/>
                  <a:gd name="T10" fmla="*/ 1831 w 2730"/>
                  <a:gd name="T11" fmla="*/ 342 h 2533"/>
                  <a:gd name="T12" fmla="*/ 2282 w 2730"/>
                  <a:gd name="T13" fmla="*/ 54 h 2533"/>
                  <a:gd name="T14" fmla="*/ 2703 w 2730"/>
                  <a:gd name="T15" fmla="*/ 18 h 2533"/>
                  <a:gd name="T16" fmla="*/ 2441 w 2730"/>
                  <a:gd name="T17" fmla="*/ 126 h 2533"/>
                  <a:gd name="T18" fmla="*/ 2214 w 2730"/>
                  <a:gd name="T19" fmla="*/ 314 h 2533"/>
                  <a:gd name="T20" fmla="*/ 1971 w 2730"/>
                  <a:gd name="T21" fmla="*/ 623 h 2533"/>
                  <a:gd name="T22" fmla="*/ 1678 w 2730"/>
                  <a:gd name="T23" fmla="*/ 1089 h 2533"/>
                  <a:gd name="T24" fmla="*/ 1102 w 2730"/>
                  <a:gd name="T25" fmla="*/ 1953 h 2533"/>
                  <a:gd name="T26" fmla="*/ 554 w 2730"/>
                  <a:gd name="T27" fmla="*/ 2440 h 2533"/>
                  <a:gd name="T28" fmla="*/ 41 w 2730"/>
                  <a:gd name="T29" fmla="*/ 2512 h 2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gradFill rotWithShape="1">
                <a:gsLst>
                  <a:gs pos="0">
                    <a:srgbClr val="4D0808"/>
                  </a:gs>
                  <a:gs pos="15000">
                    <a:srgbClr val="FF0300"/>
                  </a:gs>
                  <a:gs pos="27500">
                    <a:srgbClr val="FF7A00"/>
                  </a:gs>
                  <a:gs pos="50000">
                    <a:srgbClr val="FFF200"/>
                  </a:gs>
                  <a:gs pos="72500">
                    <a:srgbClr val="FF7A00"/>
                  </a:gs>
                  <a:gs pos="85000">
                    <a:srgbClr val="FF0300"/>
                  </a:gs>
                  <a:gs pos="100000">
                    <a:srgbClr val="4D0808"/>
                  </a:gs>
                </a:gsLst>
                <a:lin ang="5400000" scaled="1"/>
              </a:gradFill>
              <a:ln>
                <a:noFill/>
              </a:ln>
              <a:effectLst/>
              <a:extLst>
                <a:ext uri="{91240B29-F687-4F45-9708-019B960494DF}">
                  <a14:hiddenLine xmlns:a14="http://schemas.microsoft.com/office/drawing/2010/main" w="3175" cmpd="sng">
                    <a:solidFill>
                      <a:srgbClr val="FF99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79" name="Freeform 5662"/>
              <p:cNvSpPr>
                <a:spLocks noChangeAspect="1"/>
              </p:cNvSpPr>
              <p:nvPr/>
            </p:nvSpPr>
            <p:spPr bwMode="auto">
              <a:xfrm>
                <a:off x="297" y="1811"/>
                <a:ext cx="141" cy="132"/>
              </a:xfrm>
              <a:custGeom>
                <a:avLst/>
                <a:gdLst>
                  <a:gd name="T0" fmla="*/ 41 w 2730"/>
                  <a:gd name="T1" fmla="*/ 2512 h 2533"/>
                  <a:gd name="T2" fmla="*/ 310 w 2730"/>
                  <a:gd name="T3" fmla="*/ 2397 h 2533"/>
                  <a:gd name="T4" fmla="*/ 550 w 2730"/>
                  <a:gd name="T5" fmla="*/ 2186 h 2533"/>
                  <a:gd name="T6" fmla="*/ 742 w 2730"/>
                  <a:gd name="T7" fmla="*/ 1924 h 2533"/>
                  <a:gd name="T8" fmla="*/ 1261 w 2730"/>
                  <a:gd name="T9" fmla="*/ 1084 h 2533"/>
                  <a:gd name="T10" fmla="*/ 1831 w 2730"/>
                  <a:gd name="T11" fmla="*/ 342 h 2533"/>
                  <a:gd name="T12" fmla="*/ 2282 w 2730"/>
                  <a:gd name="T13" fmla="*/ 54 h 2533"/>
                  <a:gd name="T14" fmla="*/ 2703 w 2730"/>
                  <a:gd name="T15" fmla="*/ 18 h 2533"/>
                  <a:gd name="T16" fmla="*/ 2441 w 2730"/>
                  <a:gd name="T17" fmla="*/ 126 h 2533"/>
                  <a:gd name="T18" fmla="*/ 2214 w 2730"/>
                  <a:gd name="T19" fmla="*/ 314 h 2533"/>
                  <a:gd name="T20" fmla="*/ 1971 w 2730"/>
                  <a:gd name="T21" fmla="*/ 623 h 2533"/>
                  <a:gd name="T22" fmla="*/ 1678 w 2730"/>
                  <a:gd name="T23" fmla="*/ 1089 h 2533"/>
                  <a:gd name="T24" fmla="*/ 1102 w 2730"/>
                  <a:gd name="T25" fmla="*/ 1953 h 2533"/>
                  <a:gd name="T26" fmla="*/ 554 w 2730"/>
                  <a:gd name="T27" fmla="*/ 2440 h 2533"/>
                  <a:gd name="T28" fmla="*/ 41 w 2730"/>
                  <a:gd name="T29" fmla="*/ 2512 h 2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gradFill rotWithShape="1">
                <a:gsLst>
                  <a:gs pos="0">
                    <a:srgbClr val="C7FF29">
                      <a:gamma/>
                      <a:shade val="0"/>
                      <a:invGamma/>
                    </a:srgbClr>
                  </a:gs>
                  <a:gs pos="50000">
                    <a:srgbClr val="C7FF29"/>
                  </a:gs>
                  <a:gs pos="100000">
                    <a:srgbClr val="C7FF29">
                      <a:gamma/>
                      <a:shade val="0"/>
                      <a:invGamma/>
                    </a:srgbClr>
                  </a:gs>
                </a:gsLst>
                <a:lin ang="5400000" scaled="1"/>
              </a:gradFill>
              <a:ln>
                <a:noFill/>
              </a:ln>
              <a:effectLst/>
              <a:extLst>
                <a:ext uri="{91240B29-F687-4F45-9708-019B960494DF}">
                  <a14:hiddenLine xmlns:a14="http://schemas.microsoft.com/office/drawing/2010/main" w="3175" cmpd="sng">
                    <a:solidFill>
                      <a:srgbClr val="33CC33"/>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80" name="Freeform 5663"/>
              <p:cNvSpPr>
                <a:spLocks noChangeAspect="1"/>
              </p:cNvSpPr>
              <p:nvPr/>
            </p:nvSpPr>
            <p:spPr bwMode="auto">
              <a:xfrm>
                <a:off x="647" y="1811"/>
                <a:ext cx="143" cy="132"/>
              </a:xfrm>
              <a:custGeom>
                <a:avLst/>
                <a:gdLst>
                  <a:gd name="T0" fmla="*/ 41 w 2730"/>
                  <a:gd name="T1" fmla="*/ 2512 h 2533"/>
                  <a:gd name="T2" fmla="*/ 310 w 2730"/>
                  <a:gd name="T3" fmla="*/ 2397 h 2533"/>
                  <a:gd name="T4" fmla="*/ 550 w 2730"/>
                  <a:gd name="T5" fmla="*/ 2186 h 2533"/>
                  <a:gd name="T6" fmla="*/ 742 w 2730"/>
                  <a:gd name="T7" fmla="*/ 1924 h 2533"/>
                  <a:gd name="T8" fmla="*/ 1261 w 2730"/>
                  <a:gd name="T9" fmla="*/ 1084 h 2533"/>
                  <a:gd name="T10" fmla="*/ 1831 w 2730"/>
                  <a:gd name="T11" fmla="*/ 342 h 2533"/>
                  <a:gd name="T12" fmla="*/ 2282 w 2730"/>
                  <a:gd name="T13" fmla="*/ 54 h 2533"/>
                  <a:gd name="T14" fmla="*/ 2703 w 2730"/>
                  <a:gd name="T15" fmla="*/ 18 h 2533"/>
                  <a:gd name="T16" fmla="*/ 2441 w 2730"/>
                  <a:gd name="T17" fmla="*/ 126 h 2533"/>
                  <a:gd name="T18" fmla="*/ 2214 w 2730"/>
                  <a:gd name="T19" fmla="*/ 314 h 2533"/>
                  <a:gd name="T20" fmla="*/ 1971 w 2730"/>
                  <a:gd name="T21" fmla="*/ 623 h 2533"/>
                  <a:gd name="T22" fmla="*/ 1678 w 2730"/>
                  <a:gd name="T23" fmla="*/ 1089 h 2533"/>
                  <a:gd name="T24" fmla="*/ 1102 w 2730"/>
                  <a:gd name="T25" fmla="*/ 1953 h 2533"/>
                  <a:gd name="T26" fmla="*/ 554 w 2730"/>
                  <a:gd name="T27" fmla="*/ 2440 h 2533"/>
                  <a:gd name="T28" fmla="*/ 41 w 2730"/>
                  <a:gd name="T29" fmla="*/ 2512 h 2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gradFill rotWithShape="1">
                <a:gsLst>
                  <a:gs pos="0">
                    <a:srgbClr val="4D0808"/>
                  </a:gs>
                  <a:gs pos="15000">
                    <a:srgbClr val="FF0300"/>
                  </a:gs>
                  <a:gs pos="27500">
                    <a:srgbClr val="FF7A00"/>
                  </a:gs>
                  <a:gs pos="50000">
                    <a:srgbClr val="FFF200"/>
                  </a:gs>
                  <a:gs pos="72500">
                    <a:srgbClr val="FF7A00"/>
                  </a:gs>
                  <a:gs pos="85000">
                    <a:srgbClr val="FF0300"/>
                  </a:gs>
                  <a:gs pos="100000">
                    <a:srgbClr val="4D0808"/>
                  </a:gs>
                </a:gsLst>
                <a:lin ang="5400000" scaled="1"/>
              </a:gradFill>
              <a:ln>
                <a:noFill/>
              </a:ln>
              <a:effectLst/>
              <a:extLst>
                <a:ext uri="{91240B29-F687-4F45-9708-019B960494DF}">
                  <a14:hiddenLine xmlns:a14="http://schemas.microsoft.com/office/drawing/2010/main" w="9525">
                    <a:solidFill>
                      <a:srgbClr val="FF99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81" name="Freeform 5664"/>
              <p:cNvSpPr>
                <a:spLocks noChangeAspect="1"/>
              </p:cNvSpPr>
              <p:nvPr/>
            </p:nvSpPr>
            <p:spPr bwMode="auto">
              <a:xfrm>
                <a:off x="568" y="1811"/>
                <a:ext cx="143" cy="132"/>
              </a:xfrm>
              <a:custGeom>
                <a:avLst/>
                <a:gdLst>
                  <a:gd name="T0" fmla="*/ 41 w 2730"/>
                  <a:gd name="T1" fmla="*/ 2512 h 2533"/>
                  <a:gd name="T2" fmla="*/ 310 w 2730"/>
                  <a:gd name="T3" fmla="*/ 2397 h 2533"/>
                  <a:gd name="T4" fmla="*/ 550 w 2730"/>
                  <a:gd name="T5" fmla="*/ 2186 h 2533"/>
                  <a:gd name="T6" fmla="*/ 742 w 2730"/>
                  <a:gd name="T7" fmla="*/ 1924 h 2533"/>
                  <a:gd name="T8" fmla="*/ 1261 w 2730"/>
                  <a:gd name="T9" fmla="*/ 1084 h 2533"/>
                  <a:gd name="T10" fmla="*/ 1831 w 2730"/>
                  <a:gd name="T11" fmla="*/ 342 h 2533"/>
                  <a:gd name="T12" fmla="*/ 2282 w 2730"/>
                  <a:gd name="T13" fmla="*/ 54 h 2533"/>
                  <a:gd name="T14" fmla="*/ 2703 w 2730"/>
                  <a:gd name="T15" fmla="*/ 18 h 2533"/>
                  <a:gd name="T16" fmla="*/ 2441 w 2730"/>
                  <a:gd name="T17" fmla="*/ 126 h 2533"/>
                  <a:gd name="T18" fmla="*/ 2214 w 2730"/>
                  <a:gd name="T19" fmla="*/ 314 h 2533"/>
                  <a:gd name="T20" fmla="*/ 1971 w 2730"/>
                  <a:gd name="T21" fmla="*/ 623 h 2533"/>
                  <a:gd name="T22" fmla="*/ 1678 w 2730"/>
                  <a:gd name="T23" fmla="*/ 1089 h 2533"/>
                  <a:gd name="T24" fmla="*/ 1102 w 2730"/>
                  <a:gd name="T25" fmla="*/ 1953 h 2533"/>
                  <a:gd name="T26" fmla="*/ 554 w 2730"/>
                  <a:gd name="T27" fmla="*/ 2440 h 2533"/>
                  <a:gd name="T28" fmla="*/ 41 w 2730"/>
                  <a:gd name="T29" fmla="*/ 2512 h 2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gradFill rotWithShape="1">
                <a:gsLst>
                  <a:gs pos="0">
                    <a:srgbClr val="C7FF29">
                      <a:gamma/>
                      <a:shade val="0"/>
                      <a:invGamma/>
                    </a:srgbClr>
                  </a:gs>
                  <a:gs pos="50000">
                    <a:srgbClr val="C7FF29"/>
                  </a:gs>
                  <a:gs pos="100000">
                    <a:srgbClr val="C7FF29">
                      <a:gamma/>
                      <a:shade val="0"/>
                      <a:invGamma/>
                    </a:srgbClr>
                  </a:gs>
                </a:gsLst>
                <a:lin ang="5400000" scaled="1"/>
              </a:gradFill>
              <a:ln>
                <a:noFill/>
              </a:ln>
              <a:effectLst/>
              <a:extLst>
                <a:ext uri="{91240B29-F687-4F45-9708-019B960494DF}">
                  <a14:hiddenLine xmlns:a14="http://schemas.microsoft.com/office/drawing/2010/main" w="9525">
                    <a:solidFill>
                      <a:srgbClr val="33CC33"/>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82" name="Freeform 5665"/>
              <p:cNvSpPr>
                <a:spLocks noChangeAspect="1"/>
              </p:cNvSpPr>
              <p:nvPr/>
            </p:nvSpPr>
            <p:spPr bwMode="auto">
              <a:xfrm>
                <a:off x="841" y="1811"/>
                <a:ext cx="142" cy="132"/>
              </a:xfrm>
              <a:custGeom>
                <a:avLst/>
                <a:gdLst>
                  <a:gd name="T0" fmla="*/ 41 w 2730"/>
                  <a:gd name="T1" fmla="*/ 2512 h 2533"/>
                  <a:gd name="T2" fmla="*/ 310 w 2730"/>
                  <a:gd name="T3" fmla="*/ 2397 h 2533"/>
                  <a:gd name="T4" fmla="*/ 550 w 2730"/>
                  <a:gd name="T5" fmla="*/ 2186 h 2533"/>
                  <a:gd name="T6" fmla="*/ 742 w 2730"/>
                  <a:gd name="T7" fmla="*/ 1924 h 2533"/>
                  <a:gd name="T8" fmla="*/ 1261 w 2730"/>
                  <a:gd name="T9" fmla="*/ 1084 h 2533"/>
                  <a:gd name="T10" fmla="*/ 1831 w 2730"/>
                  <a:gd name="T11" fmla="*/ 342 h 2533"/>
                  <a:gd name="T12" fmla="*/ 2282 w 2730"/>
                  <a:gd name="T13" fmla="*/ 54 h 2533"/>
                  <a:gd name="T14" fmla="*/ 2703 w 2730"/>
                  <a:gd name="T15" fmla="*/ 18 h 2533"/>
                  <a:gd name="T16" fmla="*/ 2441 w 2730"/>
                  <a:gd name="T17" fmla="*/ 126 h 2533"/>
                  <a:gd name="T18" fmla="*/ 2214 w 2730"/>
                  <a:gd name="T19" fmla="*/ 314 h 2533"/>
                  <a:gd name="T20" fmla="*/ 1971 w 2730"/>
                  <a:gd name="T21" fmla="*/ 623 h 2533"/>
                  <a:gd name="T22" fmla="*/ 1678 w 2730"/>
                  <a:gd name="T23" fmla="*/ 1089 h 2533"/>
                  <a:gd name="T24" fmla="*/ 1102 w 2730"/>
                  <a:gd name="T25" fmla="*/ 1953 h 2533"/>
                  <a:gd name="T26" fmla="*/ 554 w 2730"/>
                  <a:gd name="T27" fmla="*/ 2440 h 2533"/>
                  <a:gd name="T28" fmla="*/ 41 w 2730"/>
                  <a:gd name="T29" fmla="*/ 2512 h 2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gradFill rotWithShape="1">
                <a:gsLst>
                  <a:gs pos="0">
                    <a:srgbClr val="C7FF29">
                      <a:gamma/>
                      <a:shade val="0"/>
                      <a:invGamma/>
                    </a:srgbClr>
                  </a:gs>
                  <a:gs pos="50000">
                    <a:srgbClr val="C7FF29"/>
                  </a:gs>
                  <a:gs pos="100000">
                    <a:srgbClr val="C7FF29">
                      <a:gamma/>
                      <a:shade val="0"/>
                      <a:invGamma/>
                    </a:srgbClr>
                  </a:gs>
                </a:gsLst>
                <a:lin ang="5400000" scaled="1"/>
              </a:gradFill>
              <a:ln>
                <a:noFill/>
              </a:ln>
              <a:effectLst/>
              <a:extLst>
                <a:ext uri="{91240B29-F687-4F45-9708-019B960494DF}">
                  <a14:hiddenLine xmlns:a14="http://schemas.microsoft.com/office/drawing/2010/main" w="9525">
                    <a:solidFill>
                      <a:srgbClr val="33CC33"/>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83" name="Freeform 5666"/>
              <p:cNvSpPr>
                <a:spLocks noChangeAspect="1"/>
              </p:cNvSpPr>
              <p:nvPr/>
            </p:nvSpPr>
            <p:spPr bwMode="auto">
              <a:xfrm>
                <a:off x="920" y="1811"/>
                <a:ext cx="142" cy="132"/>
              </a:xfrm>
              <a:custGeom>
                <a:avLst/>
                <a:gdLst>
                  <a:gd name="T0" fmla="*/ 41 w 2730"/>
                  <a:gd name="T1" fmla="*/ 2512 h 2533"/>
                  <a:gd name="T2" fmla="*/ 310 w 2730"/>
                  <a:gd name="T3" fmla="*/ 2397 h 2533"/>
                  <a:gd name="T4" fmla="*/ 550 w 2730"/>
                  <a:gd name="T5" fmla="*/ 2186 h 2533"/>
                  <a:gd name="T6" fmla="*/ 742 w 2730"/>
                  <a:gd name="T7" fmla="*/ 1924 h 2533"/>
                  <a:gd name="T8" fmla="*/ 1261 w 2730"/>
                  <a:gd name="T9" fmla="*/ 1084 h 2533"/>
                  <a:gd name="T10" fmla="*/ 1831 w 2730"/>
                  <a:gd name="T11" fmla="*/ 342 h 2533"/>
                  <a:gd name="T12" fmla="*/ 2282 w 2730"/>
                  <a:gd name="T13" fmla="*/ 54 h 2533"/>
                  <a:gd name="T14" fmla="*/ 2703 w 2730"/>
                  <a:gd name="T15" fmla="*/ 18 h 2533"/>
                  <a:gd name="T16" fmla="*/ 2441 w 2730"/>
                  <a:gd name="T17" fmla="*/ 126 h 2533"/>
                  <a:gd name="T18" fmla="*/ 2214 w 2730"/>
                  <a:gd name="T19" fmla="*/ 314 h 2533"/>
                  <a:gd name="T20" fmla="*/ 1971 w 2730"/>
                  <a:gd name="T21" fmla="*/ 623 h 2533"/>
                  <a:gd name="T22" fmla="*/ 1678 w 2730"/>
                  <a:gd name="T23" fmla="*/ 1089 h 2533"/>
                  <a:gd name="T24" fmla="*/ 1102 w 2730"/>
                  <a:gd name="T25" fmla="*/ 1953 h 2533"/>
                  <a:gd name="T26" fmla="*/ 554 w 2730"/>
                  <a:gd name="T27" fmla="*/ 2440 h 2533"/>
                  <a:gd name="T28" fmla="*/ 41 w 2730"/>
                  <a:gd name="T29" fmla="*/ 2512 h 2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gradFill rotWithShape="1">
                <a:gsLst>
                  <a:gs pos="0">
                    <a:srgbClr val="4D0808"/>
                  </a:gs>
                  <a:gs pos="15000">
                    <a:srgbClr val="FF0300"/>
                  </a:gs>
                  <a:gs pos="27500">
                    <a:srgbClr val="FF7A00"/>
                  </a:gs>
                  <a:gs pos="50000">
                    <a:srgbClr val="FFF200"/>
                  </a:gs>
                  <a:gs pos="72500">
                    <a:srgbClr val="FF7A00"/>
                  </a:gs>
                  <a:gs pos="85000">
                    <a:srgbClr val="FF0300"/>
                  </a:gs>
                  <a:gs pos="100000">
                    <a:srgbClr val="4D0808"/>
                  </a:gs>
                </a:gsLst>
                <a:lin ang="5400000" scaled="1"/>
              </a:gradFill>
              <a:ln>
                <a:noFill/>
              </a:ln>
              <a:effectLst/>
              <a:extLst>
                <a:ext uri="{91240B29-F687-4F45-9708-019B960494DF}">
                  <a14:hiddenLine xmlns:a14="http://schemas.microsoft.com/office/drawing/2010/main" w="9525">
                    <a:solidFill>
                      <a:srgbClr val="FF99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84" name="Freeform 5667"/>
              <p:cNvSpPr>
                <a:spLocks noChangeAspect="1"/>
              </p:cNvSpPr>
              <p:nvPr/>
            </p:nvSpPr>
            <p:spPr bwMode="auto">
              <a:xfrm>
                <a:off x="1113" y="1811"/>
                <a:ext cx="142" cy="132"/>
              </a:xfrm>
              <a:custGeom>
                <a:avLst/>
                <a:gdLst>
                  <a:gd name="T0" fmla="*/ 41 w 2730"/>
                  <a:gd name="T1" fmla="*/ 2512 h 2533"/>
                  <a:gd name="T2" fmla="*/ 310 w 2730"/>
                  <a:gd name="T3" fmla="*/ 2397 h 2533"/>
                  <a:gd name="T4" fmla="*/ 550 w 2730"/>
                  <a:gd name="T5" fmla="*/ 2186 h 2533"/>
                  <a:gd name="T6" fmla="*/ 742 w 2730"/>
                  <a:gd name="T7" fmla="*/ 1924 h 2533"/>
                  <a:gd name="T8" fmla="*/ 1261 w 2730"/>
                  <a:gd name="T9" fmla="*/ 1084 h 2533"/>
                  <a:gd name="T10" fmla="*/ 1831 w 2730"/>
                  <a:gd name="T11" fmla="*/ 342 h 2533"/>
                  <a:gd name="T12" fmla="*/ 2282 w 2730"/>
                  <a:gd name="T13" fmla="*/ 54 h 2533"/>
                  <a:gd name="T14" fmla="*/ 2703 w 2730"/>
                  <a:gd name="T15" fmla="*/ 18 h 2533"/>
                  <a:gd name="T16" fmla="*/ 2441 w 2730"/>
                  <a:gd name="T17" fmla="*/ 126 h 2533"/>
                  <a:gd name="T18" fmla="*/ 2214 w 2730"/>
                  <a:gd name="T19" fmla="*/ 314 h 2533"/>
                  <a:gd name="T20" fmla="*/ 1971 w 2730"/>
                  <a:gd name="T21" fmla="*/ 623 h 2533"/>
                  <a:gd name="T22" fmla="*/ 1678 w 2730"/>
                  <a:gd name="T23" fmla="*/ 1089 h 2533"/>
                  <a:gd name="T24" fmla="*/ 1102 w 2730"/>
                  <a:gd name="T25" fmla="*/ 1953 h 2533"/>
                  <a:gd name="T26" fmla="*/ 554 w 2730"/>
                  <a:gd name="T27" fmla="*/ 2440 h 2533"/>
                  <a:gd name="T28" fmla="*/ 41 w 2730"/>
                  <a:gd name="T29" fmla="*/ 2512 h 2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gradFill rotWithShape="1">
                <a:gsLst>
                  <a:gs pos="0">
                    <a:srgbClr val="C7FF29">
                      <a:gamma/>
                      <a:shade val="0"/>
                      <a:invGamma/>
                    </a:srgbClr>
                  </a:gs>
                  <a:gs pos="50000">
                    <a:srgbClr val="C7FF29"/>
                  </a:gs>
                  <a:gs pos="100000">
                    <a:srgbClr val="C7FF29">
                      <a:gamma/>
                      <a:shade val="0"/>
                      <a:invGamma/>
                    </a:srgbClr>
                  </a:gs>
                </a:gsLst>
                <a:lin ang="5400000" scaled="1"/>
              </a:gradFill>
              <a:ln>
                <a:noFill/>
              </a:ln>
              <a:effectLst/>
              <a:extLst>
                <a:ext uri="{91240B29-F687-4F45-9708-019B960494DF}">
                  <a14:hiddenLine xmlns:a14="http://schemas.microsoft.com/office/drawing/2010/main" w="9525">
                    <a:solidFill>
                      <a:srgbClr val="33CC33"/>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85" name="Freeform 5668"/>
              <p:cNvSpPr>
                <a:spLocks noChangeAspect="1"/>
              </p:cNvSpPr>
              <p:nvPr/>
            </p:nvSpPr>
            <p:spPr bwMode="auto">
              <a:xfrm>
                <a:off x="103" y="1811"/>
                <a:ext cx="142" cy="132"/>
              </a:xfrm>
              <a:custGeom>
                <a:avLst/>
                <a:gdLst>
                  <a:gd name="T0" fmla="*/ 41 w 2730"/>
                  <a:gd name="T1" fmla="*/ 2512 h 2533"/>
                  <a:gd name="T2" fmla="*/ 310 w 2730"/>
                  <a:gd name="T3" fmla="*/ 2397 h 2533"/>
                  <a:gd name="T4" fmla="*/ 550 w 2730"/>
                  <a:gd name="T5" fmla="*/ 2186 h 2533"/>
                  <a:gd name="T6" fmla="*/ 742 w 2730"/>
                  <a:gd name="T7" fmla="*/ 1924 h 2533"/>
                  <a:gd name="T8" fmla="*/ 1261 w 2730"/>
                  <a:gd name="T9" fmla="*/ 1084 h 2533"/>
                  <a:gd name="T10" fmla="*/ 1831 w 2730"/>
                  <a:gd name="T11" fmla="*/ 342 h 2533"/>
                  <a:gd name="T12" fmla="*/ 2282 w 2730"/>
                  <a:gd name="T13" fmla="*/ 54 h 2533"/>
                  <a:gd name="T14" fmla="*/ 2703 w 2730"/>
                  <a:gd name="T15" fmla="*/ 18 h 2533"/>
                  <a:gd name="T16" fmla="*/ 2441 w 2730"/>
                  <a:gd name="T17" fmla="*/ 126 h 2533"/>
                  <a:gd name="T18" fmla="*/ 2214 w 2730"/>
                  <a:gd name="T19" fmla="*/ 314 h 2533"/>
                  <a:gd name="T20" fmla="*/ 1971 w 2730"/>
                  <a:gd name="T21" fmla="*/ 623 h 2533"/>
                  <a:gd name="T22" fmla="*/ 1678 w 2730"/>
                  <a:gd name="T23" fmla="*/ 1089 h 2533"/>
                  <a:gd name="T24" fmla="*/ 1102 w 2730"/>
                  <a:gd name="T25" fmla="*/ 1953 h 2533"/>
                  <a:gd name="T26" fmla="*/ 554 w 2730"/>
                  <a:gd name="T27" fmla="*/ 2440 h 2533"/>
                  <a:gd name="T28" fmla="*/ 41 w 2730"/>
                  <a:gd name="T29" fmla="*/ 2512 h 2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gradFill rotWithShape="1">
                <a:gsLst>
                  <a:gs pos="0">
                    <a:srgbClr val="4D0808"/>
                  </a:gs>
                  <a:gs pos="15000">
                    <a:srgbClr val="FF0300"/>
                  </a:gs>
                  <a:gs pos="27500">
                    <a:srgbClr val="FF7A00"/>
                  </a:gs>
                  <a:gs pos="50000">
                    <a:srgbClr val="FFF200"/>
                  </a:gs>
                  <a:gs pos="72500">
                    <a:srgbClr val="FF7A00"/>
                  </a:gs>
                  <a:gs pos="85000">
                    <a:srgbClr val="FF0300"/>
                  </a:gs>
                  <a:gs pos="100000">
                    <a:srgbClr val="4D0808"/>
                  </a:gs>
                </a:gsLst>
                <a:lin ang="5400000" scaled="1"/>
              </a:gradFill>
              <a:ln>
                <a:noFill/>
              </a:ln>
              <a:effectLst/>
              <a:extLst>
                <a:ext uri="{91240B29-F687-4F45-9708-019B960494DF}">
                  <a14:hiddenLine xmlns:a14="http://schemas.microsoft.com/office/drawing/2010/main" w="3175" cmpd="sng">
                    <a:solidFill>
                      <a:srgbClr val="FF99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486" name="Group 5669"/>
              <p:cNvGrpSpPr>
                <a:grpSpLocks noChangeAspect="1"/>
              </p:cNvGrpSpPr>
              <p:nvPr/>
            </p:nvGrpSpPr>
            <p:grpSpPr bwMode="auto">
              <a:xfrm>
                <a:off x="237" y="1812"/>
                <a:ext cx="11" cy="86"/>
                <a:chOff x="1015" y="2428"/>
                <a:chExt cx="46" cy="372"/>
              </a:xfrm>
            </p:grpSpPr>
            <p:sp>
              <p:nvSpPr>
                <p:cNvPr id="1576" name="AutoShape 5670"/>
                <p:cNvSpPr>
                  <a:spLocks noChangeAspect="1" noChangeArrowheads="1"/>
                </p:cNvSpPr>
                <p:nvPr/>
              </p:nvSpPr>
              <p:spPr bwMode="auto">
                <a:xfrm>
                  <a:off x="1015" y="2428"/>
                  <a:ext cx="46" cy="189"/>
                </a:xfrm>
                <a:prstGeom prst="roundRect">
                  <a:avLst>
                    <a:gd name="adj" fmla="val 16667"/>
                  </a:avLst>
                </a:prstGeom>
                <a:solidFill>
                  <a:srgbClr val="00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77" name="AutoShape 5671"/>
                <p:cNvSpPr>
                  <a:spLocks noChangeAspect="1" noChangeArrowheads="1"/>
                </p:cNvSpPr>
                <p:nvPr/>
              </p:nvSpPr>
              <p:spPr bwMode="auto">
                <a:xfrm>
                  <a:off x="1015" y="2611"/>
                  <a:ext cx="46" cy="189"/>
                </a:xfrm>
                <a:prstGeom prst="roundRect">
                  <a:avLst>
                    <a:gd name="adj" fmla="val 16667"/>
                  </a:avLst>
                </a:prstGeom>
                <a:gradFill rotWithShape="1">
                  <a:gsLst>
                    <a:gs pos="0">
                      <a:srgbClr val="8488C4"/>
                    </a:gs>
                    <a:gs pos="53000">
                      <a:srgbClr val="D4DEFF"/>
                    </a:gs>
                    <a:gs pos="83000">
                      <a:srgbClr val="D4DEFF"/>
                    </a:gs>
                    <a:gs pos="100000">
                      <a:srgbClr val="96AB94"/>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487" name="Group 5672"/>
              <p:cNvGrpSpPr>
                <a:grpSpLocks noChangeAspect="1"/>
              </p:cNvGrpSpPr>
              <p:nvPr/>
            </p:nvGrpSpPr>
            <p:grpSpPr bwMode="auto">
              <a:xfrm>
                <a:off x="402" y="1827"/>
                <a:ext cx="9" cy="104"/>
                <a:chOff x="1790" y="2461"/>
                <a:chExt cx="40" cy="447"/>
              </a:xfrm>
            </p:grpSpPr>
            <p:sp>
              <p:nvSpPr>
                <p:cNvPr id="1574" name="AutoShape 5673"/>
                <p:cNvSpPr>
                  <a:spLocks noChangeAspect="1" noChangeArrowheads="1"/>
                </p:cNvSpPr>
                <p:nvPr/>
              </p:nvSpPr>
              <p:spPr bwMode="auto">
                <a:xfrm>
                  <a:off x="1790" y="2461"/>
                  <a:ext cx="40" cy="223"/>
                </a:xfrm>
                <a:prstGeom prst="roundRect">
                  <a:avLst>
                    <a:gd name="adj" fmla="val 16667"/>
                  </a:avLst>
                </a:prstGeom>
                <a:gradFill rotWithShape="1">
                  <a:gsLst>
                    <a:gs pos="0">
                      <a:srgbClr val="8C3D91"/>
                    </a:gs>
                    <a:gs pos="12000">
                      <a:srgbClr val="7005D4"/>
                    </a:gs>
                    <a:gs pos="30000">
                      <a:srgbClr val="181CC7"/>
                    </a:gs>
                    <a:gs pos="60001">
                      <a:srgbClr val="0A128C"/>
                    </a:gs>
                    <a:gs pos="100000">
                      <a:srgbClr val="0000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75" name="AutoShape 5674"/>
                <p:cNvSpPr>
                  <a:spLocks noChangeAspect="1" noChangeArrowheads="1"/>
                </p:cNvSpPr>
                <p:nvPr/>
              </p:nvSpPr>
              <p:spPr bwMode="auto">
                <a:xfrm>
                  <a:off x="1790" y="2684"/>
                  <a:ext cx="40" cy="224"/>
                </a:xfrm>
                <a:prstGeom prst="roundRect">
                  <a:avLst>
                    <a:gd name="adj" fmla="val 16667"/>
                  </a:avLst>
                </a:prstGeom>
                <a:gradFill rotWithShape="1">
                  <a:gsLst>
                    <a:gs pos="0">
                      <a:srgbClr val="FFF200"/>
                    </a:gs>
                    <a:gs pos="45000">
                      <a:srgbClr val="FF7A00"/>
                    </a:gs>
                    <a:gs pos="70000">
                      <a:srgbClr val="FF0300"/>
                    </a:gs>
                    <a:gs pos="100000">
                      <a:srgbClr val="4D0808"/>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488" name="Group 5675"/>
              <p:cNvGrpSpPr>
                <a:grpSpLocks noChangeAspect="1"/>
              </p:cNvGrpSpPr>
              <p:nvPr/>
            </p:nvGrpSpPr>
            <p:grpSpPr bwMode="auto">
              <a:xfrm>
                <a:off x="268" y="1824"/>
                <a:ext cx="9" cy="107"/>
                <a:chOff x="1151" y="2490"/>
                <a:chExt cx="40" cy="455"/>
              </a:xfrm>
            </p:grpSpPr>
            <p:sp>
              <p:nvSpPr>
                <p:cNvPr id="1572" name="AutoShape 5676"/>
                <p:cNvSpPr>
                  <a:spLocks noChangeAspect="1" noChangeArrowheads="1"/>
                </p:cNvSpPr>
                <p:nvPr/>
              </p:nvSpPr>
              <p:spPr bwMode="auto">
                <a:xfrm>
                  <a:off x="1151" y="2716"/>
                  <a:ext cx="40" cy="229"/>
                </a:xfrm>
                <a:prstGeom prst="roundRect">
                  <a:avLst>
                    <a:gd name="adj" fmla="val 16667"/>
                  </a:avLst>
                </a:prstGeom>
                <a:gradFill rotWithShape="1">
                  <a:gsLst>
                    <a:gs pos="0">
                      <a:srgbClr val="8C3D91"/>
                    </a:gs>
                    <a:gs pos="12000">
                      <a:srgbClr val="7005D4"/>
                    </a:gs>
                    <a:gs pos="30000">
                      <a:srgbClr val="181CC7"/>
                    </a:gs>
                    <a:gs pos="60001">
                      <a:srgbClr val="0A128C"/>
                    </a:gs>
                    <a:gs pos="100000">
                      <a:srgbClr val="0000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73" name="AutoShape 5677"/>
                <p:cNvSpPr>
                  <a:spLocks noChangeAspect="1" noChangeArrowheads="1"/>
                </p:cNvSpPr>
                <p:nvPr/>
              </p:nvSpPr>
              <p:spPr bwMode="auto">
                <a:xfrm>
                  <a:off x="1151" y="2490"/>
                  <a:ext cx="40" cy="229"/>
                </a:xfrm>
                <a:prstGeom prst="roundRect">
                  <a:avLst>
                    <a:gd name="adj" fmla="val 16667"/>
                  </a:avLst>
                </a:prstGeom>
                <a:gradFill rotWithShape="1">
                  <a:gsLst>
                    <a:gs pos="0">
                      <a:srgbClr val="FFF200"/>
                    </a:gs>
                    <a:gs pos="45000">
                      <a:srgbClr val="FF7A00"/>
                    </a:gs>
                    <a:gs pos="70000">
                      <a:srgbClr val="FF0300"/>
                    </a:gs>
                    <a:gs pos="100000">
                      <a:srgbClr val="4D0808"/>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489" name="Group 5678"/>
              <p:cNvGrpSpPr>
                <a:grpSpLocks noChangeAspect="1"/>
              </p:cNvGrpSpPr>
              <p:nvPr/>
            </p:nvGrpSpPr>
            <p:grpSpPr bwMode="auto">
              <a:xfrm>
                <a:off x="432" y="1815"/>
                <a:ext cx="9" cy="75"/>
                <a:chOff x="1914" y="2425"/>
                <a:chExt cx="40" cy="326"/>
              </a:xfrm>
            </p:grpSpPr>
            <p:sp>
              <p:nvSpPr>
                <p:cNvPr id="1570" name="AutoShape 5679"/>
                <p:cNvSpPr>
                  <a:spLocks noChangeAspect="1" noChangeArrowheads="1"/>
                </p:cNvSpPr>
                <p:nvPr/>
              </p:nvSpPr>
              <p:spPr bwMode="auto">
                <a:xfrm>
                  <a:off x="1914" y="2425"/>
                  <a:ext cx="40" cy="163"/>
                </a:xfrm>
                <a:prstGeom prst="roundRect">
                  <a:avLst>
                    <a:gd name="adj" fmla="val 16667"/>
                  </a:avLst>
                </a:prstGeom>
                <a:solidFill>
                  <a:srgbClr val="00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71" name="AutoShape 5680"/>
                <p:cNvSpPr>
                  <a:spLocks noChangeAspect="1" noChangeArrowheads="1"/>
                </p:cNvSpPr>
                <p:nvPr/>
              </p:nvSpPr>
              <p:spPr bwMode="auto">
                <a:xfrm>
                  <a:off x="1914" y="2588"/>
                  <a:ext cx="40" cy="163"/>
                </a:xfrm>
                <a:prstGeom prst="roundRect">
                  <a:avLst>
                    <a:gd name="adj" fmla="val 16667"/>
                  </a:avLst>
                </a:prstGeom>
                <a:gradFill rotWithShape="1">
                  <a:gsLst>
                    <a:gs pos="0">
                      <a:srgbClr val="8488C4"/>
                    </a:gs>
                    <a:gs pos="53000">
                      <a:srgbClr val="D4DEFF"/>
                    </a:gs>
                    <a:gs pos="83000">
                      <a:srgbClr val="D4DEFF"/>
                    </a:gs>
                    <a:gs pos="100000">
                      <a:srgbClr val="96AB94"/>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490" name="Group 5681"/>
              <p:cNvGrpSpPr>
                <a:grpSpLocks noChangeAspect="1"/>
              </p:cNvGrpSpPr>
              <p:nvPr/>
            </p:nvGrpSpPr>
            <p:grpSpPr bwMode="auto">
              <a:xfrm>
                <a:off x="298" y="1861"/>
                <a:ext cx="9" cy="78"/>
                <a:chOff x="1284" y="2652"/>
                <a:chExt cx="40" cy="337"/>
              </a:xfrm>
            </p:grpSpPr>
            <p:sp>
              <p:nvSpPr>
                <p:cNvPr id="1568" name="AutoShape 5682"/>
                <p:cNvSpPr>
                  <a:spLocks noChangeAspect="1" noChangeArrowheads="1"/>
                </p:cNvSpPr>
                <p:nvPr/>
              </p:nvSpPr>
              <p:spPr bwMode="auto">
                <a:xfrm>
                  <a:off x="1284" y="2821"/>
                  <a:ext cx="40" cy="168"/>
                </a:xfrm>
                <a:prstGeom prst="roundRect">
                  <a:avLst>
                    <a:gd name="adj" fmla="val 16667"/>
                  </a:avLst>
                </a:prstGeom>
                <a:solidFill>
                  <a:srgbClr val="00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69" name="AutoShape 5683"/>
                <p:cNvSpPr>
                  <a:spLocks noChangeAspect="1" noChangeArrowheads="1"/>
                </p:cNvSpPr>
                <p:nvPr/>
              </p:nvSpPr>
              <p:spPr bwMode="auto">
                <a:xfrm>
                  <a:off x="1284" y="2652"/>
                  <a:ext cx="40" cy="168"/>
                </a:xfrm>
                <a:prstGeom prst="roundRect">
                  <a:avLst>
                    <a:gd name="adj" fmla="val 16667"/>
                  </a:avLst>
                </a:prstGeom>
                <a:gradFill rotWithShape="1">
                  <a:gsLst>
                    <a:gs pos="0">
                      <a:srgbClr val="8488C4"/>
                    </a:gs>
                    <a:gs pos="53000">
                      <a:srgbClr val="D4DEFF"/>
                    </a:gs>
                    <a:gs pos="83000">
                      <a:srgbClr val="D4DEFF"/>
                    </a:gs>
                    <a:gs pos="100000">
                      <a:srgbClr val="96AB94"/>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491" name="Group 5684"/>
              <p:cNvGrpSpPr>
                <a:grpSpLocks noChangeAspect="1"/>
              </p:cNvGrpSpPr>
              <p:nvPr/>
            </p:nvGrpSpPr>
            <p:grpSpPr bwMode="auto">
              <a:xfrm>
                <a:off x="370" y="1861"/>
                <a:ext cx="9" cy="82"/>
                <a:chOff x="1658" y="2628"/>
                <a:chExt cx="40" cy="355"/>
              </a:xfrm>
            </p:grpSpPr>
            <p:sp>
              <p:nvSpPr>
                <p:cNvPr id="1566" name="AutoShape 5685"/>
                <p:cNvSpPr>
                  <a:spLocks noChangeAspect="1" noChangeArrowheads="1"/>
                </p:cNvSpPr>
                <p:nvPr/>
              </p:nvSpPr>
              <p:spPr bwMode="auto">
                <a:xfrm>
                  <a:off x="1658" y="2628"/>
                  <a:ext cx="40" cy="178"/>
                </a:xfrm>
                <a:prstGeom prst="roundRect">
                  <a:avLst>
                    <a:gd name="adj" fmla="val 16667"/>
                  </a:avLst>
                </a:prstGeom>
                <a:gradFill rotWithShape="1">
                  <a:gsLst>
                    <a:gs pos="0">
                      <a:srgbClr val="8C3D91"/>
                    </a:gs>
                    <a:gs pos="12000">
                      <a:srgbClr val="7005D4"/>
                    </a:gs>
                    <a:gs pos="30000">
                      <a:srgbClr val="181CC7"/>
                    </a:gs>
                    <a:gs pos="60001">
                      <a:srgbClr val="0A128C"/>
                    </a:gs>
                    <a:gs pos="100000">
                      <a:srgbClr val="0000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67" name="AutoShape 5686"/>
                <p:cNvSpPr>
                  <a:spLocks noChangeAspect="1" noChangeArrowheads="1"/>
                </p:cNvSpPr>
                <p:nvPr/>
              </p:nvSpPr>
              <p:spPr bwMode="auto">
                <a:xfrm>
                  <a:off x="1658" y="2805"/>
                  <a:ext cx="40" cy="178"/>
                </a:xfrm>
                <a:prstGeom prst="roundRect">
                  <a:avLst>
                    <a:gd name="adj" fmla="val 16667"/>
                  </a:avLst>
                </a:prstGeom>
                <a:gradFill rotWithShape="1">
                  <a:gsLst>
                    <a:gs pos="0">
                      <a:srgbClr val="FFF200"/>
                    </a:gs>
                    <a:gs pos="45000">
                      <a:srgbClr val="FF7A00"/>
                    </a:gs>
                    <a:gs pos="70000">
                      <a:srgbClr val="FF0300"/>
                    </a:gs>
                    <a:gs pos="100000">
                      <a:srgbClr val="4D0808"/>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492" name="Group 5687"/>
              <p:cNvGrpSpPr>
                <a:grpSpLocks noChangeAspect="1"/>
              </p:cNvGrpSpPr>
              <p:nvPr/>
            </p:nvGrpSpPr>
            <p:grpSpPr bwMode="auto">
              <a:xfrm>
                <a:off x="341" y="1903"/>
                <a:ext cx="10" cy="28"/>
                <a:chOff x="1516" y="2835"/>
                <a:chExt cx="42" cy="123"/>
              </a:xfrm>
            </p:grpSpPr>
            <p:sp>
              <p:nvSpPr>
                <p:cNvPr id="1564" name="AutoShape 5688"/>
                <p:cNvSpPr>
                  <a:spLocks noChangeAspect="1" noChangeArrowheads="1"/>
                </p:cNvSpPr>
                <p:nvPr/>
              </p:nvSpPr>
              <p:spPr bwMode="auto">
                <a:xfrm>
                  <a:off x="1516" y="2897"/>
                  <a:ext cx="42" cy="61"/>
                </a:xfrm>
                <a:prstGeom prst="roundRect">
                  <a:avLst>
                    <a:gd name="adj" fmla="val 16667"/>
                  </a:avLst>
                </a:prstGeom>
                <a:gradFill rotWithShape="1">
                  <a:gsLst>
                    <a:gs pos="0">
                      <a:srgbClr val="8488C4"/>
                    </a:gs>
                    <a:gs pos="53000">
                      <a:srgbClr val="D4DEFF"/>
                    </a:gs>
                    <a:gs pos="83000">
                      <a:srgbClr val="D4DEFF"/>
                    </a:gs>
                    <a:gs pos="100000">
                      <a:srgbClr val="96AB94"/>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65" name="AutoShape 5689"/>
                <p:cNvSpPr>
                  <a:spLocks noChangeAspect="1" noChangeArrowheads="1"/>
                </p:cNvSpPr>
                <p:nvPr/>
              </p:nvSpPr>
              <p:spPr bwMode="auto">
                <a:xfrm>
                  <a:off x="1516" y="2835"/>
                  <a:ext cx="42" cy="62"/>
                </a:xfrm>
                <a:prstGeom prst="roundRect">
                  <a:avLst>
                    <a:gd name="adj" fmla="val 16667"/>
                  </a:avLst>
                </a:prstGeom>
                <a:solidFill>
                  <a:srgbClr val="00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493" name="Group 5690"/>
              <p:cNvGrpSpPr>
                <a:grpSpLocks noChangeAspect="1"/>
              </p:cNvGrpSpPr>
              <p:nvPr/>
            </p:nvGrpSpPr>
            <p:grpSpPr bwMode="auto">
              <a:xfrm>
                <a:off x="529" y="1819"/>
                <a:ext cx="9" cy="102"/>
                <a:chOff x="2195" y="2463"/>
                <a:chExt cx="40" cy="442"/>
              </a:xfrm>
            </p:grpSpPr>
            <p:sp>
              <p:nvSpPr>
                <p:cNvPr id="1562" name="AutoShape 5691"/>
                <p:cNvSpPr>
                  <a:spLocks noChangeAspect="1" noChangeArrowheads="1"/>
                </p:cNvSpPr>
                <p:nvPr/>
              </p:nvSpPr>
              <p:spPr bwMode="auto">
                <a:xfrm>
                  <a:off x="2195" y="2684"/>
                  <a:ext cx="40" cy="221"/>
                </a:xfrm>
                <a:prstGeom prst="roundRect">
                  <a:avLst>
                    <a:gd name="adj" fmla="val 16667"/>
                  </a:avLst>
                </a:prstGeom>
                <a:solidFill>
                  <a:srgbClr val="00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63" name="AutoShape 5692"/>
                <p:cNvSpPr>
                  <a:spLocks noChangeAspect="1" noChangeArrowheads="1"/>
                </p:cNvSpPr>
                <p:nvPr/>
              </p:nvSpPr>
              <p:spPr bwMode="auto">
                <a:xfrm>
                  <a:off x="2195" y="2463"/>
                  <a:ext cx="40" cy="221"/>
                </a:xfrm>
                <a:prstGeom prst="roundRect">
                  <a:avLst>
                    <a:gd name="adj" fmla="val 16667"/>
                  </a:avLst>
                </a:prstGeom>
                <a:gradFill rotWithShape="1">
                  <a:gsLst>
                    <a:gs pos="0">
                      <a:srgbClr val="8488C4"/>
                    </a:gs>
                    <a:gs pos="53000">
                      <a:srgbClr val="D4DEFF"/>
                    </a:gs>
                    <a:gs pos="83000">
                      <a:srgbClr val="D4DEFF"/>
                    </a:gs>
                    <a:gs pos="100000">
                      <a:srgbClr val="96AB94"/>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494" name="Group 5693"/>
              <p:cNvGrpSpPr>
                <a:grpSpLocks noChangeAspect="1"/>
              </p:cNvGrpSpPr>
              <p:nvPr/>
            </p:nvGrpSpPr>
            <p:grpSpPr bwMode="auto">
              <a:xfrm>
                <a:off x="561" y="1851"/>
                <a:ext cx="10" cy="90"/>
                <a:chOff x="2329" y="2599"/>
                <a:chExt cx="43" cy="386"/>
              </a:xfrm>
            </p:grpSpPr>
            <p:sp>
              <p:nvSpPr>
                <p:cNvPr id="1560" name="AutoShape 5694"/>
                <p:cNvSpPr>
                  <a:spLocks noChangeAspect="1" noChangeArrowheads="1"/>
                </p:cNvSpPr>
                <p:nvPr/>
              </p:nvSpPr>
              <p:spPr bwMode="auto">
                <a:xfrm>
                  <a:off x="2329" y="2791"/>
                  <a:ext cx="43" cy="194"/>
                </a:xfrm>
                <a:prstGeom prst="roundRect">
                  <a:avLst>
                    <a:gd name="adj" fmla="val 16667"/>
                  </a:avLst>
                </a:prstGeom>
                <a:gradFill rotWithShape="1">
                  <a:gsLst>
                    <a:gs pos="0">
                      <a:srgbClr val="8C3D91"/>
                    </a:gs>
                    <a:gs pos="12000">
                      <a:srgbClr val="7005D4"/>
                    </a:gs>
                    <a:gs pos="30000">
                      <a:srgbClr val="181CC7"/>
                    </a:gs>
                    <a:gs pos="60001">
                      <a:srgbClr val="0A128C"/>
                    </a:gs>
                    <a:gs pos="100000">
                      <a:srgbClr val="0000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61" name="AutoShape 5695"/>
                <p:cNvSpPr>
                  <a:spLocks noChangeAspect="1" noChangeArrowheads="1"/>
                </p:cNvSpPr>
                <p:nvPr/>
              </p:nvSpPr>
              <p:spPr bwMode="auto">
                <a:xfrm>
                  <a:off x="2329" y="2599"/>
                  <a:ext cx="43" cy="194"/>
                </a:xfrm>
                <a:prstGeom prst="roundRect">
                  <a:avLst>
                    <a:gd name="adj" fmla="val 16667"/>
                  </a:avLst>
                </a:prstGeom>
                <a:gradFill rotWithShape="1">
                  <a:gsLst>
                    <a:gs pos="0">
                      <a:srgbClr val="FFF200"/>
                    </a:gs>
                    <a:gs pos="45000">
                      <a:srgbClr val="FF7A00"/>
                    </a:gs>
                    <a:gs pos="70000">
                      <a:srgbClr val="FF0300"/>
                    </a:gs>
                    <a:gs pos="100000">
                      <a:srgbClr val="4D0808"/>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495" name="Group 5696"/>
              <p:cNvGrpSpPr>
                <a:grpSpLocks noChangeAspect="1"/>
              </p:cNvGrpSpPr>
              <p:nvPr/>
            </p:nvGrpSpPr>
            <p:grpSpPr bwMode="auto">
              <a:xfrm>
                <a:off x="461" y="1820"/>
                <a:ext cx="10" cy="37"/>
                <a:chOff x="2478" y="2807"/>
                <a:chExt cx="43" cy="178"/>
              </a:xfrm>
            </p:grpSpPr>
            <p:sp>
              <p:nvSpPr>
                <p:cNvPr id="1558" name="AutoShape 5697"/>
                <p:cNvSpPr>
                  <a:spLocks noChangeAspect="1" noChangeArrowheads="1"/>
                </p:cNvSpPr>
                <p:nvPr/>
              </p:nvSpPr>
              <p:spPr bwMode="auto">
                <a:xfrm>
                  <a:off x="2478" y="2807"/>
                  <a:ext cx="43" cy="89"/>
                </a:xfrm>
                <a:prstGeom prst="roundRect">
                  <a:avLst>
                    <a:gd name="adj" fmla="val 16667"/>
                  </a:avLst>
                </a:prstGeom>
                <a:gradFill rotWithShape="1">
                  <a:gsLst>
                    <a:gs pos="0">
                      <a:srgbClr val="8C3D91"/>
                    </a:gs>
                    <a:gs pos="12000">
                      <a:srgbClr val="7005D4"/>
                    </a:gs>
                    <a:gs pos="30000">
                      <a:srgbClr val="181CC7"/>
                    </a:gs>
                    <a:gs pos="60001">
                      <a:srgbClr val="0A128C"/>
                    </a:gs>
                    <a:gs pos="100000">
                      <a:srgbClr val="0000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59" name="AutoShape 5698"/>
                <p:cNvSpPr>
                  <a:spLocks noChangeAspect="1" noChangeArrowheads="1"/>
                </p:cNvSpPr>
                <p:nvPr/>
              </p:nvSpPr>
              <p:spPr bwMode="auto">
                <a:xfrm>
                  <a:off x="2478" y="2896"/>
                  <a:ext cx="43" cy="89"/>
                </a:xfrm>
                <a:prstGeom prst="roundRect">
                  <a:avLst>
                    <a:gd name="adj" fmla="val 16667"/>
                  </a:avLst>
                </a:prstGeom>
                <a:gradFill rotWithShape="1">
                  <a:gsLst>
                    <a:gs pos="0">
                      <a:srgbClr val="FFF200"/>
                    </a:gs>
                    <a:gs pos="45000">
                      <a:srgbClr val="FF7A00"/>
                    </a:gs>
                    <a:gs pos="70000">
                      <a:srgbClr val="FF0300"/>
                    </a:gs>
                    <a:gs pos="100000">
                      <a:srgbClr val="4D0808"/>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496" name="Group 5699"/>
              <p:cNvGrpSpPr>
                <a:grpSpLocks noChangeAspect="1"/>
              </p:cNvGrpSpPr>
              <p:nvPr/>
            </p:nvGrpSpPr>
            <p:grpSpPr bwMode="auto">
              <a:xfrm>
                <a:off x="498" y="1815"/>
                <a:ext cx="9" cy="62"/>
                <a:chOff x="2065" y="2441"/>
                <a:chExt cx="40" cy="272"/>
              </a:xfrm>
            </p:grpSpPr>
            <p:sp>
              <p:nvSpPr>
                <p:cNvPr id="1556" name="AutoShape 5700"/>
                <p:cNvSpPr>
                  <a:spLocks noChangeAspect="1" noChangeArrowheads="1"/>
                </p:cNvSpPr>
                <p:nvPr/>
              </p:nvSpPr>
              <p:spPr bwMode="auto">
                <a:xfrm>
                  <a:off x="2065" y="2576"/>
                  <a:ext cx="40" cy="137"/>
                </a:xfrm>
                <a:prstGeom prst="roundRect">
                  <a:avLst>
                    <a:gd name="adj" fmla="val 16667"/>
                  </a:avLst>
                </a:prstGeom>
                <a:gradFill rotWithShape="1">
                  <a:gsLst>
                    <a:gs pos="0">
                      <a:srgbClr val="8C3D91"/>
                    </a:gs>
                    <a:gs pos="12000">
                      <a:srgbClr val="7005D4"/>
                    </a:gs>
                    <a:gs pos="30000">
                      <a:srgbClr val="181CC7"/>
                    </a:gs>
                    <a:gs pos="60001">
                      <a:srgbClr val="0A128C"/>
                    </a:gs>
                    <a:gs pos="100000">
                      <a:srgbClr val="0000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57" name="AutoShape 5701"/>
                <p:cNvSpPr>
                  <a:spLocks noChangeAspect="1" noChangeArrowheads="1"/>
                </p:cNvSpPr>
                <p:nvPr/>
              </p:nvSpPr>
              <p:spPr bwMode="auto">
                <a:xfrm>
                  <a:off x="2065" y="2441"/>
                  <a:ext cx="40" cy="137"/>
                </a:xfrm>
                <a:prstGeom prst="roundRect">
                  <a:avLst>
                    <a:gd name="adj" fmla="val 16667"/>
                  </a:avLst>
                </a:prstGeom>
                <a:gradFill rotWithShape="1">
                  <a:gsLst>
                    <a:gs pos="0">
                      <a:srgbClr val="FFF200"/>
                    </a:gs>
                    <a:gs pos="45000">
                      <a:srgbClr val="FF7A00"/>
                    </a:gs>
                    <a:gs pos="70000">
                      <a:srgbClr val="FF0300"/>
                    </a:gs>
                    <a:gs pos="100000">
                      <a:srgbClr val="4D0808"/>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497" name="Group 5702"/>
              <p:cNvGrpSpPr>
                <a:grpSpLocks noChangeAspect="1"/>
              </p:cNvGrpSpPr>
              <p:nvPr/>
            </p:nvGrpSpPr>
            <p:grpSpPr bwMode="auto">
              <a:xfrm>
                <a:off x="593" y="1897"/>
                <a:ext cx="10" cy="37"/>
                <a:chOff x="2478" y="2807"/>
                <a:chExt cx="43" cy="178"/>
              </a:xfrm>
            </p:grpSpPr>
            <p:sp>
              <p:nvSpPr>
                <p:cNvPr id="1554" name="AutoShape 5703"/>
                <p:cNvSpPr>
                  <a:spLocks noChangeAspect="1" noChangeArrowheads="1"/>
                </p:cNvSpPr>
                <p:nvPr/>
              </p:nvSpPr>
              <p:spPr bwMode="auto">
                <a:xfrm>
                  <a:off x="2478" y="2807"/>
                  <a:ext cx="43" cy="89"/>
                </a:xfrm>
                <a:prstGeom prst="roundRect">
                  <a:avLst>
                    <a:gd name="adj" fmla="val 16667"/>
                  </a:avLst>
                </a:prstGeom>
                <a:gradFill rotWithShape="1">
                  <a:gsLst>
                    <a:gs pos="0">
                      <a:srgbClr val="8C3D91"/>
                    </a:gs>
                    <a:gs pos="12000">
                      <a:srgbClr val="7005D4"/>
                    </a:gs>
                    <a:gs pos="30000">
                      <a:srgbClr val="181CC7"/>
                    </a:gs>
                    <a:gs pos="60001">
                      <a:srgbClr val="0A128C"/>
                    </a:gs>
                    <a:gs pos="100000">
                      <a:srgbClr val="0000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55" name="AutoShape 5704"/>
                <p:cNvSpPr>
                  <a:spLocks noChangeAspect="1" noChangeArrowheads="1"/>
                </p:cNvSpPr>
                <p:nvPr/>
              </p:nvSpPr>
              <p:spPr bwMode="auto">
                <a:xfrm>
                  <a:off x="2478" y="2896"/>
                  <a:ext cx="43" cy="89"/>
                </a:xfrm>
                <a:prstGeom prst="roundRect">
                  <a:avLst>
                    <a:gd name="adj" fmla="val 16667"/>
                  </a:avLst>
                </a:prstGeom>
                <a:gradFill rotWithShape="1">
                  <a:gsLst>
                    <a:gs pos="0">
                      <a:srgbClr val="FFF200"/>
                    </a:gs>
                    <a:gs pos="45000">
                      <a:srgbClr val="FF7A00"/>
                    </a:gs>
                    <a:gs pos="70000">
                      <a:srgbClr val="FF0300"/>
                    </a:gs>
                    <a:gs pos="100000">
                      <a:srgbClr val="4D0808"/>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498" name="Group 5705"/>
              <p:cNvGrpSpPr>
                <a:grpSpLocks noChangeAspect="1"/>
              </p:cNvGrpSpPr>
              <p:nvPr/>
            </p:nvGrpSpPr>
            <p:grpSpPr bwMode="auto">
              <a:xfrm>
                <a:off x="720" y="1815"/>
                <a:ext cx="10" cy="52"/>
                <a:chOff x="3094" y="2443"/>
                <a:chExt cx="40" cy="183"/>
              </a:xfrm>
            </p:grpSpPr>
            <p:sp>
              <p:nvSpPr>
                <p:cNvPr id="1552" name="AutoShape 5706"/>
                <p:cNvSpPr>
                  <a:spLocks noChangeAspect="1" noChangeArrowheads="1"/>
                </p:cNvSpPr>
                <p:nvPr/>
              </p:nvSpPr>
              <p:spPr bwMode="auto">
                <a:xfrm flipV="1">
                  <a:off x="3094" y="2443"/>
                  <a:ext cx="40" cy="92"/>
                </a:xfrm>
                <a:prstGeom prst="roundRect">
                  <a:avLst>
                    <a:gd name="adj" fmla="val 16667"/>
                  </a:avLst>
                </a:prstGeom>
                <a:gradFill rotWithShape="1">
                  <a:gsLst>
                    <a:gs pos="0">
                      <a:srgbClr val="8C3D91"/>
                    </a:gs>
                    <a:gs pos="12000">
                      <a:srgbClr val="7005D4"/>
                    </a:gs>
                    <a:gs pos="30000">
                      <a:srgbClr val="181CC7"/>
                    </a:gs>
                    <a:gs pos="60001">
                      <a:srgbClr val="0A128C"/>
                    </a:gs>
                    <a:gs pos="100000">
                      <a:srgbClr val="0000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53" name="AutoShape 5707"/>
                <p:cNvSpPr>
                  <a:spLocks noChangeAspect="1" noChangeArrowheads="1"/>
                </p:cNvSpPr>
                <p:nvPr/>
              </p:nvSpPr>
              <p:spPr bwMode="auto">
                <a:xfrm flipV="1">
                  <a:off x="3094" y="2534"/>
                  <a:ext cx="40" cy="92"/>
                </a:xfrm>
                <a:prstGeom prst="roundRect">
                  <a:avLst>
                    <a:gd name="adj" fmla="val 16667"/>
                  </a:avLst>
                </a:prstGeom>
                <a:gradFill rotWithShape="1">
                  <a:gsLst>
                    <a:gs pos="0">
                      <a:srgbClr val="FFF200"/>
                    </a:gs>
                    <a:gs pos="45000">
                      <a:srgbClr val="FF7A00"/>
                    </a:gs>
                    <a:gs pos="70000">
                      <a:srgbClr val="FF0300"/>
                    </a:gs>
                    <a:gs pos="100000">
                      <a:srgbClr val="4D0808"/>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499" name="Group 5708"/>
              <p:cNvGrpSpPr>
                <a:grpSpLocks noChangeAspect="1"/>
              </p:cNvGrpSpPr>
              <p:nvPr/>
            </p:nvGrpSpPr>
            <p:grpSpPr bwMode="auto">
              <a:xfrm>
                <a:off x="693" y="1815"/>
                <a:ext cx="11" cy="95"/>
                <a:chOff x="2978" y="2432"/>
                <a:chExt cx="46" cy="375"/>
              </a:xfrm>
            </p:grpSpPr>
            <p:sp>
              <p:nvSpPr>
                <p:cNvPr id="1550" name="AutoShape 5709"/>
                <p:cNvSpPr>
                  <a:spLocks noChangeAspect="1" noChangeArrowheads="1"/>
                </p:cNvSpPr>
                <p:nvPr/>
              </p:nvSpPr>
              <p:spPr bwMode="auto">
                <a:xfrm>
                  <a:off x="2978" y="2619"/>
                  <a:ext cx="46" cy="188"/>
                </a:xfrm>
                <a:prstGeom prst="roundRect">
                  <a:avLst>
                    <a:gd name="adj" fmla="val 16667"/>
                  </a:avLst>
                </a:prstGeom>
                <a:gradFill rotWithShape="1">
                  <a:gsLst>
                    <a:gs pos="0">
                      <a:srgbClr val="8C3D91"/>
                    </a:gs>
                    <a:gs pos="12000">
                      <a:srgbClr val="7005D4"/>
                    </a:gs>
                    <a:gs pos="30000">
                      <a:srgbClr val="181CC7"/>
                    </a:gs>
                    <a:gs pos="60001">
                      <a:srgbClr val="0A128C"/>
                    </a:gs>
                    <a:gs pos="100000">
                      <a:srgbClr val="0000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51" name="AutoShape 5710"/>
                <p:cNvSpPr>
                  <a:spLocks noChangeAspect="1" noChangeArrowheads="1"/>
                </p:cNvSpPr>
                <p:nvPr/>
              </p:nvSpPr>
              <p:spPr bwMode="auto">
                <a:xfrm>
                  <a:off x="2978" y="2432"/>
                  <a:ext cx="46" cy="188"/>
                </a:xfrm>
                <a:prstGeom prst="roundRect">
                  <a:avLst>
                    <a:gd name="adj" fmla="val 16667"/>
                  </a:avLst>
                </a:prstGeom>
                <a:gradFill rotWithShape="1">
                  <a:gsLst>
                    <a:gs pos="0">
                      <a:srgbClr val="FFF200"/>
                    </a:gs>
                    <a:gs pos="45000">
                      <a:srgbClr val="FF7A00"/>
                    </a:gs>
                    <a:gs pos="70000">
                      <a:srgbClr val="FF0300"/>
                    </a:gs>
                    <a:gs pos="100000">
                      <a:srgbClr val="4D0808"/>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500" name="Group 5711"/>
              <p:cNvGrpSpPr>
                <a:grpSpLocks noChangeAspect="1"/>
              </p:cNvGrpSpPr>
              <p:nvPr/>
            </p:nvGrpSpPr>
            <p:grpSpPr bwMode="auto">
              <a:xfrm>
                <a:off x="662" y="1834"/>
                <a:ext cx="10" cy="102"/>
                <a:chOff x="2832" y="2516"/>
                <a:chExt cx="43" cy="436"/>
              </a:xfrm>
            </p:grpSpPr>
            <p:sp>
              <p:nvSpPr>
                <p:cNvPr id="1548" name="AutoShape 5712"/>
                <p:cNvSpPr>
                  <a:spLocks noChangeAspect="1" noChangeArrowheads="1"/>
                </p:cNvSpPr>
                <p:nvPr/>
              </p:nvSpPr>
              <p:spPr bwMode="auto">
                <a:xfrm flipV="1">
                  <a:off x="2832" y="2516"/>
                  <a:ext cx="43" cy="218"/>
                </a:xfrm>
                <a:prstGeom prst="roundRect">
                  <a:avLst>
                    <a:gd name="adj" fmla="val 16667"/>
                  </a:avLst>
                </a:prstGeom>
                <a:solidFill>
                  <a:srgbClr val="00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49" name="AutoShape 5713"/>
                <p:cNvSpPr>
                  <a:spLocks noChangeAspect="1" noChangeArrowheads="1"/>
                </p:cNvSpPr>
                <p:nvPr/>
              </p:nvSpPr>
              <p:spPr bwMode="auto">
                <a:xfrm flipV="1">
                  <a:off x="2832" y="2734"/>
                  <a:ext cx="43" cy="218"/>
                </a:xfrm>
                <a:prstGeom prst="roundRect">
                  <a:avLst>
                    <a:gd name="adj" fmla="val 16667"/>
                  </a:avLst>
                </a:prstGeom>
                <a:gradFill rotWithShape="1">
                  <a:gsLst>
                    <a:gs pos="0">
                      <a:srgbClr val="8488C4"/>
                    </a:gs>
                    <a:gs pos="53000">
                      <a:srgbClr val="D4DEFF"/>
                    </a:gs>
                    <a:gs pos="83000">
                      <a:srgbClr val="D4DEFF"/>
                    </a:gs>
                    <a:gs pos="100000">
                      <a:srgbClr val="96AB94"/>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501" name="Group 5714"/>
              <p:cNvGrpSpPr>
                <a:grpSpLocks noChangeAspect="1"/>
              </p:cNvGrpSpPr>
              <p:nvPr/>
            </p:nvGrpSpPr>
            <p:grpSpPr bwMode="auto">
              <a:xfrm>
                <a:off x="629" y="1886"/>
                <a:ext cx="9" cy="50"/>
                <a:chOff x="2668" y="2761"/>
                <a:chExt cx="40" cy="217"/>
              </a:xfrm>
            </p:grpSpPr>
            <p:sp>
              <p:nvSpPr>
                <p:cNvPr id="1546" name="AutoShape 5715"/>
                <p:cNvSpPr>
                  <a:spLocks noChangeAspect="1" noChangeArrowheads="1"/>
                </p:cNvSpPr>
                <p:nvPr/>
              </p:nvSpPr>
              <p:spPr bwMode="auto">
                <a:xfrm>
                  <a:off x="2668" y="2870"/>
                  <a:ext cx="40" cy="108"/>
                </a:xfrm>
                <a:prstGeom prst="roundRect">
                  <a:avLst>
                    <a:gd name="adj" fmla="val 16667"/>
                  </a:avLst>
                </a:prstGeom>
                <a:solidFill>
                  <a:srgbClr val="00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47" name="AutoShape 5716"/>
                <p:cNvSpPr>
                  <a:spLocks noChangeAspect="1" noChangeArrowheads="1"/>
                </p:cNvSpPr>
                <p:nvPr/>
              </p:nvSpPr>
              <p:spPr bwMode="auto">
                <a:xfrm>
                  <a:off x="2668" y="2761"/>
                  <a:ext cx="40" cy="108"/>
                </a:xfrm>
                <a:prstGeom prst="roundRect">
                  <a:avLst>
                    <a:gd name="adj" fmla="val 16667"/>
                  </a:avLst>
                </a:prstGeom>
                <a:gradFill rotWithShape="1">
                  <a:gsLst>
                    <a:gs pos="0">
                      <a:srgbClr val="8488C4"/>
                    </a:gs>
                    <a:gs pos="53000">
                      <a:srgbClr val="D4DEFF"/>
                    </a:gs>
                    <a:gs pos="83000">
                      <a:srgbClr val="D4DEFF"/>
                    </a:gs>
                    <a:gs pos="100000">
                      <a:srgbClr val="96AB94"/>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502" name="Group 5717"/>
              <p:cNvGrpSpPr>
                <a:grpSpLocks noChangeAspect="1"/>
              </p:cNvGrpSpPr>
              <p:nvPr/>
            </p:nvGrpSpPr>
            <p:grpSpPr bwMode="auto">
              <a:xfrm flipV="1">
                <a:off x="825" y="1838"/>
                <a:ext cx="9" cy="102"/>
                <a:chOff x="3217" y="3037"/>
                <a:chExt cx="46" cy="372"/>
              </a:xfrm>
            </p:grpSpPr>
            <p:sp>
              <p:nvSpPr>
                <p:cNvPr id="1544" name="AutoShape 5718"/>
                <p:cNvSpPr>
                  <a:spLocks noChangeAspect="1" noChangeArrowheads="1"/>
                </p:cNvSpPr>
                <p:nvPr/>
              </p:nvSpPr>
              <p:spPr bwMode="auto">
                <a:xfrm>
                  <a:off x="3217" y="3037"/>
                  <a:ext cx="46" cy="189"/>
                </a:xfrm>
                <a:prstGeom prst="roundRect">
                  <a:avLst>
                    <a:gd name="adj" fmla="val 16667"/>
                  </a:avLst>
                </a:prstGeom>
                <a:solidFill>
                  <a:srgbClr val="00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45" name="AutoShape 5719"/>
                <p:cNvSpPr>
                  <a:spLocks noChangeAspect="1" noChangeArrowheads="1"/>
                </p:cNvSpPr>
                <p:nvPr/>
              </p:nvSpPr>
              <p:spPr bwMode="auto">
                <a:xfrm>
                  <a:off x="3217" y="3220"/>
                  <a:ext cx="46" cy="189"/>
                </a:xfrm>
                <a:prstGeom prst="roundRect">
                  <a:avLst>
                    <a:gd name="adj" fmla="val 16667"/>
                  </a:avLst>
                </a:prstGeom>
                <a:gradFill rotWithShape="1">
                  <a:gsLst>
                    <a:gs pos="0">
                      <a:srgbClr val="8488C4"/>
                    </a:gs>
                    <a:gs pos="53000">
                      <a:srgbClr val="D4DEFF"/>
                    </a:gs>
                    <a:gs pos="83000">
                      <a:srgbClr val="D4DEFF"/>
                    </a:gs>
                    <a:gs pos="100000">
                      <a:srgbClr val="96AB94"/>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503" name="Group 5720"/>
              <p:cNvGrpSpPr>
                <a:grpSpLocks noChangeAspect="1"/>
              </p:cNvGrpSpPr>
              <p:nvPr/>
            </p:nvGrpSpPr>
            <p:grpSpPr bwMode="auto">
              <a:xfrm>
                <a:off x="791" y="1812"/>
                <a:ext cx="12" cy="102"/>
                <a:chOff x="3353" y="3099"/>
                <a:chExt cx="40" cy="455"/>
              </a:xfrm>
            </p:grpSpPr>
            <p:sp>
              <p:nvSpPr>
                <p:cNvPr id="1542" name="AutoShape 5721"/>
                <p:cNvSpPr>
                  <a:spLocks noChangeAspect="1" noChangeArrowheads="1"/>
                </p:cNvSpPr>
                <p:nvPr/>
              </p:nvSpPr>
              <p:spPr bwMode="auto">
                <a:xfrm>
                  <a:off x="3353" y="3325"/>
                  <a:ext cx="40" cy="229"/>
                </a:xfrm>
                <a:prstGeom prst="roundRect">
                  <a:avLst>
                    <a:gd name="adj" fmla="val 16667"/>
                  </a:avLst>
                </a:prstGeom>
                <a:gradFill rotWithShape="1">
                  <a:gsLst>
                    <a:gs pos="0">
                      <a:srgbClr val="8C3D91"/>
                    </a:gs>
                    <a:gs pos="12000">
                      <a:srgbClr val="7005D4"/>
                    </a:gs>
                    <a:gs pos="30000">
                      <a:srgbClr val="181CC7"/>
                    </a:gs>
                    <a:gs pos="60001">
                      <a:srgbClr val="0A128C"/>
                    </a:gs>
                    <a:gs pos="100000">
                      <a:srgbClr val="0000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43" name="AutoShape 5722"/>
                <p:cNvSpPr>
                  <a:spLocks noChangeAspect="1" noChangeArrowheads="1"/>
                </p:cNvSpPr>
                <p:nvPr/>
              </p:nvSpPr>
              <p:spPr bwMode="auto">
                <a:xfrm>
                  <a:off x="3353" y="3099"/>
                  <a:ext cx="40" cy="229"/>
                </a:xfrm>
                <a:prstGeom prst="roundRect">
                  <a:avLst>
                    <a:gd name="adj" fmla="val 16667"/>
                  </a:avLst>
                </a:prstGeom>
                <a:gradFill rotWithShape="1">
                  <a:gsLst>
                    <a:gs pos="0">
                      <a:srgbClr val="FFF200"/>
                    </a:gs>
                    <a:gs pos="45000">
                      <a:srgbClr val="FF7A00"/>
                    </a:gs>
                    <a:gs pos="70000">
                      <a:srgbClr val="FF0300"/>
                    </a:gs>
                    <a:gs pos="100000">
                      <a:srgbClr val="4D0808"/>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504" name="Group 5723"/>
              <p:cNvGrpSpPr>
                <a:grpSpLocks noChangeAspect="1"/>
              </p:cNvGrpSpPr>
              <p:nvPr/>
            </p:nvGrpSpPr>
            <p:grpSpPr bwMode="auto">
              <a:xfrm>
                <a:off x="764" y="1814"/>
                <a:ext cx="11" cy="60"/>
                <a:chOff x="3486" y="3261"/>
                <a:chExt cx="40" cy="337"/>
              </a:xfrm>
            </p:grpSpPr>
            <p:sp>
              <p:nvSpPr>
                <p:cNvPr id="1540" name="AutoShape 5724"/>
                <p:cNvSpPr>
                  <a:spLocks noChangeAspect="1" noChangeArrowheads="1"/>
                </p:cNvSpPr>
                <p:nvPr/>
              </p:nvSpPr>
              <p:spPr bwMode="auto">
                <a:xfrm>
                  <a:off x="3486" y="3430"/>
                  <a:ext cx="40" cy="168"/>
                </a:xfrm>
                <a:prstGeom prst="roundRect">
                  <a:avLst>
                    <a:gd name="adj" fmla="val 16667"/>
                  </a:avLst>
                </a:prstGeom>
                <a:solidFill>
                  <a:srgbClr val="00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41" name="AutoShape 5725"/>
                <p:cNvSpPr>
                  <a:spLocks noChangeAspect="1" noChangeArrowheads="1"/>
                </p:cNvSpPr>
                <p:nvPr/>
              </p:nvSpPr>
              <p:spPr bwMode="auto">
                <a:xfrm>
                  <a:off x="3486" y="3261"/>
                  <a:ext cx="40" cy="168"/>
                </a:xfrm>
                <a:prstGeom prst="roundRect">
                  <a:avLst>
                    <a:gd name="adj" fmla="val 16667"/>
                  </a:avLst>
                </a:prstGeom>
                <a:gradFill rotWithShape="1">
                  <a:gsLst>
                    <a:gs pos="0">
                      <a:srgbClr val="8488C4"/>
                    </a:gs>
                    <a:gs pos="53000">
                      <a:srgbClr val="D4DEFF"/>
                    </a:gs>
                    <a:gs pos="83000">
                      <a:srgbClr val="D4DEFF"/>
                    </a:gs>
                    <a:gs pos="100000">
                      <a:srgbClr val="96AB94"/>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505" name="Group 5726"/>
              <p:cNvGrpSpPr>
                <a:grpSpLocks noChangeAspect="1"/>
              </p:cNvGrpSpPr>
              <p:nvPr/>
            </p:nvGrpSpPr>
            <p:grpSpPr bwMode="auto">
              <a:xfrm>
                <a:off x="957" y="1818"/>
                <a:ext cx="10" cy="103"/>
                <a:chOff x="2195" y="2463"/>
                <a:chExt cx="40" cy="442"/>
              </a:xfrm>
            </p:grpSpPr>
            <p:sp>
              <p:nvSpPr>
                <p:cNvPr id="1538" name="AutoShape 5727"/>
                <p:cNvSpPr>
                  <a:spLocks noChangeAspect="1" noChangeArrowheads="1"/>
                </p:cNvSpPr>
                <p:nvPr/>
              </p:nvSpPr>
              <p:spPr bwMode="auto">
                <a:xfrm>
                  <a:off x="2195" y="2684"/>
                  <a:ext cx="40" cy="221"/>
                </a:xfrm>
                <a:prstGeom prst="roundRect">
                  <a:avLst>
                    <a:gd name="adj" fmla="val 16667"/>
                  </a:avLst>
                </a:prstGeom>
                <a:solidFill>
                  <a:srgbClr val="00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9" name="AutoShape 5728"/>
                <p:cNvSpPr>
                  <a:spLocks noChangeAspect="1" noChangeArrowheads="1"/>
                </p:cNvSpPr>
                <p:nvPr/>
              </p:nvSpPr>
              <p:spPr bwMode="auto">
                <a:xfrm>
                  <a:off x="2195" y="2463"/>
                  <a:ext cx="40" cy="221"/>
                </a:xfrm>
                <a:prstGeom prst="roundRect">
                  <a:avLst>
                    <a:gd name="adj" fmla="val 16667"/>
                  </a:avLst>
                </a:prstGeom>
                <a:gradFill rotWithShape="1">
                  <a:gsLst>
                    <a:gs pos="0">
                      <a:srgbClr val="8488C4"/>
                    </a:gs>
                    <a:gs pos="53000">
                      <a:srgbClr val="D4DEFF"/>
                    </a:gs>
                    <a:gs pos="83000">
                      <a:srgbClr val="D4DEFF"/>
                    </a:gs>
                    <a:gs pos="100000">
                      <a:srgbClr val="96AB94"/>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506" name="Group 5729"/>
              <p:cNvGrpSpPr>
                <a:grpSpLocks noChangeAspect="1"/>
              </p:cNvGrpSpPr>
              <p:nvPr/>
            </p:nvGrpSpPr>
            <p:grpSpPr bwMode="auto">
              <a:xfrm>
                <a:off x="921" y="1851"/>
                <a:ext cx="10" cy="90"/>
                <a:chOff x="2329" y="2599"/>
                <a:chExt cx="43" cy="386"/>
              </a:xfrm>
            </p:grpSpPr>
            <p:sp>
              <p:nvSpPr>
                <p:cNvPr id="1536" name="AutoShape 5730"/>
                <p:cNvSpPr>
                  <a:spLocks noChangeAspect="1" noChangeArrowheads="1"/>
                </p:cNvSpPr>
                <p:nvPr/>
              </p:nvSpPr>
              <p:spPr bwMode="auto">
                <a:xfrm>
                  <a:off x="2329" y="2791"/>
                  <a:ext cx="43" cy="194"/>
                </a:xfrm>
                <a:prstGeom prst="roundRect">
                  <a:avLst>
                    <a:gd name="adj" fmla="val 16667"/>
                  </a:avLst>
                </a:prstGeom>
                <a:gradFill rotWithShape="1">
                  <a:gsLst>
                    <a:gs pos="0">
                      <a:srgbClr val="8C3D91"/>
                    </a:gs>
                    <a:gs pos="12000">
                      <a:srgbClr val="7005D4"/>
                    </a:gs>
                    <a:gs pos="30000">
                      <a:srgbClr val="181CC7"/>
                    </a:gs>
                    <a:gs pos="60001">
                      <a:srgbClr val="0A128C"/>
                    </a:gs>
                    <a:gs pos="100000">
                      <a:srgbClr val="0000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7" name="AutoShape 5731"/>
                <p:cNvSpPr>
                  <a:spLocks noChangeAspect="1" noChangeArrowheads="1"/>
                </p:cNvSpPr>
                <p:nvPr/>
              </p:nvSpPr>
              <p:spPr bwMode="auto">
                <a:xfrm>
                  <a:off x="2329" y="2599"/>
                  <a:ext cx="43" cy="194"/>
                </a:xfrm>
                <a:prstGeom prst="roundRect">
                  <a:avLst>
                    <a:gd name="adj" fmla="val 16667"/>
                  </a:avLst>
                </a:prstGeom>
                <a:gradFill rotWithShape="1">
                  <a:gsLst>
                    <a:gs pos="0">
                      <a:srgbClr val="FFF200"/>
                    </a:gs>
                    <a:gs pos="45000">
                      <a:srgbClr val="FF7A00"/>
                    </a:gs>
                    <a:gs pos="70000">
                      <a:srgbClr val="FF0300"/>
                    </a:gs>
                    <a:gs pos="100000">
                      <a:srgbClr val="4D0808"/>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507" name="Group 5732"/>
              <p:cNvGrpSpPr>
                <a:grpSpLocks noChangeAspect="1"/>
              </p:cNvGrpSpPr>
              <p:nvPr/>
            </p:nvGrpSpPr>
            <p:grpSpPr bwMode="auto">
              <a:xfrm>
                <a:off x="853" y="1876"/>
                <a:ext cx="10" cy="62"/>
                <a:chOff x="2065" y="2441"/>
                <a:chExt cx="40" cy="272"/>
              </a:xfrm>
            </p:grpSpPr>
            <p:sp>
              <p:nvSpPr>
                <p:cNvPr id="1534" name="AutoShape 5733"/>
                <p:cNvSpPr>
                  <a:spLocks noChangeAspect="1" noChangeArrowheads="1"/>
                </p:cNvSpPr>
                <p:nvPr/>
              </p:nvSpPr>
              <p:spPr bwMode="auto">
                <a:xfrm>
                  <a:off x="2065" y="2576"/>
                  <a:ext cx="40" cy="137"/>
                </a:xfrm>
                <a:prstGeom prst="roundRect">
                  <a:avLst>
                    <a:gd name="adj" fmla="val 16667"/>
                  </a:avLst>
                </a:prstGeom>
                <a:gradFill rotWithShape="1">
                  <a:gsLst>
                    <a:gs pos="0">
                      <a:srgbClr val="8C3D91"/>
                    </a:gs>
                    <a:gs pos="12000">
                      <a:srgbClr val="7005D4"/>
                    </a:gs>
                    <a:gs pos="30000">
                      <a:srgbClr val="181CC7"/>
                    </a:gs>
                    <a:gs pos="60001">
                      <a:srgbClr val="0A128C"/>
                    </a:gs>
                    <a:gs pos="100000">
                      <a:srgbClr val="0000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5" name="AutoShape 5734"/>
                <p:cNvSpPr>
                  <a:spLocks noChangeAspect="1" noChangeArrowheads="1"/>
                </p:cNvSpPr>
                <p:nvPr/>
              </p:nvSpPr>
              <p:spPr bwMode="auto">
                <a:xfrm>
                  <a:off x="2065" y="2441"/>
                  <a:ext cx="40" cy="137"/>
                </a:xfrm>
                <a:prstGeom prst="roundRect">
                  <a:avLst>
                    <a:gd name="adj" fmla="val 16667"/>
                  </a:avLst>
                </a:prstGeom>
                <a:gradFill rotWithShape="1">
                  <a:gsLst>
                    <a:gs pos="0">
                      <a:srgbClr val="FFF200"/>
                    </a:gs>
                    <a:gs pos="45000">
                      <a:srgbClr val="FF7A00"/>
                    </a:gs>
                    <a:gs pos="70000">
                      <a:srgbClr val="FF0300"/>
                    </a:gs>
                    <a:gs pos="100000">
                      <a:srgbClr val="4D0808"/>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508" name="Group 5735"/>
              <p:cNvGrpSpPr>
                <a:grpSpLocks noChangeAspect="1"/>
              </p:cNvGrpSpPr>
              <p:nvPr/>
            </p:nvGrpSpPr>
            <p:grpSpPr bwMode="auto">
              <a:xfrm flipV="1">
                <a:off x="893" y="1892"/>
                <a:ext cx="10" cy="42"/>
                <a:chOff x="2815" y="1923"/>
                <a:chExt cx="40" cy="217"/>
              </a:xfrm>
            </p:grpSpPr>
            <p:sp>
              <p:nvSpPr>
                <p:cNvPr id="1532" name="AutoShape 5736"/>
                <p:cNvSpPr>
                  <a:spLocks noChangeAspect="1" noChangeArrowheads="1"/>
                </p:cNvSpPr>
                <p:nvPr/>
              </p:nvSpPr>
              <p:spPr bwMode="auto">
                <a:xfrm>
                  <a:off x="2815" y="2032"/>
                  <a:ext cx="40" cy="108"/>
                </a:xfrm>
                <a:prstGeom prst="roundRect">
                  <a:avLst>
                    <a:gd name="adj" fmla="val 16667"/>
                  </a:avLst>
                </a:prstGeom>
                <a:solidFill>
                  <a:srgbClr val="00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3" name="AutoShape 5737"/>
                <p:cNvSpPr>
                  <a:spLocks noChangeAspect="1" noChangeArrowheads="1"/>
                </p:cNvSpPr>
                <p:nvPr/>
              </p:nvSpPr>
              <p:spPr bwMode="auto">
                <a:xfrm>
                  <a:off x="2815" y="1923"/>
                  <a:ext cx="40" cy="108"/>
                </a:xfrm>
                <a:prstGeom prst="roundRect">
                  <a:avLst>
                    <a:gd name="adj" fmla="val 16667"/>
                  </a:avLst>
                </a:prstGeom>
                <a:gradFill rotWithShape="1">
                  <a:gsLst>
                    <a:gs pos="0">
                      <a:srgbClr val="8488C4"/>
                    </a:gs>
                    <a:gs pos="53000">
                      <a:srgbClr val="D4DEFF"/>
                    </a:gs>
                    <a:gs pos="83000">
                      <a:srgbClr val="D4DEFF"/>
                    </a:gs>
                    <a:gs pos="100000">
                      <a:srgbClr val="96AB94"/>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509" name="Group 5738"/>
              <p:cNvGrpSpPr>
                <a:grpSpLocks noChangeAspect="1"/>
              </p:cNvGrpSpPr>
              <p:nvPr/>
            </p:nvGrpSpPr>
            <p:grpSpPr bwMode="auto">
              <a:xfrm>
                <a:off x="987" y="1814"/>
                <a:ext cx="11" cy="63"/>
                <a:chOff x="2329" y="2599"/>
                <a:chExt cx="43" cy="386"/>
              </a:xfrm>
            </p:grpSpPr>
            <p:sp>
              <p:nvSpPr>
                <p:cNvPr id="1530" name="AutoShape 5739"/>
                <p:cNvSpPr>
                  <a:spLocks noChangeAspect="1" noChangeArrowheads="1"/>
                </p:cNvSpPr>
                <p:nvPr/>
              </p:nvSpPr>
              <p:spPr bwMode="auto">
                <a:xfrm>
                  <a:off x="2329" y="2791"/>
                  <a:ext cx="43" cy="194"/>
                </a:xfrm>
                <a:prstGeom prst="roundRect">
                  <a:avLst>
                    <a:gd name="adj" fmla="val 16667"/>
                  </a:avLst>
                </a:prstGeom>
                <a:gradFill rotWithShape="1">
                  <a:gsLst>
                    <a:gs pos="0">
                      <a:srgbClr val="8C3D91"/>
                    </a:gs>
                    <a:gs pos="12000">
                      <a:srgbClr val="7005D4"/>
                    </a:gs>
                    <a:gs pos="30000">
                      <a:srgbClr val="181CC7"/>
                    </a:gs>
                    <a:gs pos="60001">
                      <a:srgbClr val="0A128C"/>
                    </a:gs>
                    <a:gs pos="100000">
                      <a:srgbClr val="0000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1" name="AutoShape 5740"/>
                <p:cNvSpPr>
                  <a:spLocks noChangeAspect="1" noChangeArrowheads="1"/>
                </p:cNvSpPr>
                <p:nvPr/>
              </p:nvSpPr>
              <p:spPr bwMode="auto">
                <a:xfrm>
                  <a:off x="2329" y="2599"/>
                  <a:ext cx="43" cy="194"/>
                </a:xfrm>
                <a:prstGeom prst="roundRect">
                  <a:avLst>
                    <a:gd name="adj" fmla="val 16667"/>
                  </a:avLst>
                </a:prstGeom>
                <a:gradFill rotWithShape="1">
                  <a:gsLst>
                    <a:gs pos="0">
                      <a:srgbClr val="FFF200"/>
                    </a:gs>
                    <a:gs pos="45000">
                      <a:srgbClr val="FF7A00"/>
                    </a:gs>
                    <a:gs pos="70000">
                      <a:srgbClr val="FF0300"/>
                    </a:gs>
                    <a:gs pos="100000">
                      <a:srgbClr val="4D0808"/>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510" name="Group 5741"/>
              <p:cNvGrpSpPr>
                <a:grpSpLocks noChangeAspect="1"/>
              </p:cNvGrpSpPr>
              <p:nvPr/>
            </p:nvGrpSpPr>
            <p:grpSpPr bwMode="auto">
              <a:xfrm>
                <a:off x="1026" y="1819"/>
                <a:ext cx="10" cy="37"/>
                <a:chOff x="2478" y="2807"/>
                <a:chExt cx="43" cy="178"/>
              </a:xfrm>
            </p:grpSpPr>
            <p:sp>
              <p:nvSpPr>
                <p:cNvPr id="1528" name="AutoShape 5742"/>
                <p:cNvSpPr>
                  <a:spLocks noChangeAspect="1" noChangeArrowheads="1"/>
                </p:cNvSpPr>
                <p:nvPr/>
              </p:nvSpPr>
              <p:spPr bwMode="auto">
                <a:xfrm>
                  <a:off x="2478" y="2807"/>
                  <a:ext cx="43" cy="89"/>
                </a:xfrm>
                <a:prstGeom prst="roundRect">
                  <a:avLst>
                    <a:gd name="adj" fmla="val 16667"/>
                  </a:avLst>
                </a:prstGeom>
                <a:gradFill rotWithShape="1">
                  <a:gsLst>
                    <a:gs pos="0">
                      <a:srgbClr val="8C3D91"/>
                    </a:gs>
                    <a:gs pos="12000">
                      <a:srgbClr val="7005D4"/>
                    </a:gs>
                    <a:gs pos="30000">
                      <a:srgbClr val="181CC7"/>
                    </a:gs>
                    <a:gs pos="60001">
                      <a:srgbClr val="0A128C"/>
                    </a:gs>
                    <a:gs pos="100000">
                      <a:srgbClr val="0000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29" name="AutoShape 5743"/>
                <p:cNvSpPr>
                  <a:spLocks noChangeAspect="1" noChangeArrowheads="1"/>
                </p:cNvSpPr>
                <p:nvPr/>
              </p:nvSpPr>
              <p:spPr bwMode="auto">
                <a:xfrm>
                  <a:off x="2478" y="2896"/>
                  <a:ext cx="43" cy="89"/>
                </a:xfrm>
                <a:prstGeom prst="roundRect">
                  <a:avLst>
                    <a:gd name="adj" fmla="val 16667"/>
                  </a:avLst>
                </a:prstGeom>
                <a:gradFill rotWithShape="1">
                  <a:gsLst>
                    <a:gs pos="0">
                      <a:srgbClr val="FFF200"/>
                    </a:gs>
                    <a:gs pos="45000">
                      <a:srgbClr val="FF7A00"/>
                    </a:gs>
                    <a:gs pos="70000">
                      <a:srgbClr val="FF0300"/>
                    </a:gs>
                    <a:gs pos="100000">
                      <a:srgbClr val="4D0808"/>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511" name="Group 5744"/>
              <p:cNvGrpSpPr>
                <a:grpSpLocks noChangeAspect="1"/>
              </p:cNvGrpSpPr>
              <p:nvPr/>
            </p:nvGrpSpPr>
            <p:grpSpPr bwMode="auto">
              <a:xfrm>
                <a:off x="1086" y="1829"/>
                <a:ext cx="11" cy="103"/>
                <a:chOff x="2195" y="2463"/>
                <a:chExt cx="40" cy="442"/>
              </a:xfrm>
            </p:grpSpPr>
            <p:sp>
              <p:nvSpPr>
                <p:cNvPr id="1526" name="AutoShape 5745"/>
                <p:cNvSpPr>
                  <a:spLocks noChangeAspect="1" noChangeArrowheads="1"/>
                </p:cNvSpPr>
                <p:nvPr/>
              </p:nvSpPr>
              <p:spPr bwMode="auto">
                <a:xfrm>
                  <a:off x="2195" y="2684"/>
                  <a:ext cx="40" cy="221"/>
                </a:xfrm>
                <a:prstGeom prst="roundRect">
                  <a:avLst>
                    <a:gd name="adj" fmla="val 16667"/>
                  </a:avLst>
                </a:prstGeom>
                <a:solidFill>
                  <a:srgbClr val="00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27" name="AutoShape 5746"/>
                <p:cNvSpPr>
                  <a:spLocks noChangeAspect="1" noChangeArrowheads="1"/>
                </p:cNvSpPr>
                <p:nvPr/>
              </p:nvSpPr>
              <p:spPr bwMode="auto">
                <a:xfrm>
                  <a:off x="2195" y="2463"/>
                  <a:ext cx="40" cy="221"/>
                </a:xfrm>
                <a:prstGeom prst="roundRect">
                  <a:avLst>
                    <a:gd name="adj" fmla="val 16667"/>
                  </a:avLst>
                </a:prstGeom>
                <a:gradFill rotWithShape="1">
                  <a:gsLst>
                    <a:gs pos="0">
                      <a:srgbClr val="8488C4"/>
                    </a:gs>
                    <a:gs pos="53000">
                      <a:srgbClr val="D4DEFF"/>
                    </a:gs>
                    <a:gs pos="83000">
                      <a:srgbClr val="D4DEFF"/>
                    </a:gs>
                    <a:gs pos="100000">
                      <a:srgbClr val="96AB94"/>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512" name="Group 5747"/>
              <p:cNvGrpSpPr>
                <a:grpSpLocks noChangeAspect="1"/>
              </p:cNvGrpSpPr>
              <p:nvPr/>
            </p:nvGrpSpPr>
            <p:grpSpPr bwMode="auto">
              <a:xfrm>
                <a:off x="1119" y="1867"/>
                <a:ext cx="10" cy="73"/>
                <a:chOff x="2329" y="2599"/>
                <a:chExt cx="43" cy="386"/>
              </a:xfrm>
            </p:grpSpPr>
            <p:sp>
              <p:nvSpPr>
                <p:cNvPr id="1524" name="AutoShape 5748"/>
                <p:cNvSpPr>
                  <a:spLocks noChangeAspect="1" noChangeArrowheads="1"/>
                </p:cNvSpPr>
                <p:nvPr/>
              </p:nvSpPr>
              <p:spPr bwMode="auto">
                <a:xfrm>
                  <a:off x="2329" y="2791"/>
                  <a:ext cx="43" cy="194"/>
                </a:xfrm>
                <a:prstGeom prst="roundRect">
                  <a:avLst>
                    <a:gd name="adj" fmla="val 16667"/>
                  </a:avLst>
                </a:prstGeom>
                <a:gradFill rotWithShape="1">
                  <a:gsLst>
                    <a:gs pos="0">
                      <a:srgbClr val="8C3D91"/>
                    </a:gs>
                    <a:gs pos="12000">
                      <a:srgbClr val="7005D4"/>
                    </a:gs>
                    <a:gs pos="30000">
                      <a:srgbClr val="181CC7"/>
                    </a:gs>
                    <a:gs pos="60001">
                      <a:srgbClr val="0A128C"/>
                    </a:gs>
                    <a:gs pos="100000">
                      <a:srgbClr val="0000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25" name="AutoShape 5749"/>
                <p:cNvSpPr>
                  <a:spLocks noChangeAspect="1" noChangeArrowheads="1"/>
                </p:cNvSpPr>
                <p:nvPr/>
              </p:nvSpPr>
              <p:spPr bwMode="auto">
                <a:xfrm>
                  <a:off x="2329" y="2599"/>
                  <a:ext cx="43" cy="194"/>
                </a:xfrm>
                <a:prstGeom prst="roundRect">
                  <a:avLst>
                    <a:gd name="adj" fmla="val 16667"/>
                  </a:avLst>
                </a:prstGeom>
                <a:gradFill rotWithShape="1">
                  <a:gsLst>
                    <a:gs pos="0">
                      <a:srgbClr val="FFF200"/>
                    </a:gs>
                    <a:gs pos="45000">
                      <a:srgbClr val="FF7A00"/>
                    </a:gs>
                    <a:gs pos="70000">
                      <a:srgbClr val="FF0300"/>
                    </a:gs>
                    <a:gs pos="100000">
                      <a:srgbClr val="4D0808"/>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513" name="Group 5750"/>
              <p:cNvGrpSpPr>
                <a:grpSpLocks noChangeAspect="1"/>
              </p:cNvGrpSpPr>
              <p:nvPr/>
            </p:nvGrpSpPr>
            <p:grpSpPr bwMode="auto">
              <a:xfrm>
                <a:off x="1055" y="1813"/>
                <a:ext cx="11" cy="78"/>
                <a:chOff x="2065" y="2441"/>
                <a:chExt cx="40" cy="272"/>
              </a:xfrm>
            </p:grpSpPr>
            <p:sp>
              <p:nvSpPr>
                <p:cNvPr id="1522" name="AutoShape 5751"/>
                <p:cNvSpPr>
                  <a:spLocks noChangeAspect="1" noChangeArrowheads="1"/>
                </p:cNvSpPr>
                <p:nvPr/>
              </p:nvSpPr>
              <p:spPr bwMode="auto">
                <a:xfrm>
                  <a:off x="2065" y="2576"/>
                  <a:ext cx="40" cy="137"/>
                </a:xfrm>
                <a:prstGeom prst="roundRect">
                  <a:avLst>
                    <a:gd name="adj" fmla="val 16667"/>
                  </a:avLst>
                </a:prstGeom>
                <a:gradFill rotWithShape="1">
                  <a:gsLst>
                    <a:gs pos="0">
                      <a:srgbClr val="8C3D91"/>
                    </a:gs>
                    <a:gs pos="12000">
                      <a:srgbClr val="7005D4"/>
                    </a:gs>
                    <a:gs pos="30000">
                      <a:srgbClr val="181CC7"/>
                    </a:gs>
                    <a:gs pos="60001">
                      <a:srgbClr val="0A128C"/>
                    </a:gs>
                    <a:gs pos="100000">
                      <a:srgbClr val="0000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23" name="AutoShape 5752"/>
                <p:cNvSpPr>
                  <a:spLocks noChangeAspect="1" noChangeArrowheads="1"/>
                </p:cNvSpPr>
                <p:nvPr/>
              </p:nvSpPr>
              <p:spPr bwMode="auto">
                <a:xfrm>
                  <a:off x="2065" y="2441"/>
                  <a:ext cx="40" cy="137"/>
                </a:xfrm>
                <a:prstGeom prst="roundRect">
                  <a:avLst>
                    <a:gd name="adj" fmla="val 16667"/>
                  </a:avLst>
                </a:prstGeom>
                <a:gradFill rotWithShape="1">
                  <a:gsLst>
                    <a:gs pos="0">
                      <a:srgbClr val="FFF200"/>
                    </a:gs>
                    <a:gs pos="45000">
                      <a:srgbClr val="FF7A00"/>
                    </a:gs>
                    <a:gs pos="70000">
                      <a:srgbClr val="FF0300"/>
                    </a:gs>
                    <a:gs pos="100000">
                      <a:srgbClr val="4D0808"/>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514" name="Freeform 5753"/>
              <p:cNvSpPr>
                <a:spLocks noChangeAspect="1"/>
              </p:cNvSpPr>
              <p:nvPr/>
            </p:nvSpPr>
            <p:spPr bwMode="auto">
              <a:xfrm flipH="1">
                <a:off x="1056" y="1811"/>
                <a:ext cx="142" cy="132"/>
              </a:xfrm>
              <a:custGeom>
                <a:avLst/>
                <a:gdLst>
                  <a:gd name="T0" fmla="*/ 41 w 2730"/>
                  <a:gd name="T1" fmla="*/ 2512 h 2533"/>
                  <a:gd name="T2" fmla="*/ 310 w 2730"/>
                  <a:gd name="T3" fmla="*/ 2397 h 2533"/>
                  <a:gd name="T4" fmla="*/ 550 w 2730"/>
                  <a:gd name="T5" fmla="*/ 2186 h 2533"/>
                  <a:gd name="T6" fmla="*/ 742 w 2730"/>
                  <a:gd name="T7" fmla="*/ 1924 h 2533"/>
                  <a:gd name="T8" fmla="*/ 1261 w 2730"/>
                  <a:gd name="T9" fmla="*/ 1084 h 2533"/>
                  <a:gd name="T10" fmla="*/ 1831 w 2730"/>
                  <a:gd name="T11" fmla="*/ 342 h 2533"/>
                  <a:gd name="T12" fmla="*/ 2282 w 2730"/>
                  <a:gd name="T13" fmla="*/ 54 h 2533"/>
                  <a:gd name="T14" fmla="*/ 2703 w 2730"/>
                  <a:gd name="T15" fmla="*/ 18 h 2533"/>
                  <a:gd name="T16" fmla="*/ 2441 w 2730"/>
                  <a:gd name="T17" fmla="*/ 126 h 2533"/>
                  <a:gd name="T18" fmla="*/ 2214 w 2730"/>
                  <a:gd name="T19" fmla="*/ 314 h 2533"/>
                  <a:gd name="T20" fmla="*/ 1971 w 2730"/>
                  <a:gd name="T21" fmla="*/ 623 h 2533"/>
                  <a:gd name="T22" fmla="*/ 1678 w 2730"/>
                  <a:gd name="T23" fmla="*/ 1089 h 2533"/>
                  <a:gd name="T24" fmla="*/ 1102 w 2730"/>
                  <a:gd name="T25" fmla="*/ 1953 h 2533"/>
                  <a:gd name="T26" fmla="*/ 554 w 2730"/>
                  <a:gd name="T27" fmla="*/ 2440 h 2533"/>
                  <a:gd name="T28" fmla="*/ 41 w 2730"/>
                  <a:gd name="T29" fmla="*/ 2512 h 2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gradFill rotWithShape="1">
                <a:gsLst>
                  <a:gs pos="0">
                    <a:srgbClr val="4D0808"/>
                  </a:gs>
                  <a:gs pos="15000">
                    <a:srgbClr val="FF0300"/>
                  </a:gs>
                  <a:gs pos="27500">
                    <a:srgbClr val="FF7A00"/>
                  </a:gs>
                  <a:gs pos="50000">
                    <a:srgbClr val="FFF200"/>
                  </a:gs>
                  <a:gs pos="72500">
                    <a:srgbClr val="FF7A00"/>
                  </a:gs>
                  <a:gs pos="85000">
                    <a:srgbClr val="FF0300"/>
                  </a:gs>
                  <a:gs pos="100000">
                    <a:srgbClr val="4D0808"/>
                  </a:gs>
                </a:gsLst>
                <a:lin ang="5400000" scaled="1"/>
              </a:gradFill>
              <a:ln>
                <a:noFill/>
              </a:ln>
              <a:effectLst/>
              <a:extLst>
                <a:ext uri="{91240B29-F687-4F45-9708-019B960494DF}">
                  <a14:hiddenLine xmlns:a14="http://schemas.microsoft.com/office/drawing/2010/main" w="9525">
                    <a:solidFill>
                      <a:srgbClr val="FF99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15" name="Freeform 5754"/>
              <p:cNvSpPr>
                <a:spLocks noChangeAspect="1"/>
              </p:cNvSpPr>
              <p:nvPr/>
            </p:nvSpPr>
            <p:spPr bwMode="auto">
              <a:xfrm flipH="1">
                <a:off x="977" y="1811"/>
                <a:ext cx="142" cy="132"/>
              </a:xfrm>
              <a:custGeom>
                <a:avLst/>
                <a:gdLst>
                  <a:gd name="T0" fmla="*/ 41 w 2730"/>
                  <a:gd name="T1" fmla="*/ 2512 h 2533"/>
                  <a:gd name="T2" fmla="*/ 310 w 2730"/>
                  <a:gd name="T3" fmla="*/ 2397 h 2533"/>
                  <a:gd name="T4" fmla="*/ 550 w 2730"/>
                  <a:gd name="T5" fmla="*/ 2186 h 2533"/>
                  <a:gd name="T6" fmla="*/ 742 w 2730"/>
                  <a:gd name="T7" fmla="*/ 1924 h 2533"/>
                  <a:gd name="T8" fmla="*/ 1261 w 2730"/>
                  <a:gd name="T9" fmla="*/ 1084 h 2533"/>
                  <a:gd name="T10" fmla="*/ 1831 w 2730"/>
                  <a:gd name="T11" fmla="*/ 342 h 2533"/>
                  <a:gd name="T12" fmla="*/ 2282 w 2730"/>
                  <a:gd name="T13" fmla="*/ 54 h 2533"/>
                  <a:gd name="T14" fmla="*/ 2703 w 2730"/>
                  <a:gd name="T15" fmla="*/ 18 h 2533"/>
                  <a:gd name="T16" fmla="*/ 2441 w 2730"/>
                  <a:gd name="T17" fmla="*/ 126 h 2533"/>
                  <a:gd name="T18" fmla="*/ 2214 w 2730"/>
                  <a:gd name="T19" fmla="*/ 314 h 2533"/>
                  <a:gd name="T20" fmla="*/ 1971 w 2730"/>
                  <a:gd name="T21" fmla="*/ 623 h 2533"/>
                  <a:gd name="T22" fmla="*/ 1678 w 2730"/>
                  <a:gd name="T23" fmla="*/ 1089 h 2533"/>
                  <a:gd name="T24" fmla="*/ 1102 w 2730"/>
                  <a:gd name="T25" fmla="*/ 1953 h 2533"/>
                  <a:gd name="T26" fmla="*/ 554 w 2730"/>
                  <a:gd name="T27" fmla="*/ 2440 h 2533"/>
                  <a:gd name="T28" fmla="*/ 41 w 2730"/>
                  <a:gd name="T29" fmla="*/ 2512 h 2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gradFill rotWithShape="1">
                <a:gsLst>
                  <a:gs pos="0">
                    <a:srgbClr val="C7FF29">
                      <a:gamma/>
                      <a:shade val="0"/>
                      <a:invGamma/>
                    </a:srgbClr>
                  </a:gs>
                  <a:gs pos="50000">
                    <a:srgbClr val="C7FF29"/>
                  </a:gs>
                  <a:gs pos="100000">
                    <a:srgbClr val="C7FF29">
                      <a:gamma/>
                      <a:shade val="0"/>
                      <a:invGamma/>
                    </a:srgbClr>
                  </a:gs>
                </a:gsLst>
                <a:lin ang="5400000" scaled="1"/>
              </a:gradFill>
              <a:ln>
                <a:noFill/>
              </a:ln>
              <a:effectLst/>
              <a:extLst>
                <a:ext uri="{91240B29-F687-4F45-9708-019B960494DF}">
                  <a14:hiddenLine xmlns:a14="http://schemas.microsoft.com/office/drawing/2010/main" w="9525">
                    <a:solidFill>
                      <a:srgbClr val="33CC33"/>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16" name="Freeform 5755"/>
              <p:cNvSpPr>
                <a:spLocks noChangeAspect="1"/>
              </p:cNvSpPr>
              <p:nvPr/>
            </p:nvSpPr>
            <p:spPr bwMode="auto">
              <a:xfrm flipH="1">
                <a:off x="783" y="1811"/>
                <a:ext cx="143" cy="132"/>
              </a:xfrm>
              <a:custGeom>
                <a:avLst/>
                <a:gdLst>
                  <a:gd name="T0" fmla="*/ 41 w 2730"/>
                  <a:gd name="T1" fmla="*/ 2512 h 2533"/>
                  <a:gd name="T2" fmla="*/ 310 w 2730"/>
                  <a:gd name="T3" fmla="*/ 2397 h 2533"/>
                  <a:gd name="T4" fmla="*/ 550 w 2730"/>
                  <a:gd name="T5" fmla="*/ 2186 h 2533"/>
                  <a:gd name="T6" fmla="*/ 742 w 2730"/>
                  <a:gd name="T7" fmla="*/ 1924 h 2533"/>
                  <a:gd name="T8" fmla="*/ 1261 w 2730"/>
                  <a:gd name="T9" fmla="*/ 1084 h 2533"/>
                  <a:gd name="T10" fmla="*/ 1831 w 2730"/>
                  <a:gd name="T11" fmla="*/ 342 h 2533"/>
                  <a:gd name="T12" fmla="*/ 2282 w 2730"/>
                  <a:gd name="T13" fmla="*/ 54 h 2533"/>
                  <a:gd name="T14" fmla="*/ 2703 w 2730"/>
                  <a:gd name="T15" fmla="*/ 18 h 2533"/>
                  <a:gd name="T16" fmla="*/ 2441 w 2730"/>
                  <a:gd name="T17" fmla="*/ 126 h 2533"/>
                  <a:gd name="T18" fmla="*/ 2214 w 2730"/>
                  <a:gd name="T19" fmla="*/ 314 h 2533"/>
                  <a:gd name="T20" fmla="*/ 1971 w 2730"/>
                  <a:gd name="T21" fmla="*/ 623 h 2533"/>
                  <a:gd name="T22" fmla="*/ 1678 w 2730"/>
                  <a:gd name="T23" fmla="*/ 1089 h 2533"/>
                  <a:gd name="T24" fmla="*/ 1102 w 2730"/>
                  <a:gd name="T25" fmla="*/ 1953 h 2533"/>
                  <a:gd name="T26" fmla="*/ 554 w 2730"/>
                  <a:gd name="T27" fmla="*/ 2440 h 2533"/>
                  <a:gd name="T28" fmla="*/ 41 w 2730"/>
                  <a:gd name="T29" fmla="*/ 2512 h 2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gradFill rotWithShape="1">
                <a:gsLst>
                  <a:gs pos="0">
                    <a:srgbClr val="4D0808"/>
                  </a:gs>
                  <a:gs pos="15000">
                    <a:srgbClr val="FF0300"/>
                  </a:gs>
                  <a:gs pos="27500">
                    <a:srgbClr val="FF7A00"/>
                  </a:gs>
                  <a:gs pos="50000">
                    <a:srgbClr val="FFF200"/>
                  </a:gs>
                  <a:gs pos="72500">
                    <a:srgbClr val="FF7A00"/>
                  </a:gs>
                  <a:gs pos="85000">
                    <a:srgbClr val="FF0300"/>
                  </a:gs>
                  <a:gs pos="100000">
                    <a:srgbClr val="4D0808"/>
                  </a:gs>
                </a:gsLst>
                <a:lin ang="5400000" scaled="1"/>
              </a:gradFill>
              <a:ln>
                <a:noFill/>
              </a:ln>
              <a:effectLst/>
              <a:extLst>
                <a:ext uri="{91240B29-F687-4F45-9708-019B960494DF}">
                  <a14:hiddenLine xmlns:a14="http://schemas.microsoft.com/office/drawing/2010/main" w="9525">
                    <a:solidFill>
                      <a:srgbClr val="FF99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17" name="Freeform 5756"/>
              <p:cNvSpPr>
                <a:spLocks noChangeAspect="1"/>
              </p:cNvSpPr>
              <p:nvPr/>
            </p:nvSpPr>
            <p:spPr bwMode="auto">
              <a:xfrm flipH="1">
                <a:off x="704" y="1811"/>
                <a:ext cx="143" cy="132"/>
              </a:xfrm>
              <a:custGeom>
                <a:avLst/>
                <a:gdLst>
                  <a:gd name="T0" fmla="*/ 41 w 2730"/>
                  <a:gd name="T1" fmla="*/ 2512 h 2533"/>
                  <a:gd name="T2" fmla="*/ 310 w 2730"/>
                  <a:gd name="T3" fmla="*/ 2397 h 2533"/>
                  <a:gd name="T4" fmla="*/ 550 w 2730"/>
                  <a:gd name="T5" fmla="*/ 2186 h 2533"/>
                  <a:gd name="T6" fmla="*/ 742 w 2730"/>
                  <a:gd name="T7" fmla="*/ 1924 h 2533"/>
                  <a:gd name="T8" fmla="*/ 1261 w 2730"/>
                  <a:gd name="T9" fmla="*/ 1084 h 2533"/>
                  <a:gd name="T10" fmla="*/ 1831 w 2730"/>
                  <a:gd name="T11" fmla="*/ 342 h 2533"/>
                  <a:gd name="T12" fmla="*/ 2282 w 2730"/>
                  <a:gd name="T13" fmla="*/ 54 h 2533"/>
                  <a:gd name="T14" fmla="*/ 2703 w 2730"/>
                  <a:gd name="T15" fmla="*/ 18 h 2533"/>
                  <a:gd name="T16" fmla="*/ 2441 w 2730"/>
                  <a:gd name="T17" fmla="*/ 126 h 2533"/>
                  <a:gd name="T18" fmla="*/ 2214 w 2730"/>
                  <a:gd name="T19" fmla="*/ 314 h 2533"/>
                  <a:gd name="T20" fmla="*/ 1971 w 2730"/>
                  <a:gd name="T21" fmla="*/ 623 h 2533"/>
                  <a:gd name="T22" fmla="*/ 1678 w 2730"/>
                  <a:gd name="T23" fmla="*/ 1089 h 2533"/>
                  <a:gd name="T24" fmla="*/ 1102 w 2730"/>
                  <a:gd name="T25" fmla="*/ 1953 h 2533"/>
                  <a:gd name="T26" fmla="*/ 554 w 2730"/>
                  <a:gd name="T27" fmla="*/ 2440 h 2533"/>
                  <a:gd name="T28" fmla="*/ 41 w 2730"/>
                  <a:gd name="T29" fmla="*/ 2512 h 2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gradFill rotWithShape="1">
                <a:gsLst>
                  <a:gs pos="0">
                    <a:srgbClr val="C7FF29">
                      <a:gamma/>
                      <a:shade val="0"/>
                      <a:invGamma/>
                    </a:srgbClr>
                  </a:gs>
                  <a:gs pos="50000">
                    <a:srgbClr val="C7FF29"/>
                  </a:gs>
                  <a:gs pos="100000">
                    <a:srgbClr val="C7FF29">
                      <a:gamma/>
                      <a:shade val="0"/>
                      <a:invGamma/>
                    </a:srgbClr>
                  </a:gs>
                </a:gsLst>
                <a:lin ang="5400000" scaled="1"/>
              </a:gradFill>
              <a:ln>
                <a:noFill/>
              </a:ln>
              <a:effectLst/>
              <a:extLst>
                <a:ext uri="{91240B29-F687-4F45-9708-019B960494DF}">
                  <a14:hiddenLine xmlns:a14="http://schemas.microsoft.com/office/drawing/2010/main" w="9525">
                    <a:solidFill>
                      <a:srgbClr val="33CC33"/>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18" name="Freeform 5757"/>
              <p:cNvSpPr>
                <a:spLocks noChangeAspect="1"/>
              </p:cNvSpPr>
              <p:nvPr/>
            </p:nvSpPr>
            <p:spPr bwMode="auto">
              <a:xfrm flipH="1">
                <a:off x="511" y="1811"/>
                <a:ext cx="143" cy="132"/>
              </a:xfrm>
              <a:custGeom>
                <a:avLst/>
                <a:gdLst>
                  <a:gd name="T0" fmla="*/ 41 w 2730"/>
                  <a:gd name="T1" fmla="*/ 2512 h 2533"/>
                  <a:gd name="T2" fmla="*/ 310 w 2730"/>
                  <a:gd name="T3" fmla="*/ 2397 h 2533"/>
                  <a:gd name="T4" fmla="*/ 550 w 2730"/>
                  <a:gd name="T5" fmla="*/ 2186 h 2533"/>
                  <a:gd name="T6" fmla="*/ 742 w 2730"/>
                  <a:gd name="T7" fmla="*/ 1924 h 2533"/>
                  <a:gd name="T8" fmla="*/ 1261 w 2730"/>
                  <a:gd name="T9" fmla="*/ 1084 h 2533"/>
                  <a:gd name="T10" fmla="*/ 1831 w 2730"/>
                  <a:gd name="T11" fmla="*/ 342 h 2533"/>
                  <a:gd name="T12" fmla="*/ 2282 w 2730"/>
                  <a:gd name="T13" fmla="*/ 54 h 2533"/>
                  <a:gd name="T14" fmla="*/ 2703 w 2730"/>
                  <a:gd name="T15" fmla="*/ 18 h 2533"/>
                  <a:gd name="T16" fmla="*/ 2441 w 2730"/>
                  <a:gd name="T17" fmla="*/ 126 h 2533"/>
                  <a:gd name="T18" fmla="*/ 2214 w 2730"/>
                  <a:gd name="T19" fmla="*/ 314 h 2533"/>
                  <a:gd name="T20" fmla="*/ 1971 w 2730"/>
                  <a:gd name="T21" fmla="*/ 623 h 2533"/>
                  <a:gd name="T22" fmla="*/ 1678 w 2730"/>
                  <a:gd name="T23" fmla="*/ 1089 h 2533"/>
                  <a:gd name="T24" fmla="*/ 1102 w 2730"/>
                  <a:gd name="T25" fmla="*/ 1953 h 2533"/>
                  <a:gd name="T26" fmla="*/ 554 w 2730"/>
                  <a:gd name="T27" fmla="*/ 2440 h 2533"/>
                  <a:gd name="T28" fmla="*/ 41 w 2730"/>
                  <a:gd name="T29" fmla="*/ 2512 h 2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gradFill rotWithShape="1">
                <a:gsLst>
                  <a:gs pos="0">
                    <a:srgbClr val="4D0808"/>
                  </a:gs>
                  <a:gs pos="15000">
                    <a:srgbClr val="FF0300"/>
                  </a:gs>
                  <a:gs pos="27500">
                    <a:srgbClr val="FF7A00"/>
                  </a:gs>
                  <a:gs pos="50000">
                    <a:srgbClr val="FFF200"/>
                  </a:gs>
                  <a:gs pos="72500">
                    <a:srgbClr val="FF7A00"/>
                  </a:gs>
                  <a:gs pos="85000">
                    <a:srgbClr val="FF0300"/>
                  </a:gs>
                  <a:gs pos="100000">
                    <a:srgbClr val="4D0808"/>
                  </a:gs>
                </a:gsLst>
                <a:lin ang="5400000" scaled="1"/>
              </a:gradFill>
              <a:ln>
                <a:noFill/>
              </a:ln>
              <a:effectLst/>
              <a:extLst>
                <a:ext uri="{91240B29-F687-4F45-9708-019B960494DF}">
                  <a14:hiddenLine xmlns:a14="http://schemas.microsoft.com/office/drawing/2010/main" w="9525">
                    <a:solidFill>
                      <a:srgbClr val="FF99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19" name="Freeform 5758"/>
              <p:cNvSpPr>
                <a:spLocks noChangeAspect="1"/>
              </p:cNvSpPr>
              <p:nvPr/>
            </p:nvSpPr>
            <p:spPr bwMode="auto">
              <a:xfrm flipH="1">
                <a:off x="432" y="1811"/>
                <a:ext cx="143" cy="132"/>
              </a:xfrm>
              <a:custGeom>
                <a:avLst/>
                <a:gdLst>
                  <a:gd name="T0" fmla="*/ 41 w 2730"/>
                  <a:gd name="T1" fmla="*/ 2512 h 2533"/>
                  <a:gd name="T2" fmla="*/ 310 w 2730"/>
                  <a:gd name="T3" fmla="*/ 2397 h 2533"/>
                  <a:gd name="T4" fmla="*/ 550 w 2730"/>
                  <a:gd name="T5" fmla="*/ 2186 h 2533"/>
                  <a:gd name="T6" fmla="*/ 742 w 2730"/>
                  <a:gd name="T7" fmla="*/ 1924 h 2533"/>
                  <a:gd name="T8" fmla="*/ 1261 w 2730"/>
                  <a:gd name="T9" fmla="*/ 1084 h 2533"/>
                  <a:gd name="T10" fmla="*/ 1831 w 2730"/>
                  <a:gd name="T11" fmla="*/ 342 h 2533"/>
                  <a:gd name="T12" fmla="*/ 2282 w 2730"/>
                  <a:gd name="T13" fmla="*/ 54 h 2533"/>
                  <a:gd name="T14" fmla="*/ 2703 w 2730"/>
                  <a:gd name="T15" fmla="*/ 18 h 2533"/>
                  <a:gd name="T16" fmla="*/ 2441 w 2730"/>
                  <a:gd name="T17" fmla="*/ 126 h 2533"/>
                  <a:gd name="T18" fmla="*/ 2214 w 2730"/>
                  <a:gd name="T19" fmla="*/ 314 h 2533"/>
                  <a:gd name="T20" fmla="*/ 1971 w 2730"/>
                  <a:gd name="T21" fmla="*/ 623 h 2533"/>
                  <a:gd name="T22" fmla="*/ 1678 w 2730"/>
                  <a:gd name="T23" fmla="*/ 1089 h 2533"/>
                  <a:gd name="T24" fmla="*/ 1102 w 2730"/>
                  <a:gd name="T25" fmla="*/ 1953 h 2533"/>
                  <a:gd name="T26" fmla="*/ 554 w 2730"/>
                  <a:gd name="T27" fmla="*/ 2440 h 2533"/>
                  <a:gd name="T28" fmla="*/ 41 w 2730"/>
                  <a:gd name="T29" fmla="*/ 2512 h 2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gradFill rotWithShape="1">
                <a:gsLst>
                  <a:gs pos="0">
                    <a:srgbClr val="C7FF29">
                      <a:gamma/>
                      <a:shade val="0"/>
                      <a:invGamma/>
                    </a:srgbClr>
                  </a:gs>
                  <a:gs pos="50000">
                    <a:srgbClr val="C7FF29"/>
                  </a:gs>
                  <a:gs pos="100000">
                    <a:srgbClr val="C7FF29">
                      <a:gamma/>
                      <a:shade val="0"/>
                      <a:invGamma/>
                    </a:srgbClr>
                  </a:gs>
                </a:gsLst>
                <a:lin ang="5400000" scaled="1"/>
              </a:gradFill>
              <a:ln>
                <a:noFill/>
              </a:ln>
              <a:effectLst/>
              <a:extLst>
                <a:ext uri="{91240B29-F687-4F45-9708-019B960494DF}">
                  <a14:hiddenLine xmlns:a14="http://schemas.microsoft.com/office/drawing/2010/main" w="9525">
                    <a:solidFill>
                      <a:srgbClr val="33CC33"/>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20" name="Freeform 5759"/>
              <p:cNvSpPr>
                <a:spLocks noChangeAspect="1"/>
              </p:cNvSpPr>
              <p:nvPr/>
            </p:nvSpPr>
            <p:spPr bwMode="auto">
              <a:xfrm flipH="1">
                <a:off x="239" y="1811"/>
                <a:ext cx="142" cy="132"/>
              </a:xfrm>
              <a:custGeom>
                <a:avLst/>
                <a:gdLst>
                  <a:gd name="T0" fmla="*/ 41 w 2730"/>
                  <a:gd name="T1" fmla="*/ 2512 h 2533"/>
                  <a:gd name="T2" fmla="*/ 310 w 2730"/>
                  <a:gd name="T3" fmla="*/ 2397 h 2533"/>
                  <a:gd name="T4" fmla="*/ 550 w 2730"/>
                  <a:gd name="T5" fmla="*/ 2186 h 2533"/>
                  <a:gd name="T6" fmla="*/ 742 w 2730"/>
                  <a:gd name="T7" fmla="*/ 1924 h 2533"/>
                  <a:gd name="T8" fmla="*/ 1261 w 2730"/>
                  <a:gd name="T9" fmla="*/ 1084 h 2533"/>
                  <a:gd name="T10" fmla="*/ 1831 w 2730"/>
                  <a:gd name="T11" fmla="*/ 342 h 2533"/>
                  <a:gd name="T12" fmla="*/ 2282 w 2730"/>
                  <a:gd name="T13" fmla="*/ 54 h 2533"/>
                  <a:gd name="T14" fmla="*/ 2703 w 2730"/>
                  <a:gd name="T15" fmla="*/ 18 h 2533"/>
                  <a:gd name="T16" fmla="*/ 2441 w 2730"/>
                  <a:gd name="T17" fmla="*/ 126 h 2533"/>
                  <a:gd name="T18" fmla="*/ 2214 w 2730"/>
                  <a:gd name="T19" fmla="*/ 314 h 2533"/>
                  <a:gd name="T20" fmla="*/ 1971 w 2730"/>
                  <a:gd name="T21" fmla="*/ 623 h 2533"/>
                  <a:gd name="T22" fmla="*/ 1678 w 2730"/>
                  <a:gd name="T23" fmla="*/ 1089 h 2533"/>
                  <a:gd name="T24" fmla="*/ 1102 w 2730"/>
                  <a:gd name="T25" fmla="*/ 1953 h 2533"/>
                  <a:gd name="T26" fmla="*/ 554 w 2730"/>
                  <a:gd name="T27" fmla="*/ 2440 h 2533"/>
                  <a:gd name="T28" fmla="*/ 41 w 2730"/>
                  <a:gd name="T29" fmla="*/ 2512 h 2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gradFill rotWithShape="1">
                <a:gsLst>
                  <a:gs pos="0">
                    <a:srgbClr val="4D0808"/>
                  </a:gs>
                  <a:gs pos="15000">
                    <a:srgbClr val="FF0300"/>
                  </a:gs>
                  <a:gs pos="27500">
                    <a:srgbClr val="FF7A00"/>
                  </a:gs>
                  <a:gs pos="50000">
                    <a:srgbClr val="FFF200"/>
                  </a:gs>
                  <a:gs pos="72500">
                    <a:srgbClr val="FF7A00"/>
                  </a:gs>
                  <a:gs pos="85000">
                    <a:srgbClr val="FF0300"/>
                  </a:gs>
                  <a:gs pos="100000">
                    <a:srgbClr val="4D0808"/>
                  </a:gs>
                </a:gsLst>
                <a:lin ang="5400000" scaled="1"/>
              </a:gradFill>
              <a:ln>
                <a:noFill/>
              </a:ln>
              <a:effectLst/>
              <a:extLst>
                <a:ext uri="{91240B29-F687-4F45-9708-019B960494DF}">
                  <a14:hiddenLine xmlns:a14="http://schemas.microsoft.com/office/drawing/2010/main" w="3175" cmpd="sng">
                    <a:solidFill>
                      <a:srgbClr val="FF99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21" name="Freeform 5760"/>
              <p:cNvSpPr>
                <a:spLocks noChangeAspect="1"/>
              </p:cNvSpPr>
              <p:nvPr/>
            </p:nvSpPr>
            <p:spPr bwMode="auto">
              <a:xfrm flipH="1">
                <a:off x="161" y="1811"/>
                <a:ext cx="141" cy="132"/>
              </a:xfrm>
              <a:custGeom>
                <a:avLst/>
                <a:gdLst>
                  <a:gd name="T0" fmla="*/ 41 w 2730"/>
                  <a:gd name="T1" fmla="*/ 2512 h 2533"/>
                  <a:gd name="T2" fmla="*/ 310 w 2730"/>
                  <a:gd name="T3" fmla="*/ 2397 h 2533"/>
                  <a:gd name="T4" fmla="*/ 550 w 2730"/>
                  <a:gd name="T5" fmla="*/ 2186 h 2533"/>
                  <a:gd name="T6" fmla="*/ 742 w 2730"/>
                  <a:gd name="T7" fmla="*/ 1924 h 2533"/>
                  <a:gd name="T8" fmla="*/ 1261 w 2730"/>
                  <a:gd name="T9" fmla="*/ 1084 h 2533"/>
                  <a:gd name="T10" fmla="*/ 1831 w 2730"/>
                  <a:gd name="T11" fmla="*/ 342 h 2533"/>
                  <a:gd name="T12" fmla="*/ 2282 w 2730"/>
                  <a:gd name="T13" fmla="*/ 54 h 2533"/>
                  <a:gd name="T14" fmla="*/ 2703 w 2730"/>
                  <a:gd name="T15" fmla="*/ 18 h 2533"/>
                  <a:gd name="T16" fmla="*/ 2441 w 2730"/>
                  <a:gd name="T17" fmla="*/ 126 h 2533"/>
                  <a:gd name="T18" fmla="*/ 2214 w 2730"/>
                  <a:gd name="T19" fmla="*/ 314 h 2533"/>
                  <a:gd name="T20" fmla="*/ 1971 w 2730"/>
                  <a:gd name="T21" fmla="*/ 623 h 2533"/>
                  <a:gd name="T22" fmla="*/ 1678 w 2730"/>
                  <a:gd name="T23" fmla="*/ 1089 h 2533"/>
                  <a:gd name="T24" fmla="*/ 1102 w 2730"/>
                  <a:gd name="T25" fmla="*/ 1953 h 2533"/>
                  <a:gd name="T26" fmla="*/ 554 w 2730"/>
                  <a:gd name="T27" fmla="*/ 2440 h 2533"/>
                  <a:gd name="T28" fmla="*/ 41 w 2730"/>
                  <a:gd name="T29" fmla="*/ 2512 h 2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gradFill rotWithShape="1">
                <a:gsLst>
                  <a:gs pos="0">
                    <a:srgbClr val="C7FF29">
                      <a:gamma/>
                      <a:shade val="0"/>
                      <a:invGamma/>
                    </a:srgbClr>
                  </a:gs>
                  <a:gs pos="50000">
                    <a:srgbClr val="C7FF29"/>
                  </a:gs>
                  <a:gs pos="100000">
                    <a:srgbClr val="C7FF29">
                      <a:gamma/>
                      <a:shade val="0"/>
                      <a:invGamma/>
                    </a:srgbClr>
                  </a:gs>
                </a:gsLst>
                <a:lin ang="5400000" scaled="1"/>
              </a:gradFill>
              <a:ln>
                <a:noFill/>
              </a:ln>
              <a:effectLst/>
              <a:extLst>
                <a:ext uri="{91240B29-F687-4F45-9708-019B960494DF}">
                  <a14:hiddenLine xmlns:a14="http://schemas.microsoft.com/office/drawing/2010/main" w="9525">
                    <a:solidFill>
                      <a:srgbClr val="33CC33"/>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2" name="Group 51"/>
            <p:cNvGrpSpPr/>
            <p:nvPr/>
          </p:nvGrpSpPr>
          <p:grpSpPr>
            <a:xfrm flipH="1">
              <a:off x="5096415" y="5857690"/>
              <a:ext cx="667212" cy="434347"/>
              <a:chOff x="2883567" y="5890253"/>
              <a:chExt cx="353381" cy="434347"/>
            </a:xfrm>
          </p:grpSpPr>
          <p:cxnSp>
            <p:nvCxnSpPr>
              <p:cNvPr id="1476" name="Straight Connector 1475"/>
              <p:cNvCxnSpPr/>
              <p:nvPr/>
            </p:nvCxnSpPr>
            <p:spPr>
              <a:xfrm flipV="1">
                <a:off x="2890270" y="5941834"/>
                <a:ext cx="0" cy="382766"/>
              </a:xfrm>
              <a:prstGeom prst="line">
                <a:avLst/>
              </a:prstGeom>
              <a:ln w="82550">
                <a:solidFill>
                  <a:schemeClr val="tx1"/>
                </a:solidFill>
              </a:ln>
            </p:spPr>
            <p:style>
              <a:lnRef idx="1">
                <a:schemeClr val="accent1"/>
              </a:lnRef>
              <a:fillRef idx="0">
                <a:schemeClr val="accent1"/>
              </a:fillRef>
              <a:effectRef idx="0">
                <a:schemeClr val="accent1"/>
              </a:effectRef>
              <a:fontRef idx="minor">
                <a:schemeClr val="tx1"/>
              </a:fontRef>
            </p:style>
          </p:cxnSp>
          <p:sp>
            <p:nvSpPr>
              <p:cNvPr id="1477" name="Down Arrow 1476"/>
              <p:cNvSpPr/>
              <p:nvPr/>
            </p:nvSpPr>
            <p:spPr>
              <a:xfrm rot="16200000">
                <a:off x="2965966" y="5807854"/>
                <a:ext cx="188583" cy="353381"/>
              </a:xfrm>
              <a:prstGeom prst="downArrow">
                <a:avLst>
                  <a:gd name="adj1" fmla="val 38002"/>
                  <a:gd name="adj2" fmla="val 80382"/>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Rectangle 52"/>
            <p:cNvSpPr/>
            <p:nvPr/>
          </p:nvSpPr>
          <p:spPr>
            <a:xfrm>
              <a:off x="6304089" y="6251957"/>
              <a:ext cx="360362" cy="304800"/>
            </a:xfrm>
            <a:prstGeom prst="rect">
              <a:avLst/>
            </a:prstGeom>
            <a:solidFill>
              <a:schemeClr val="bg2">
                <a:lumMod val="5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5386728" y="6562953"/>
              <a:ext cx="2426370" cy="307777"/>
            </a:xfrm>
            <a:prstGeom prst="rect">
              <a:avLst/>
            </a:prstGeom>
            <a:noFill/>
          </p:spPr>
          <p:txBody>
            <a:bodyPr wrap="square" rtlCol="0">
              <a:spAutoFit/>
            </a:bodyPr>
            <a:lstStyle/>
            <a:p>
              <a:pPr algn="ctr"/>
              <a:r>
                <a:rPr lang="en-US" sz="1400" b="1" dirty="0" smtClean="0">
                  <a:latin typeface="Tahoma" panose="020B0604030504040204" pitchFamily="34" charset="0"/>
                  <a:ea typeface="Tahoma" panose="020B0604030504040204" pitchFamily="34" charset="0"/>
                  <a:cs typeface="Tahoma" panose="020B0604030504040204" pitchFamily="34" charset="0"/>
                </a:rPr>
                <a:t>NF-</a:t>
              </a:r>
              <a:r>
                <a:rPr lang="el-GR" sz="1400" b="1" dirty="0" smtClean="0">
                  <a:latin typeface="Tahoma" panose="020B0604030504040204" pitchFamily="34" charset="0"/>
                  <a:ea typeface="Tahoma" panose="020B0604030504040204" pitchFamily="34" charset="0"/>
                  <a:cs typeface="Tahoma" panose="020B0604030504040204" pitchFamily="34" charset="0"/>
                </a:rPr>
                <a:t>κ</a:t>
              </a:r>
              <a:r>
                <a:rPr lang="en-US" sz="1400" b="1" dirty="0" smtClean="0">
                  <a:latin typeface="Tahoma" panose="020B0604030504040204" pitchFamily="34" charset="0"/>
                  <a:ea typeface="Tahoma" panose="020B0604030504040204" pitchFamily="34" charset="0"/>
                  <a:cs typeface="Tahoma" panose="020B0604030504040204" pitchFamily="34" charset="0"/>
                </a:rPr>
                <a:t>B Binding Motif</a:t>
              </a:r>
              <a:endParaRPr lang="en-US" sz="1400" b="1" dirty="0">
                <a:latin typeface="Tahoma" panose="020B0604030504040204" pitchFamily="34" charset="0"/>
                <a:ea typeface="Tahoma" panose="020B0604030504040204" pitchFamily="34" charset="0"/>
                <a:cs typeface="Tahoma" panose="020B0604030504040204" pitchFamily="34" charset="0"/>
              </a:endParaRPr>
            </a:p>
          </p:txBody>
        </p:sp>
        <p:sp>
          <p:nvSpPr>
            <p:cNvPr id="55" name="TextBox 54"/>
            <p:cNvSpPr txBox="1"/>
            <p:nvPr/>
          </p:nvSpPr>
          <p:spPr>
            <a:xfrm>
              <a:off x="5906868" y="5896143"/>
              <a:ext cx="577402" cy="338554"/>
            </a:xfrm>
            <a:prstGeom prst="rect">
              <a:avLst/>
            </a:prstGeom>
            <a:noFill/>
          </p:spPr>
          <p:txBody>
            <a:bodyPr wrap="none" rtlCol="0">
              <a:spAutoFit/>
            </a:bodyPr>
            <a:lstStyle/>
            <a:p>
              <a:r>
                <a:rPr lang="en-US" sz="1600" b="1" dirty="0" smtClean="0">
                  <a:latin typeface="Tahoma" panose="020B0604030504040204" pitchFamily="34" charset="0"/>
                  <a:ea typeface="Tahoma" panose="020B0604030504040204" pitchFamily="34" charset="0"/>
                  <a:cs typeface="Tahoma" panose="020B0604030504040204" pitchFamily="34" charset="0"/>
                </a:rPr>
                <a:t>p52</a:t>
              </a:r>
              <a:endParaRPr lang="en-US" sz="1600" b="1" dirty="0">
                <a:latin typeface="Times New Roman" panose="02020603050405020304" pitchFamily="18" charset="0"/>
                <a:ea typeface="Tahoma" panose="020B0604030504040204" pitchFamily="34" charset="0"/>
                <a:cs typeface="Times New Roman" panose="02020603050405020304" pitchFamily="18" charset="0"/>
              </a:endParaRPr>
            </a:p>
          </p:txBody>
        </p:sp>
        <p:sp>
          <p:nvSpPr>
            <p:cNvPr id="56" name="Rectangle 55"/>
            <p:cNvSpPr/>
            <p:nvPr/>
          </p:nvSpPr>
          <p:spPr>
            <a:xfrm rot="20756168">
              <a:off x="3486341" y="2108075"/>
              <a:ext cx="567488" cy="55336"/>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rot="920865" flipV="1">
              <a:off x="3496011" y="2723711"/>
              <a:ext cx="536818" cy="45719"/>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p:nvSpPr>
          <p:spPr>
            <a:xfrm rot="16200000">
              <a:off x="3334858" y="2650187"/>
              <a:ext cx="307380" cy="45719"/>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rot="16200000">
              <a:off x="3353348" y="2174009"/>
              <a:ext cx="271552" cy="4687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7116617" y="3872559"/>
              <a:ext cx="1024639" cy="400110"/>
            </a:xfrm>
            <a:prstGeom prst="rect">
              <a:avLst/>
            </a:prstGeom>
            <a:noFill/>
          </p:spPr>
          <p:txBody>
            <a:bodyPr wrap="none" rtlCol="0">
              <a:spAutoFit/>
            </a:bodyPr>
            <a:lstStyle/>
            <a:p>
              <a:r>
                <a:rPr lang="en-US" sz="1600" b="1" dirty="0" smtClean="0">
                  <a:latin typeface="Tahoma" panose="020B0604030504040204" pitchFamily="34" charset="0"/>
                  <a:ea typeface="Tahoma" panose="020B0604030504040204" pitchFamily="34" charset="0"/>
                  <a:cs typeface="Tahoma" panose="020B0604030504040204" pitchFamily="34" charset="0"/>
                </a:rPr>
                <a:t>IKK</a:t>
              </a:r>
              <a:r>
                <a:rPr lang="en-US" b="1" dirty="0" smtClean="0">
                  <a:latin typeface="Tahoma" panose="020B0604030504040204" pitchFamily="34" charset="0"/>
                  <a:ea typeface="Tahoma" panose="020B0604030504040204" pitchFamily="34" charset="0"/>
                  <a:cs typeface="Tahoma" panose="020B0604030504040204" pitchFamily="34" charset="0"/>
                </a:rPr>
                <a:t>-</a:t>
              </a:r>
              <a:r>
                <a:rPr lang="el-GR" sz="2000" b="1" dirty="0" smtClean="0">
                  <a:latin typeface="Times New Roman" panose="02020603050405020304" pitchFamily="18" charset="0"/>
                  <a:ea typeface="Tahoma" panose="020B0604030504040204" pitchFamily="34" charset="0"/>
                  <a:cs typeface="Times New Roman" panose="02020603050405020304" pitchFamily="18" charset="0"/>
                </a:rPr>
                <a:t>α</a:t>
              </a:r>
              <a:r>
                <a:rPr lang="en-US" sz="2000" b="1" dirty="0" smtClean="0">
                  <a:latin typeface="Times New Roman" panose="02020603050405020304" pitchFamily="18" charset="0"/>
                  <a:ea typeface="Tahoma" panose="020B0604030504040204" pitchFamily="34" charset="0"/>
                  <a:cs typeface="Times New Roman" panose="02020603050405020304" pitchFamily="18" charset="0"/>
                </a:rPr>
                <a:t>/</a:t>
              </a:r>
              <a:r>
                <a:rPr lang="el-GR" sz="2000" b="1" dirty="0" smtClean="0">
                  <a:latin typeface="Times New Roman" panose="02020603050405020304" pitchFamily="18" charset="0"/>
                  <a:ea typeface="Tahoma" panose="020B0604030504040204" pitchFamily="34" charset="0"/>
                  <a:cs typeface="Times New Roman" panose="02020603050405020304" pitchFamily="18" charset="0"/>
                </a:rPr>
                <a:t>α</a:t>
              </a:r>
              <a:endParaRPr lang="en-US" sz="2000" b="1" dirty="0">
                <a:latin typeface="Times New Roman" panose="02020603050405020304" pitchFamily="18" charset="0"/>
                <a:ea typeface="Tahoma" panose="020B0604030504040204" pitchFamily="34" charset="0"/>
                <a:cs typeface="Times New Roman" panose="02020603050405020304" pitchFamily="18" charset="0"/>
              </a:endParaRPr>
            </a:p>
          </p:txBody>
        </p:sp>
        <p:sp>
          <p:nvSpPr>
            <p:cNvPr id="61" name="Rounded Rectangle 60"/>
            <p:cNvSpPr/>
            <p:nvPr/>
          </p:nvSpPr>
          <p:spPr>
            <a:xfrm rot="5400000">
              <a:off x="7468695" y="2608782"/>
              <a:ext cx="416831" cy="885979"/>
            </a:xfrm>
            <a:prstGeom prst="roundRect">
              <a:avLst/>
            </a:prstGeom>
            <a:solidFill>
              <a:schemeClr val="tx2">
                <a:lumMod val="5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7252197" y="2882494"/>
              <a:ext cx="873049" cy="338554"/>
            </a:xfrm>
            <a:prstGeom prst="rect">
              <a:avLst/>
            </a:prstGeom>
            <a:noFill/>
          </p:spPr>
          <p:txBody>
            <a:bodyPr wrap="square" rtlCol="0">
              <a:spAutoFit/>
            </a:bodyPr>
            <a:lstStyle/>
            <a:p>
              <a:pPr algn="ctr"/>
              <a:r>
                <a:rPr lang="en-US" sz="16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NIK</a:t>
              </a:r>
              <a:endParaRPr lang="en-US" sz="16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63" name="Rectangle 62"/>
            <p:cNvSpPr/>
            <p:nvPr/>
          </p:nvSpPr>
          <p:spPr>
            <a:xfrm rot="476321" flipV="1">
              <a:off x="6018540" y="2095713"/>
              <a:ext cx="989925" cy="45719"/>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Down Arrow 63"/>
            <p:cNvSpPr/>
            <p:nvPr/>
          </p:nvSpPr>
          <p:spPr>
            <a:xfrm>
              <a:off x="7593743" y="3367765"/>
              <a:ext cx="188583" cy="488801"/>
            </a:xfrm>
            <a:prstGeom prst="downArrow">
              <a:avLst>
                <a:gd name="adj1" fmla="val 38002"/>
                <a:gd name="adj2" fmla="val 80382"/>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Down Arrow 64"/>
            <p:cNvSpPr/>
            <p:nvPr/>
          </p:nvSpPr>
          <p:spPr>
            <a:xfrm>
              <a:off x="7569462" y="2503016"/>
              <a:ext cx="188583" cy="300939"/>
            </a:xfrm>
            <a:prstGeom prst="downArrow">
              <a:avLst>
                <a:gd name="adj1" fmla="val 38002"/>
                <a:gd name="adj2" fmla="val 80382"/>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rot="16200000">
              <a:off x="6879895" y="2160108"/>
              <a:ext cx="299351" cy="46873"/>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rot="2341767">
              <a:off x="5857267" y="2538293"/>
              <a:ext cx="1349168" cy="45719"/>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rot="16200000">
              <a:off x="6896190" y="2936911"/>
              <a:ext cx="311631" cy="45719"/>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p:cNvSpPr txBox="1"/>
            <p:nvPr/>
          </p:nvSpPr>
          <p:spPr>
            <a:xfrm>
              <a:off x="7195128" y="2106089"/>
              <a:ext cx="849913" cy="338554"/>
            </a:xfrm>
            <a:prstGeom prst="rect">
              <a:avLst/>
            </a:prstGeom>
            <a:noFill/>
          </p:spPr>
          <p:txBody>
            <a:bodyPr wrap="none" rtlCol="0">
              <a:spAutoFit/>
            </a:bodyPr>
            <a:lstStyle/>
            <a:p>
              <a:r>
                <a:rPr lang="en-US" sz="16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TRAF3</a:t>
              </a:r>
              <a:endParaRPr lang="en-US" sz="16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70" name="TextBox 69"/>
            <p:cNvSpPr txBox="1"/>
            <p:nvPr/>
          </p:nvSpPr>
          <p:spPr>
            <a:xfrm>
              <a:off x="7053116" y="4810628"/>
              <a:ext cx="708848" cy="338554"/>
            </a:xfrm>
            <a:prstGeom prst="rect">
              <a:avLst/>
            </a:prstGeom>
            <a:noFill/>
          </p:spPr>
          <p:txBody>
            <a:bodyPr wrap="none" rtlCol="0">
              <a:spAutoFit/>
            </a:bodyPr>
            <a:lstStyle/>
            <a:p>
              <a:r>
                <a:rPr lang="en-US" sz="1600" b="1" dirty="0" smtClean="0">
                  <a:latin typeface="Tahoma" panose="020B0604030504040204" pitchFamily="34" charset="0"/>
                  <a:ea typeface="Tahoma" panose="020B0604030504040204" pitchFamily="34" charset="0"/>
                  <a:cs typeface="Tahoma" panose="020B0604030504040204" pitchFamily="34" charset="0"/>
                </a:rPr>
                <a:t>p100</a:t>
              </a:r>
              <a:endParaRPr lang="en-US" sz="1600" b="1" dirty="0">
                <a:latin typeface="Times New Roman" panose="02020603050405020304" pitchFamily="18" charset="0"/>
                <a:ea typeface="Tahoma" panose="020B0604030504040204" pitchFamily="34" charset="0"/>
                <a:cs typeface="Times New Roman" panose="02020603050405020304" pitchFamily="18" charset="0"/>
              </a:endParaRPr>
            </a:p>
          </p:txBody>
        </p:sp>
        <p:sp>
          <p:nvSpPr>
            <p:cNvPr id="71" name="Oval 12029"/>
            <p:cNvSpPr>
              <a:spLocks noChangeArrowheads="1"/>
            </p:cNvSpPr>
            <p:nvPr/>
          </p:nvSpPr>
          <p:spPr bwMode="auto">
            <a:xfrm rot="5400000">
              <a:off x="7780549" y="4688013"/>
              <a:ext cx="457201" cy="642229"/>
            </a:xfrm>
            <a:prstGeom prst="ellipse">
              <a:avLst/>
            </a:prstGeom>
            <a:solidFill>
              <a:schemeClr val="accent2">
                <a:lumMod val="60000"/>
                <a:lumOff val="40000"/>
              </a:schemeClr>
            </a:solidFill>
            <a:ln>
              <a:noFill/>
            </a:ln>
            <a:effectLst/>
            <a:scene3d>
              <a:camera prst="orthographicFront"/>
              <a:lightRig rig="threePt" dir="t"/>
            </a:scene3d>
            <a:sp3d>
              <a:bevelT/>
            </a:sp3d>
          </p:spPr>
          <p:txBody>
            <a:bodyPr wrap="none" anchor="ctr"/>
            <a:lstStyle/>
            <a:p>
              <a:endParaRPr lang="en-US" dirty="0"/>
            </a:p>
          </p:txBody>
        </p:sp>
        <p:sp>
          <p:nvSpPr>
            <p:cNvPr id="72" name="TextBox 71"/>
            <p:cNvSpPr txBox="1"/>
            <p:nvPr/>
          </p:nvSpPr>
          <p:spPr>
            <a:xfrm>
              <a:off x="7642586" y="4839850"/>
              <a:ext cx="697610" cy="338554"/>
            </a:xfrm>
            <a:prstGeom prst="rect">
              <a:avLst/>
            </a:prstGeom>
            <a:noFill/>
            <a:ln>
              <a:noFill/>
            </a:ln>
          </p:spPr>
          <p:txBody>
            <a:bodyPr wrap="square" rtlCol="0">
              <a:spAutoFit/>
            </a:bodyPr>
            <a:lstStyle/>
            <a:p>
              <a:pPr algn="ctr"/>
              <a:r>
                <a:rPr lang="en-US" sz="1600" b="1" dirty="0" err="1" smtClean="0">
                  <a:latin typeface="Tahoma" panose="020B0604030504040204" pitchFamily="34" charset="0"/>
                  <a:ea typeface="Tahoma" panose="020B0604030504040204" pitchFamily="34" charset="0"/>
                  <a:cs typeface="Tahoma" panose="020B0604030504040204" pitchFamily="34" charset="0"/>
                </a:rPr>
                <a:t>RelB</a:t>
              </a:r>
              <a:endParaRPr lang="en-US" sz="1600" b="1" dirty="0">
                <a:latin typeface="Times New Roman" panose="02020603050405020304" pitchFamily="18" charset="0"/>
                <a:ea typeface="Tahoma" panose="020B0604030504040204" pitchFamily="34" charset="0"/>
                <a:cs typeface="Times New Roman" panose="02020603050405020304" pitchFamily="18" charset="0"/>
              </a:endParaRPr>
            </a:p>
          </p:txBody>
        </p:sp>
        <p:sp>
          <p:nvSpPr>
            <p:cNvPr id="73" name="Down Arrow 72"/>
            <p:cNvSpPr/>
            <p:nvPr/>
          </p:nvSpPr>
          <p:spPr>
            <a:xfrm>
              <a:off x="7589729" y="4291416"/>
              <a:ext cx="188583" cy="424047"/>
            </a:xfrm>
            <a:prstGeom prst="downArrow">
              <a:avLst>
                <a:gd name="adj1" fmla="val 38002"/>
                <a:gd name="adj2" fmla="val 80382"/>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Down Arrow 73"/>
            <p:cNvSpPr/>
            <p:nvPr/>
          </p:nvSpPr>
          <p:spPr>
            <a:xfrm rot="5400000">
              <a:off x="6836954" y="4860023"/>
              <a:ext cx="188583" cy="293786"/>
            </a:xfrm>
            <a:prstGeom prst="downArrow">
              <a:avLst>
                <a:gd name="adj1" fmla="val 38002"/>
                <a:gd name="adj2" fmla="val 80382"/>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Box 74"/>
            <p:cNvSpPr txBox="1"/>
            <p:nvPr/>
          </p:nvSpPr>
          <p:spPr>
            <a:xfrm>
              <a:off x="5583254" y="4844935"/>
              <a:ext cx="577402" cy="338554"/>
            </a:xfrm>
            <a:prstGeom prst="rect">
              <a:avLst/>
            </a:prstGeom>
            <a:noFill/>
          </p:spPr>
          <p:txBody>
            <a:bodyPr wrap="none" rtlCol="0">
              <a:spAutoFit/>
            </a:bodyPr>
            <a:lstStyle/>
            <a:p>
              <a:r>
                <a:rPr lang="en-US" sz="1600" b="1" dirty="0" smtClean="0">
                  <a:latin typeface="Tahoma" panose="020B0604030504040204" pitchFamily="34" charset="0"/>
                  <a:ea typeface="Tahoma" panose="020B0604030504040204" pitchFamily="34" charset="0"/>
                  <a:cs typeface="Tahoma" panose="020B0604030504040204" pitchFamily="34" charset="0"/>
                </a:rPr>
                <a:t>p52</a:t>
              </a:r>
              <a:endParaRPr lang="en-US" sz="1600" b="1" dirty="0">
                <a:latin typeface="Times New Roman" panose="02020603050405020304" pitchFamily="18" charset="0"/>
                <a:ea typeface="Tahoma" panose="020B0604030504040204" pitchFamily="34" charset="0"/>
                <a:cs typeface="Times New Roman" panose="02020603050405020304" pitchFamily="18" charset="0"/>
              </a:endParaRPr>
            </a:p>
          </p:txBody>
        </p:sp>
        <p:sp>
          <p:nvSpPr>
            <p:cNvPr id="76" name="Oval 12029"/>
            <p:cNvSpPr>
              <a:spLocks noChangeArrowheads="1"/>
            </p:cNvSpPr>
            <p:nvPr/>
          </p:nvSpPr>
          <p:spPr bwMode="auto">
            <a:xfrm rot="5400000">
              <a:off x="6210358" y="4687654"/>
              <a:ext cx="457201" cy="642229"/>
            </a:xfrm>
            <a:prstGeom prst="ellipse">
              <a:avLst/>
            </a:prstGeom>
            <a:solidFill>
              <a:schemeClr val="accent2">
                <a:lumMod val="60000"/>
                <a:lumOff val="40000"/>
              </a:schemeClr>
            </a:solidFill>
            <a:ln>
              <a:noFill/>
            </a:ln>
            <a:effectLst/>
            <a:scene3d>
              <a:camera prst="orthographicFront"/>
              <a:lightRig rig="threePt" dir="t"/>
            </a:scene3d>
            <a:sp3d>
              <a:bevelT/>
            </a:sp3d>
          </p:spPr>
          <p:txBody>
            <a:bodyPr wrap="none" anchor="ctr"/>
            <a:lstStyle/>
            <a:p>
              <a:endParaRPr lang="en-US" dirty="0"/>
            </a:p>
          </p:txBody>
        </p:sp>
        <p:sp>
          <p:nvSpPr>
            <p:cNvPr id="77" name="TextBox 76"/>
            <p:cNvSpPr txBox="1"/>
            <p:nvPr/>
          </p:nvSpPr>
          <p:spPr>
            <a:xfrm>
              <a:off x="6091608" y="4833856"/>
              <a:ext cx="697610" cy="338554"/>
            </a:xfrm>
            <a:prstGeom prst="rect">
              <a:avLst/>
            </a:prstGeom>
            <a:noFill/>
            <a:ln>
              <a:noFill/>
            </a:ln>
          </p:spPr>
          <p:txBody>
            <a:bodyPr wrap="square" rtlCol="0">
              <a:spAutoFit/>
            </a:bodyPr>
            <a:lstStyle/>
            <a:p>
              <a:pPr algn="ctr"/>
              <a:r>
                <a:rPr lang="en-US" sz="1600" b="1" dirty="0" err="1" smtClean="0">
                  <a:latin typeface="Tahoma" panose="020B0604030504040204" pitchFamily="34" charset="0"/>
                  <a:ea typeface="Tahoma" panose="020B0604030504040204" pitchFamily="34" charset="0"/>
                  <a:cs typeface="Tahoma" panose="020B0604030504040204" pitchFamily="34" charset="0"/>
                </a:rPr>
                <a:t>RelB</a:t>
              </a:r>
              <a:endParaRPr lang="en-US" sz="1600" b="1" dirty="0">
                <a:latin typeface="Times New Roman" panose="02020603050405020304" pitchFamily="18" charset="0"/>
                <a:ea typeface="Tahoma" panose="020B0604030504040204" pitchFamily="34" charset="0"/>
                <a:cs typeface="Times New Roman" panose="02020603050405020304" pitchFamily="18" charset="0"/>
              </a:endParaRPr>
            </a:p>
          </p:txBody>
        </p:sp>
        <p:sp>
          <p:nvSpPr>
            <p:cNvPr id="78" name="Down Arrow 77"/>
            <p:cNvSpPr/>
            <p:nvPr/>
          </p:nvSpPr>
          <p:spPr>
            <a:xfrm>
              <a:off x="6196571" y="5395475"/>
              <a:ext cx="188583" cy="409554"/>
            </a:xfrm>
            <a:prstGeom prst="downArrow">
              <a:avLst>
                <a:gd name="adj1" fmla="val 38002"/>
                <a:gd name="adj2" fmla="val 80382"/>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386"/>
            <p:cNvGrpSpPr>
              <a:grpSpLocks/>
            </p:cNvGrpSpPr>
            <p:nvPr/>
          </p:nvGrpSpPr>
          <p:grpSpPr bwMode="auto">
            <a:xfrm rot="558655" flipH="1">
              <a:off x="7775162" y="5374366"/>
              <a:ext cx="1417246" cy="381000"/>
              <a:chOff x="2648" y="2344"/>
              <a:chExt cx="1623" cy="403"/>
            </a:xfrm>
          </p:grpSpPr>
          <p:grpSp>
            <p:nvGrpSpPr>
              <p:cNvPr id="1095" name="Group 387"/>
              <p:cNvGrpSpPr>
                <a:grpSpLocks/>
              </p:cNvGrpSpPr>
              <p:nvPr/>
            </p:nvGrpSpPr>
            <p:grpSpPr bwMode="auto">
              <a:xfrm rot="660000" flipH="1">
                <a:off x="4006" y="2485"/>
                <a:ext cx="265" cy="262"/>
                <a:chOff x="878" y="1144"/>
                <a:chExt cx="265" cy="262"/>
              </a:xfrm>
            </p:grpSpPr>
            <p:grpSp>
              <p:nvGrpSpPr>
                <p:cNvPr id="1399" name="Group 388"/>
                <p:cNvGrpSpPr>
                  <a:grpSpLocks/>
                </p:cNvGrpSpPr>
                <p:nvPr/>
              </p:nvGrpSpPr>
              <p:grpSpPr bwMode="auto">
                <a:xfrm rot="37800000">
                  <a:off x="908" y="1347"/>
                  <a:ext cx="29" cy="90"/>
                  <a:chOff x="1320" y="1143"/>
                  <a:chExt cx="29" cy="90"/>
                </a:xfrm>
              </p:grpSpPr>
              <p:grpSp>
                <p:nvGrpSpPr>
                  <p:cNvPr id="1470" name="Group 389"/>
                  <p:cNvGrpSpPr>
                    <a:grpSpLocks/>
                  </p:cNvGrpSpPr>
                  <p:nvPr/>
                </p:nvGrpSpPr>
                <p:grpSpPr bwMode="auto">
                  <a:xfrm>
                    <a:off x="1320" y="1182"/>
                    <a:ext cx="29" cy="51"/>
                    <a:chOff x="1215" y="1181"/>
                    <a:chExt cx="29" cy="51"/>
                  </a:xfrm>
                </p:grpSpPr>
                <p:sp>
                  <p:nvSpPr>
                    <p:cNvPr id="1474" name="Line 390"/>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75" name="Oval 391"/>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471" name="Group 392"/>
                  <p:cNvGrpSpPr>
                    <a:grpSpLocks/>
                  </p:cNvGrpSpPr>
                  <p:nvPr/>
                </p:nvGrpSpPr>
                <p:grpSpPr bwMode="auto">
                  <a:xfrm>
                    <a:off x="1320" y="1143"/>
                    <a:ext cx="29" cy="50"/>
                    <a:chOff x="1215" y="1142"/>
                    <a:chExt cx="29" cy="50"/>
                  </a:xfrm>
                </p:grpSpPr>
                <p:sp>
                  <p:nvSpPr>
                    <p:cNvPr id="1472" name="Line 393"/>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73" name="Oval 394"/>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400" name="Group 395"/>
                <p:cNvGrpSpPr>
                  <a:grpSpLocks/>
                </p:cNvGrpSpPr>
                <p:nvPr/>
              </p:nvGrpSpPr>
              <p:grpSpPr bwMode="auto">
                <a:xfrm rot="38340000">
                  <a:off x="915" y="1318"/>
                  <a:ext cx="29" cy="90"/>
                  <a:chOff x="1355" y="1146"/>
                  <a:chExt cx="29" cy="90"/>
                </a:xfrm>
              </p:grpSpPr>
              <p:grpSp>
                <p:nvGrpSpPr>
                  <p:cNvPr id="1464" name="Group 396"/>
                  <p:cNvGrpSpPr>
                    <a:grpSpLocks/>
                  </p:cNvGrpSpPr>
                  <p:nvPr/>
                </p:nvGrpSpPr>
                <p:grpSpPr bwMode="auto">
                  <a:xfrm>
                    <a:off x="1355" y="1185"/>
                    <a:ext cx="29" cy="51"/>
                    <a:chOff x="1215" y="1181"/>
                    <a:chExt cx="29" cy="51"/>
                  </a:xfrm>
                </p:grpSpPr>
                <p:sp>
                  <p:nvSpPr>
                    <p:cNvPr id="1468" name="Line 397"/>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69" name="Oval 398"/>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465" name="Group 399"/>
                  <p:cNvGrpSpPr>
                    <a:grpSpLocks/>
                  </p:cNvGrpSpPr>
                  <p:nvPr/>
                </p:nvGrpSpPr>
                <p:grpSpPr bwMode="auto">
                  <a:xfrm>
                    <a:off x="1355" y="1146"/>
                    <a:ext cx="29" cy="50"/>
                    <a:chOff x="1215" y="1142"/>
                    <a:chExt cx="29" cy="50"/>
                  </a:xfrm>
                </p:grpSpPr>
                <p:sp>
                  <p:nvSpPr>
                    <p:cNvPr id="1466" name="Line 400"/>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67" name="Oval 401"/>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401" name="Group 402"/>
                <p:cNvGrpSpPr>
                  <a:grpSpLocks/>
                </p:cNvGrpSpPr>
                <p:nvPr/>
              </p:nvGrpSpPr>
              <p:grpSpPr bwMode="auto">
                <a:xfrm rot="38880000">
                  <a:off x="921" y="1288"/>
                  <a:ext cx="29" cy="90"/>
                  <a:chOff x="1390" y="1146"/>
                  <a:chExt cx="29" cy="90"/>
                </a:xfrm>
              </p:grpSpPr>
              <p:grpSp>
                <p:nvGrpSpPr>
                  <p:cNvPr id="1458" name="Group 403"/>
                  <p:cNvGrpSpPr>
                    <a:grpSpLocks/>
                  </p:cNvGrpSpPr>
                  <p:nvPr/>
                </p:nvGrpSpPr>
                <p:grpSpPr bwMode="auto">
                  <a:xfrm>
                    <a:off x="1390" y="1185"/>
                    <a:ext cx="29" cy="51"/>
                    <a:chOff x="1215" y="1181"/>
                    <a:chExt cx="29" cy="51"/>
                  </a:xfrm>
                </p:grpSpPr>
                <p:sp>
                  <p:nvSpPr>
                    <p:cNvPr id="1462" name="Line 404"/>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63" name="Oval 405"/>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459" name="Group 406"/>
                  <p:cNvGrpSpPr>
                    <a:grpSpLocks/>
                  </p:cNvGrpSpPr>
                  <p:nvPr/>
                </p:nvGrpSpPr>
                <p:grpSpPr bwMode="auto">
                  <a:xfrm>
                    <a:off x="1390" y="1146"/>
                    <a:ext cx="29" cy="50"/>
                    <a:chOff x="1215" y="1142"/>
                    <a:chExt cx="29" cy="50"/>
                  </a:xfrm>
                </p:grpSpPr>
                <p:sp>
                  <p:nvSpPr>
                    <p:cNvPr id="1460" name="Line 407"/>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61" name="Oval 408"/>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402" name="Group 409"/>
                <p:cNvGrpSpPr>
                  <a:grpSpLocks/>
                </p:cNvGrpSpPr>
                <p:nvPr/>
              </p:nvGrpSpPr>
              <p:grpSpPr bwMode="auto">
                <a:xfrm rot="39420000">
                  <a:off x="933" y="1259"/>
                  <a:ext cx="29" cy="90"/>
                  <a:chOff x="1425" y="1147"/>
                  <a:chExt cx="29" cy="90"/>
                </a:xfrm>
              </p:grpSpPr>
              <p:grpSp>
                <p:nvGrpSpPr>
                  <p:cNvPr id="1452" name="Group 410"/>
                  <p:cNvGrpSpPr>
                    <a:grpSpLocks/>
                  </p:cNvGrpSpPr>
                  <p:nvPr/>
                </p:nvGrpSpPr>
                <p:grpSpPr bwMode="auto">
                  <a:xfrm>
                    <a:off x="1425" y="1186"/>
                    <a:ext cx="29" cy="51"/>
                    <a:chOff x="1215" y="1181"/>
                    <a:chExt cx="29" cy="51"/>
                  </a:xfrm>
                </p:grpSpPr>
                <p:sp>
                  <p:nvSpPr>
                    <p:cNvPr id="1456" name="Line 411"/>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57" name="Oval 412"/>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453" name="Group 413"/>
                  <p:cNvGrpSpPr>
                    <a:grpSpLocks/>
                  </p:cNvGrpSpPr>
                  <p:nvPr/>
                </p:nvGrpSpPr>
                <p:grpSpPr bwMode="auto">
                  <a:xfrm>
                    <a:off x="1425" y="1147"/>
                    <a:ext cx="29" cy="50"/>
                    <a:chOff x="1215" y="1142"/>
                    <a:chExt cx="29" cy="50"/>
                  </a:xfrm>
                </p:grpSpPr>
                <p:sp>
                  <p:nvSpPr>
                    <p:cNvPr id="1454" name="Line 414"/>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55" name="Oval 415"/>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403" name="Group 416"/>
                <p:cNvGrpSpPr>
                  <a:grpSpLocks/>
                </p:cNvGrpSpPr>
                <p:nvPr/>
              </p:nvGrpSpPr>
              <p:grpSpPr bwMode="auto">
                <a:xfrm rot="39960000">
                  <a:off x="950" y="1234"/>
                  <a:ext cx="29" cy="90"/>
                  <a:chOff x="1460" y="1147"/>
                  <a:chExt cx="29" cy="90"/>
                </a:xfrm>
              </p:grpSpPr>
              <p:grpSp>
                <p:nvGrpSpPr>
                  <p:cNvPr id="1446" name="Group 417"/>
                  <p:cNvGrpSpPr>
                    <a:grpSpLocks/>
                  </p:cNvGrpSpPr>
                  <p:nvPr/>
                </p:nvGrpSpPr>
                <p:grpSpPr bwMode="auto">
                  <a:xfrm>
                    <a:off x="1460" y="1186"/>
                    <a:ext cx="29" cy="51"/>
                    <a:chOff x="1215" y="1181"/>
                    <a:chExt cx="29" cy="51"/>
                  </a:xfrm>
                </p:grpSpPr>
                <p:sp>
                  <p:nvSpPr>
                    <p:cNvPr id="1450" name="Line 418"/>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51" name="Oval 419"/>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447" name="Group 420"/>
                  <p:cNvGrpSpPr>
                    <a:grpSpLocks/>
                  </p:cNvGrpSpPr>
                  <p:nvPr/>
                </p:nvGrpSpPr>
                <p:grpSpPr bwMode="auto">
                  <a:xfrm>
                    <a:off x="1460" y="1147"/>
                    <a:ext cx="29" cy="50"/>
                    <a:chOff x="1215" y="1142"/>
                    <a:chExt cx="29" cy="50"/>
                  </a:xfrm>
                </p:grpSpPr>
                <p:sp>
                  <p:nvSpPr>
                    <p:cNvPr id="1448" name="Line 421"/>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49" name="Oval 422"/>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404" name="Group 423"/>
                <p:cNvGrpSpPr>
                  <a:grpSpLocks/>
                </p:cNvGrpSpPr>
                <p:nvPr/>
              </p:nvGrpSpPr>
              <p:grpSpPr bwMode="auto">
                <a:xfrm rot="19440000">
                  <a:off x="994" y="1188"/>
                  <a:ext cx="29" cy="90"/>
                  <a:chOff x="1215" y="1142"/>
                  <a:chExt cx="29" cy="90"/>
                </a:xfrm>
              </p:grpSpPr>
              <p:grpSp>
                <p:nvGrpSpPr>
                  <p:cNvPr id="1440" name="Group 424"/>
                  <p:cNvGrpSpPr>
                    <a:grpSpLocks/>
                  </p:cNvGrpSpPr>
                  <p:nvPr/>
                </p:nvGrpSpPr>
                <p:grpSpPr bwMode="auto">
                  <a:xfrm>
                    <a:off x="1215" y="1181"/>
                    <a:ext cx="29" cy="51"/>
                    <a:chOff x="1215" y="1181"/>
                    <a:chExt cx="29" cy="51"/>
                  </a:xfrm>
                </p:grpSpPr>
                <p:sp>
                  <p:nvSpPr>
                    <p:cNvPr id="1444" name="Line 425"/>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45" name="Oval 426"/>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441" name="Group 427"/>
                  <p:cNvGrpSpPr>
                    <a:grpSpLocks/>
                  </p:cNvGrpSpPr>
                  <p:nvPr/>
                </p:nvGrpSpPr>
                <p:grpSpPr bwMode="auto">
                  <a:xfrm>
                    <a:off x="1215" y="1142"/>
                    <a:ext cx="29" cy="50"/>
                    <a:chOff x="1215" y="1142"/>
                    <a:chExt cx="29" cy="50"/>
                  </a:xfrm>
                </p:grpSpPr>
                <p:sp>
                  <p:nvSpPr>
                    <p:cNvPr id="1442" name="Line 428"/>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43" name="Oval 429"/>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405" name="Group 430"/>
                <p:cNvGrpSpPr>
                  <a:grpSpLocks/>
                </p:cNvGrpSpPr>
                <p:nvPr/>
              </p:nvGrpSpPr>
              <p:grpSpPr bwMode="auto">
                <a:xfrm rot="19980000">
                  <a:off x="1021" y="1171"/>
                  <a:ext cx="29" cy="90"/>
                  <a:chOff x="1250" y="1142"/>
                  <a:chExt cx="29" cy="90"/>
                </a:xfrm>
              </p:grpSpPr>
              <p:grpSp>
                <p:nvGrpSpPr>
                  <p:cNvPr id="1434" name="Group 431"/>
                  <p:cNvGrpSpPr>
                    <a:grpSpLocks/>
                  </p:cNvGrpSpPr>
                  <p:nvPr/>
                </p:nvGrpSpPr>
                <p:grpSpPr bwMode="auto">
                  <a:xfrm>
                    <a:off x="1250" y="1181"/>
                    <a:ext cx="29" cy="51"/>
                    <a:chOff x="1215" y="1181"/>
                    <a:chExt cx="29" cy="51"/>
                  </a:xfrm>
                </p:grpSpPr>
                <p:sp>
                  <p:nvSpPr>
                    <p:cNvPr id="1438" name="Line 432"/>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9" name="Oval 433"/>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435" name="Group 434"/>
                  <p:cNvGrpSpPr>
                    <a:grpSpLocks/>
                  </p:cNvGrpSpPr>
                  <p:nvPr/>
                </p:nvGrpSpPr>
                <p:grpSpPr bwMode="auto">
                  <a:xfrm>
                    <a:off x="1250" y="1142"/>
                    <a:ext cx="29" cy="50"/>
                    <a:chOff x="1215" y="1142"/>
                    <a:chExt cx="29" cy="50"/>
                  </a:xfrm>
                </p:grpSpPr>
                <p:sp>
                  <p:nvSpPr>
                    <p:cNvPr id="1436" name="Line 435"/>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7" name="Oval 436"/>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406" name="Group 437"/>
                <p:cNvGrpSpPr>
                  <a:grpSpLocks/>
                </p:cNvGrpSpPr>
                <p:nvPr/>
              </p:nvGrpSpPr>
              <p:grpSpPr bwMode="auto">
                <a:xfrm rot="20520000">
                  <a:off x="1052" y="1157"/>
                  <a:ext cx="29" cy="90"/>
                  <a:chOff x="1285" y="1143"/>
                  <a:chExt cx="29" cy="90"/>
                </a:xfrm>
              </p:grpSpPr>
              <p:grpSp>
                <p:nvGrpSpPr>
                  <p:cNvPr id="1428" name="Group 438"/>
                  <p:cNvGrpSpPr>
                    <a:grpSpLocks/>
                  </p:cNvGrpSpPr>
                  <p:nvPr/>
                </p:nvGrpSpPr>
                <p:grpSpPr bwMode="auto">
                  <a:xfrm>
                    <a:off x="1285" y="1182"/>
                    <a:ext cx="29" cy="51"/>
                    <a:chOff x="1215" y="1181"/>
                    <a:chExt cx="29" cy="51"/>
                  </a:xfrm>
                </p:grpSpPr>
                <p:sp>
                  <p:nvSpPr>
                    <p:cNvPr id="1432" name="Line 439"/>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3" name="Oval 440"/>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429" name="Group 441"/>
                  <p:cNvGrpSpPr>
                    <a:grpSpLocks/>
                  </p:cNvGrpSpPr>
                  <p:nvPr/>
                </p:nvGrpSpPr>
                <p:grpSpPr bwMode="auto">
                  <a:xfrm>
                    <a:off x="1285" y="1143"/>
                    <a:ext cx="29" cy="50"/>
                    <a:chOff x="1215" y="1142"/>
                    <a:chExt cx="29" cy="50"/>
                  </a:xfrm>
                </p:grpSpPr>
                <p:sp>
                  <p:nvSpPr>
                    <p:cNvPr id="1430" name="Line 442"/>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1" name="Oval 443"/>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407" name="Group 444"/>
                <p:cNvGrpSpPr>
                  <a:grpSpLocks/>
                </p:cNvGrpSpPr>
                <p:nvPr/>
              </p:nvGrpSpPr>
              <p:grpSpPr bwMode="auto">
                <a:xfrm rot="21060000">
                  <a:off x="1084" y="1149"/>
                  <a:ext cx="29" cy="90"/>
                  <a:chOff x="1320" y="1143"/>
                  <a:chExt cx="29" cy="90"/>
                </a:xfrm>
              </p:grpSpPr>
              <p:grpSp>
                <p:nvGrpSpPr>
                  <p:cNvPr id="1422" name="Group 445"/>
                  <p:cNvGrpSpPr>
                    <a:grpSpLocks/>
                  </p:cNvGrpSpPr>
                  <p:nvPr/>
                </p:nvGrpSpPr>
                <p:grpSpPr bwMode="auto">
                  <a:xfrm>
                    <a:off x="1320" y="1182"/>
                    <a:ext cx="29" cy="51"/>
                    <a:chOff x="1215" y="1181"/>
                    <a:chExt cx="29" cy="51"/>
                  </a:xfrm>
                </p:grpSpPr>
                <p:sp>
                  <p:nvSpPr>
                    <p:cNvPr id="1426" name="Line 446"/>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27" name="Oval 447"/>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423" name="Group 448"/>
                  <p:cNvGrpSpPr>
                    <a:grpSpLocks/>
                  </p:cNvGrpSpPr>
                  <p:nvPr/>
                </p:nvGrpSpPr>
                <p:grpSpPr bwMode="auto">
                  <a:xfrm>
                    <a:off x="1320" y="1143"/>
                    <a:ext cx="29" cy="50"/>
                    <a:chOff x="1215" y="1142"/>
                    <a:chExt cx="29" cy="50"/>
                  </a:xfrm>
                </p:grpSpPr>
                <p:sp>
                  <p:nvSpPr>
                    <p:cNvPr id="1424" name="Line 449"/>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25" name="Oval 450"/>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408" name="Group 451"/>
                <p:cNvGrpSpPr>
                  <a:grpSpLocks/>
                </p:cNvGrpSpPr>
                <p:nvPr/>
              </p:nvGrpSpPr>
              <p:grpSpPr bwMode="auto">
                <a:xfrm rot="21600000">
                  <a:off x="1114" y="1144"/>
                  <a:ext cx="29" cy="90"/>
                  <a:chOff x="1355" y="1146"/>
                  <a:chExt cx="29" cy="90"/>
                </a:xfrm>
              </p:grpSpPr>
              <p:grpSp>
                <p:nvGrpSpPr>
                  <p:cNvPr id="1416" name="Group 452"/>
                  <p:cNvGrpSpPr>
                    <a:grpSpLocks/>
                  </p:cNvGrpSpPr>
                  <p:nvPr/>
                </p:nvGrpSpPr>
                <p:grpSpPr bwMode="auto">
                  <a:xfrm>
                    <a:off x="1355" y="1185"/>
                    <a:ext cx="29" cy="51"/>
                    <a:chOff x="1215" y="1181"/>
                    <a:chExt cx="29" cy="51"/>
                  </a:xfrm>
                </p:grpSpPr>
                <p:sp>
                  <p:nvSpPr>
                    <p:cNvPr id="1420" name="Line 453"/>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21" name="Oval 454"/>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417" name="Group 455"/>
                  <p:cNvGrpSpPr>
                    <a:grpSpLocks/>
                  </p:cNvGrpSpPr>
                  <p:nvPr/>
                </p:nvGrpSpPr>
                <p:grpSpPr bwMode="auto">
                  <a:xfrm>
                    <a:off x="1355" y="1146"/>
                    <a:ext cx="29" cy="50"/>
                    <a:chOff x="1215" y="1142"/>
                    <a:chExt cx="29" cy="50"/>
                  </a:xfrm>
                </p:grpSpPr>
                <p:sp>
                  <p:nvSpPr>
                    <p:cNvPr id="1418" name="Line 456"/>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19" name="Oval 457"/>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409" name="Group 458"/>
                <p:cNvGrpSpPr>
                  <a:grpSpLocks/>
                </p:cNvGrpSpPr>
                <p:nvPr/>
              </p:nvGrpSpPr>
              <p:grpSpPr bwMode="auto">
                <a:xfrm rot="18900000">
                  <a:off x="970" y="1209"/>
                  <a:ext cx="29" cy="90"/>
                  <a:chOff x="1460" y="1147"/>
                  <a:chExt cx="29" cy="90"/>
                </a:xfrm>
              </p:grpSpPr>
              <p:grpSp>
                <p:nvGrpSpPr>
                  <p:cNvPr id="1410" name="Group 459"/>
                  <p:cNvGrpSpPr>
                    <a:grpSpLocks/>
                  </p:cNvGrpSpPr>
                  <p:nvPr/>
                </p:nvGrpSpPr>
                <p:grpSpPr bwMode="auto">
                  <a:xfrm>
                    <a:off x="1460" y="1186"/>
                    <a:ext cx="29" cy="51"/>
                    <a:chOff x="1215" y="1181"/>
                    <a:chExt cx="29" cy="51"/>
                  </a:xfrm>
                </p:grpSpPr>
                <p:sp>
                  <p:nvSpPr>
                    <p:cNvPr id="1414" name="Line 460"/>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15" name="Oval 461"/>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411" name="Group 462"/>
                  <p:cNvGrpSpPr>
                    <a:grpSpLocks/>
                  </p:cNvGrpSpPr>
                  <p:nvPr/>
                </p:nvGrpSpPr>
                <p:grpSpPr bwMode="auto">
                  <a:xfrm>
                    <a:off x="1460" y="1147"/>
                    <a:ext cx="29" cy="50"/>
                    <a:chOff x="1215" y="1142"/>
                    <a:chExt cx="29" cy="50"/>
                  </a:xfrm>
                </p:grpSpPr>
                <p:sp>
                  <p:nvSpPr>
                    <p:cNvPr id="1412" name="Line 463"/>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13" name="Oval 464"/>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grpSp>
            <p:nvGrpSpPr>
              <p:cNvPr id="1096" name="Group 465"/>
              <p:cNvGrpSpPr>
                <a:grpSpLocks/>
              </p:cNvGrpSpPr>
              <p:nvPr/>
            </p:nvGrpSpPr>
            <p:grpSpPr bwMode="auto">
              <a:xfrm>
                <a:off x="2917" y="2344"/>
                <a:ext cx="1105" cy="201"/>
                <a:chOff x="2917" y="2344"/>
                <a:chExt cx="1105" cy="201"/>
              </a:xfrm>
            </p:grpSpPr>
            <p:grpSp>
              <p:nvGrpSpPr>
                <p:cNvPr id="1175" name="Group 466"/>
                <p:cNvGrpSpPr>
                  <a:grpSpLocks/>
                </p:cNvGrpSpPr>
                <p:nvPr/>
              </p:nvGrpSpPr>
              <p:grpSpPr bwMode="auto">
                <a:xfrm rot="120000">
                  <a:off x="2917" y="2344"/>
                  <a:ext cx="29" cy="90"/>
                  <a:chOff x="1215" y="1142"/>
                  <a:chExt cx="29" cy="90"/>
                </a:xfrm>
              </p:grpSpPr>
              <p:grpSp>
                <p:nvGrpSpPr>
                  <p:cNvPr id="1393" name="Group 467"/>
                  <p:cNvGrpSpPr>
                    <a:grpSpLocks/>
                  </p:cNvGrpSpPr>
                  <p:nvPr/>
                </p:nvGrpSpPr>
                <p:grpSpPr bwMode="auto">
                  <a:xfrm>
                    <a:off x="1215" y="1181"/>
                    <a:ext cx="29" cy="51"/>
                    <a:chOff x="1215" y="1181"/>
                    <a:chExt cx="29" cy="51"/>
                  </a:xfrm>
                </p:grpSpPr>
                <p:sp>
                  <p:nvSpPr>
                    <p:cNvPr id="1397" name="Line 468"/>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98" name="Oval 469"/>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394" name="Group 470"/>
                  <p:cNvGrpSpPr>
                    <a:grpSpLocks/>
                  </p:cNvGrpSpPr>
                  <p:nvPr/>
                </p:nvGrpSpPr>
                <p:grpSpPr bwMode="auto">
                  <a:xfrm>
                    <a:off x="1215" y="1142"/>
                    <a:ext cx="29" cy="50"/>
                    <a:chOff x="1215" y="1142"/>
                    <a:chExt cx="29" cy="50"/>
                  </a:xfrm>
                </p:grpSpPr>
                <p:sp>
                  <p:nvSpPr>
                    <p:cNvPr id="1395" name="Line 471"/>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96" name="Oval 472"/>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176" name="Group 473"/>
                <p:cNvGrpSpPr>
                  <a:grpSpLocks/>
                </p:cNvGrpSpPr>
                <p:nvPr/>
              </p:nvGrpSpPr>
              <p:grpSpPr bwMode="auto">
                <a:xfrm rot="120000">
                  <a:off x="2952" y="2345"/>
                  <a:ext cx="29" cy="90"/>
                  <a:chOff x="1250" y="1142"/>
                  <a:chExt cx="29" cy="90"/>
                </a:xfrm>
              </p:grpSpPr>
              <p:grpSp>
                <p:nvGrpSpPr>
                  <p:cNvPr id="1387" name="Group 474"/>
                  <p:cNvGrpSpPr>
                    <a:grpSpLocks/>
                  </p:cNvGrpSpPr>
                  <p:nvPr/>
                </p:nvGrpSpPr>
                <p:grpSpPr bwMode="auto">
                  <a:xfrm>
                    <a:off x="1250" y="1181"/>
                    <a:ext cx="29" cy="51"/>
                    <a:chOff x="1215" y="1181"/>
                    <a:chExt cx="29" cy="51"/>
                  </a:xfrm>
                </p:grpSpPr>
                <p:sp>
                  <p:nvSpPr>
                    <p:cNvPr id="1391" name="Line 475"/>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92" name="Oval 476"/>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388" name="Group 477"/>
                  <p:cNvGrpSpPr>
                    <a:grpSpLocks/>
                  </p:cNvGrpSpPr>
                  <p:nvPr/>
                </p:nvGrpSpPr>
                <p:grpSpPr bwMode="auto">
                  <a:xfrm>
                    <a:off x="1250" y="1142"/>
                    <a:ext cx="29" cy="50"/>
                    <a:chOff x="1215" y="1142"/>
                    <a:chExt cx="29" cy="50"/>
                  </a:xfrm>
                </p:grpSpPr>
                <p:sp>
                  <p:nvSpPr>
                    <p:cNvPr id="1389" name="Line 478"/>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90" name="Oval 479"/>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177" name="Group 480"/>
                <p:cNvGrpSpPr>
                  <a:grpSpLocks/>
                </p:cNvGrpSpPr>
                <p:nvPr/>
              </p:nvGrpSpPr>
              <p:grpSpPr bwMode="auto">
                <a:xfrm rot="120000">
                  <a:off x="2987" y="2345"/>
                  <a:ext cx="29" cy="90"/>
                  <a:chOff x="1285" y="1143"/>
                  <a:chExt cx="29" cy="90"/>
                </a:xfrm>
              </p:grpSpPr>
              <p:grpSp>
                <p:nvGrpSpPr>
                  <p:cNvPr id="1381" name="Group 481"/>
                  <p:cNvGrpSpPr>
                    <a:grpSpLocks/>
                  </p:cNvGrpSpPr>
                  <p:nvPr/>
                </p:nvGrpSpPr>
                <p:grpSpPr bwMode="auto">
                  <a:xfrm>
                    <a:off x="1285" y="1182"/>
                    <a:ext cx="29" cy="51"/>
                    <a:chOff x="1215" y="1181"/>
                    <a:chExt cx="29" cy="51"/>
                  </a:xfrm>
                </p:grpSpPr>
                <p:sp>
                  <p:nvSpPr>
                    <p:cNvPr id="1385" name="Line 482"/>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86" name="Oval 483"/>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382" name="Group 484"/>
                  <p:cNvGrpSpPr>
                    <a:grpSpLocks/>
                  </p:cNvGrpSpPr>
                  <p:nvPr/>
                </p:nvGrpSpPr>
                <p:grpSpPr bwMode="auto">
                  <a:xfrm>
                    <a:off x="1285" y="1143"/>
                    <a:ext cx="29" cy="50"/>
                    <a:chOff x="1215" y="1142"/>
                    <a:chExt cx="29" cy="50"/>
                  </a:xfrm>
                </p:grpSpPr>
                <p:sp>
                  <p:nvSpPr>
                    <p:cNvPr id="1383" name="Line 485"/>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84" name="Oval 486"/>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178" name="Group 487"/>
                <p:cNvGrpSpPr>
                  <a:grpSpLocks/>
                </p:cNvGrpSpPr>
                <p:nvPr/>
              </p:nvGrpSpPr>
              <p:grpSpPr bwMode="auto">
                <a:xfrm rot="180000">
                  <a:off x="3022" y="2347"/>
                  <a:ext cx="29" cy="90"/>
                  <a:chOff x="1320" y="1143"/>
                  <a:chExt cx="29" cy="90"/>
                </a:xfrm>
              </p:grpSpPr>
              <p:grpSp>
                <p:nvGrpSpPr>
                  <p:cNvPr id="1375" name="Group 488"/>
                  <p:cNvGrpSpPr>
                    <a:grpSpLocks/>
                  </p:cNvGrpSpPr>
                  <p:nvPr/>
                </p:nvGrpSpPr>
                <p:grpSpPr bwMode="auto">
                  <a:xfrm>
                    <a:off x="1320" y="1182"/>
                    <a:ext cx="29" cy="51"/>
                    <a:chOff x="1215" y="1181"/>
                    <a:chExt cx="29" cy="51"/>
                  </a:xfrm>
                </p:grpSpPr>
                <p:sp>
                  <p:nvSpPr>
                    <p:cNvPr id="1379" name="Line 489"/>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80" name="Oval 490"/>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376" name="Group 491"/>
                  <p:cNvGrpSpPr>
                    <a:grpSpLocks/>
                  </p:cNvGrpSpPr>
                  <p:nvPr/>
                </p:nvGrpSpPr>
                <p:grpSpPr bwMode="auto">
                  <a:xfrm>
                    <a:off x="1320" y="1143"/>
                    <a:ext cx="29" cy="50"/>
                    <a:chOff x="1215" y="1142"/>
                    <a:chExt cx="29" cy="50"/>
                  </a:xfrm>
                </p:grpSpPr>
                <p:sp>
                  <p:nvSpPr>
                    <p:cNvPr id="1377" name="Line 492"/>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78" name="Oval 493"/>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179" name="Group 494"/>
                <p:cNvGrpSpPr>
                  <a:grpSpLocks/>
                </p:cNvGrpSpPr>
                <p:nvPr/>
              </p:nvGrpSpPr>
              <p:grpSpPr bwMode="auto">
                <a:xfrm rot="180000">
                  <a:off x="3057" y="2348"/>
                  <a:ext cx="29" cy="90"/>
                  <a:chOff x="1355" y="1146"/>
                  <a:chExt cx="29" cy="90"/>
                </a:xfrm>
              </p:grpSpPr>
              <p:grpSp>
                <p:nvGrpSpPr>
                  <p:cNvPr id="1369" name="Group 495"/>
                  <p:cNvGrpSpPr>
                    <a:grpSpLocks/>
                  </p:cNvGrpSpPr>
                  <p:nvPr/>
                </p:nvGrpSpPr>
                <p:grpSpPr bwMode="auto">
                  <a:xfrm>
                    <a:off x="1355" y="1185"/>
                    <a:ext cx="29" cy="51"/>
                    <a:chOff x="1215" y="1181"/>
                    <a:chExt cx="29" cy="51"/>
                  </a:xfrm>
                </p:grpSpPr>
                <p:sp>
                  <p:nvSpPr>
                    <p:cNvPr id="1373" name="Line 496"/>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74" name="Oval 497"/>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370" name="Group 498"/>
                  <p:cNvGrpSpPr>
                    <a:grpSpLocks/>
                  </p:cNvGrpSpPr>
                  <p:nvPr/>
                </p:nvGrpSpPr>
                <p:grpSpPr bwMode="auto">
                  <a:xfrm>
                    <a:off x="1355" y="1146"/>
                    <a:ext cx="29" cy="50"/>
                    <a:chOff x="1215" y="1142"/>
                    <a:chExt cx="29" cy="50"/>
                  </a:xfrm>
                </p:grpSpPr>
                <p:sp>
                  <p:nvSpPr>
                    <p:cNvPr id="1371" name="Line 499"/>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72" name="Oval 500"/>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180" name="Group 501"/>
                <p:cNvGrpSpPr>
                  <a:grpSpLocks/>
                </p:cNvGrpSpPr>
                <p:nvPr/>
              </p:nvGrpSpPr>
              <p:grpSpPr bwMode="auto">
                <a:xfrm rot="180000">
                  <a:off x="3092" y="2350"/>
                  <a:ext cx="29" cy="90"/>
                  <a:chOff x="1390" y="1146"/>
                  <a:chExt cx="29" cy="90"/>
                </a:xfrm>
              </p:grpSpPr>
              <p:grpSp>
                <p:nvGrpSpPr>
                  <p:cNvPr id="1363" name="Group 502"/>
                  <p:cNvGrpSpPr>
                    <a:grpSpLocks/>
                  </p:cNvGrpSpPr>
                  <p:nvPr/>
                </p:nvGrpSpPr>
                <p:grpSpPr bwMode="auto">
                  <a:xfrm>
                    <a:off x="1390" y="1185"/>
                    <a:ext cx="29" cy="51"/>
                    <a:chOff x="1215" y="1181"/>
                    <a:chExt cx="29" cy="51"/>
                  </a:xfrm>
                </p:grpSpPr>
                <p:sp>
                  <p:nvSpPr>
                    <p:cNvPr id="1367" name="Line 503"/>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68" name="Oval 504"/>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364" name="Group 505"/>
                  <p:cNvGrpSpPr>
                    <a:grpSpLocks/>
                  </p:cNvGrpSpPr>
                  <p:nvPr/>
                </p:nvGrpSpPr>
                <p:grpSpPr bwMode="auto">
                  <a:xfrm>
                    <a:off x="1390" y="1146"/>
                    <a:ext cx="29" cy="50"/>
                    <a:chOff x="1215" y="1142"/>
                    <a:chExt cx="29" cy="50"/>
                  </a:xfrm>
                </p:grpSpPr>
                <p:sp>
                  <p:nvSpPr>
                    <p:cNvPr id="1365" name="Line 506"/>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66" name="Oval 507"/>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181" name="Group 508"/>
                <p:cNvGrpSpPr>
                  <a:grpSpLocks/>
                </p:cNvGrpSpPr>
                <p:nvPr/>
              </p:nvGrpSpPr>
              <p:grpSpPr bwMode="auto">
                <a:xfrm rot="240000">
                  <a:off x="3126" y="2352"/>
                  <a:ext cx="29" cy="90"/>
                  <a:chOff x="1425" y="1147"/>
                  <a:chExt cx="29" cy="90"/>
                </a:xfrm>
              </p:grpSpPr>
              <p:grpSp>
                <p:nvGrpSpPr>
                  <p:cNvPr id="1357" name="Group 509"/>
                  <p:cNvGrpSpPr>
                    <a:grpSpLocks/>
                  </p:cNvGrpSpPr>
                  <p:nvPr/>
                </p:nvGrpSpPr>
                <p:grpSpPr bwMode="auto">
                  <a:xfrm>
                    <a:off x="1425" y="1186"/>
                    <a:ext cx="29" cy="51"/>
                    <a:chOff x="1215" y="1181"/>
                    <a:chExt cx="29" cy="51"/>
                  </a:xfrm>
                </p:grpSpPr>
                <p:sp>
                  <p:nvSpPr>
                    <p:cNvPr id="1361" name="Line 510"/>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62" name="Oval 511"/>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358" name="Group 512"/>
                  <p:cNvGrpSpPr>
                    <a:grpSpLocks/>
                  </p:cNvGrpSpPr>
                  <p:nvPr/>
                </p:nvGrpSpPr>
                <p:grpSpPr bwMode="auto">
                  <a:xfrm>
                    <a:off x="1425" y="1147"/>
                    <a:ext cx="29" cy="50"/>
                    <a:chOff x="1215" y="1142"/>
                    <a:chExt cx="29" cy="50"/>
                  </a:xfrm>
                </p:grpSpPr>
                <p:sp>
                  <p:nvSpPr>
                    <p:cNvPr id="1359" name="Line 513"/>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60" name="Oval 514"/>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182" name="Group 515"/>
                <p:cNvGrpSpPr>
                  <a:grpSpLocks/>
                </p:cNvGrpSpPr>
                <p:nvPr/>
              </p:nvGrpSpPr>
              <p:grpSpPr bwMode="auto">
                <a:xfrm rot="240000">
                  <a:off x="3161" y="2353"/>
                  <a:ext cx="29" cy="90"/>
                  <a:chOff x="1460" y="1147"/>
                  <a:chExt cx="29" cy="90"/>
                </a:xfrm>
              </p:grpSpPr>
              <p:grpSp>
                <p:nvGrpSpPr>
                  <p:cNvPr id="1351" name="Group 516"/>
                  <p:cNvGrpSpPr>
                    <a:grpSpLocks/>
                  </p:cNvGrpSpPr>
                  <p:nvPr/>
                </p:nvGrpSpPr>
                <p:grpSpPr bwMode="auto">
                  <a:xfrm>
                    <a:off x="1460" y="1186"/>
                    <a:ext cx="29" cy="51"/>
                    <a:chOff x="1215" y="1181"/>
                    <a:chExt cx="29" cy="51"/>
                  </a:xfrm>
                </p:grpSpPr>
                <p:sp>
                  <p:nvSpPr>
                    <p:cNvPr id="1355" name="Line 517"/>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56" name="Oval 518"/>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352" name="Group 519"/>
                  <p:cNvGrpSpPr>
                    <a:grpSpLocks/>
                  </p:cNvGrpSpPr>
                  <p:nvPr/>
                </p:nvGrpSpPr>
                <p:grpSpPr bwMode="auto">
                  <a:xfrm>
                    <a:off x="1460" y="1147"/>
                    <a:ext cx="29" cy="50"/>
                    <a:chOff x="1215" y="1142"/>
                    <a:chExt cx="29" cy="50"/>
                  </a:xfrm>
                </p:grpSpPr>
                <p:sp>
                  <p:nvSpPr>
                    <p:cNvPr id="1353" name="Line 520"/>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54" name="Oval 521"/>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183" name="Group 522"/>
                <p:cNvGrpSpPr>
                  <a:grpSpLocks/>
                </p:cNvGrpSpPr>
                <p:nvPr/>
              </p:nvGrpSpPr>
              <p:grpSpPr bwMode="auto">
                <a:xfrm rot="240000">
                  <a:off x="3196" y="2355"/>
                  <a:ext cx="29" cy="90"/>
                  <a:chOff x="1215" y="1142"/>
                  <a:chExt cx="29" cy="90"/>
                </a:xfrm>
              </p:grpSpPr>
              <p:grpSp>
                <p:nvGrpSpPr>
                  <p:cNvPr id="1345" name="Group 523"/>
                  <p:cNvGrpSpPr>
                    <a:grpSpLocks/>
                  </p:cNvGrpSpPr>
                  <p:nvPr/>
                </p:nvGrpSpPr>
                <p:grpSpPr bwMode="auto">
                  <a:xfrm>
                    <a:off x="1215" y="1181"/>
                    <a:ext cx="29" cy="51"/>
                    <a:chOff x="1215" y="1181"/>
                    <a:chExt cx="29" cy="51"/>
                  </a:xfrm>
                </p:grpSpPr>
                <p:sp>
                  <p:nvSpPr>
                    <p:cNvPr id="1349" name="Line 524"/>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50" name="Oval 525"/>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346" name="Group 526"/>
                  <p:cNvGrpSpPr>
                    <a:grpSpLocks/>
                  </p:cNvGrpSpPr>
                  <p:nvPr/>
                </p:nvGrpSpPr>
                <p:grpSpPr bwMode="auto">
                  <a:xfrm>
                    <a:off x="1215" y="1142"/>
                    <a:ext cx="29" cy="50"/>
                    <a:chOff x="1215" y="1142"/>
                    <a:chExt cx="29" cy="50"/>
                  </a:xfrm>
                </p:grpSpPr>
                <p:sp>
                  <p:nvSpPr>
                    <p:cNvPr id="1347" name="Line 527"/>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48" name="Oval 528"/>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184" name="Group 529"/>
                <p:cNvGrpSpPr>
                  <a:grpSpLocks/>
                </p:cNvGrpSpPr>
                <p:nvPr/>
              </p:nvGrpSpPr>
              <p:grpSpPr bwMode="auto">
                <a:xfrm rot="300000">
                  <a:off x="3231" y="2357"/>
                  <a:ext cx="29" cy="90"/>
                  <a:chOff x="1250" y="1142"/>
                  <a:chExt cx="29" cy="90"/>
                </a:xfrm>
              </p:grpSpPr>
              <p:grpSp>
                <p:nvGrpSpPr>
                  <p:cNvPr id="1339" name="Group 530"/>
                  <p:cNvGrpSpPr>
                    <a:grpSpLocks/>
                  </p:cNvGrpSpPr>
                  <p:nvPr/>
                </p:nvGrpSpPr>
                <p:grpSpPr bwMode="auto">
                  <a:xfrm>
                    <a:off x="1250" y="1181"/>
                    <a:ext cx="29" cy="51"/>
                    <a:chOff x="1215" y="1181"/>
                    <a:chExt cx="29" cy="51"/>
                  </a:xfrm>
                </p:grpSpPr>
                <p:sp>
                  <p:nvSpPr>
                    <p:cNvPr id="1343" name="Line 531"/>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44" name="Oval 532"/>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340" name="Group 533"/>
                  <p:cNvGrpSpPr>
                    <a:grpSpLocks/>
                  </p:cNvGrpSpPr>
                  <p:nvPr/>
                </p:nvGrpSpPr>
                <p:grpSpPr bwMode="auto">
                  <a:xfrm>
                    <a:off x="1250" y="1142"/>
                    <a:ext cx="29" cy="50"/>
                    <a:chOff x="1215" y="1142"/>
                    <a:chExt cx="29" cy="50"/>
                  </a:xfrm>
                </p:grpSpPr>
                <p:sp>
                  <p:nvSpPr>
                    <p:cNvPr id="1341" name="Line 534"/>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42" name="Oval 535"/>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185" name="Group 536"/>
                <p:cNvGrpSpPr>
                  <a:grpSpLocks/>
                </p:cNvGrpSpPr>
                <p:nvPr/>
              </p:nvGrpSpPr>
              <p:grpSpPr bwMode="auto">
                <a:xfrm rot="300000">
                  <a:off x="3266" y="2360"/>
                  <a:ext cx="29" cy="90"/>
                  <a:chOff x="1285" y="1143"/>
                  <a:chExt cx="29" cy="90"/>
                </a:xfrm>
              </p:grpSpPr>
              <p:grpSp>
                <p:nvGrpSpPr>
                  <p:cNvPr id="1333" name="Group 537"/>
                  <p:cNvGrpSpPr>
                    <a:grpSpLocks/>
                  </p:cNvGrpSpPr>
                  <p:nvPr/>
                </p:nvGrpSpPr>
                <p:grpSpPr bwMode="auto">
                  <a:xfrm>
                    <a:off x="1285" y="1182"/>
                    <a:ext cx="29" cy="51"/>
                    <a:chOff x="1215" y="1181"/>
                    <a:chExt cx="29" cy="51"/>
                  </a:xfrm>
                </p:grpSpPr>
                <p:sp>
                  <p:nvSpPr>
                    <p:cNvPr id="1337" name="Line 538"/>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8" name="Oval 539"/>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334" name="Group 540"/>
                  <p:cNvGrpSpPr>
                    <a:grpSpLocks/>
                  </p:cNvGrpSpPr>
                  <p:nvPr/>
                </p:nvGrpSpPr>
                <p:grpSpPr bwMode="auto">
                  <a:xfrm>
                    <a:off x="1285" y="1143"/>
                    <a:ext cx="29" cy="50"/>
                    <a:chOff x="1215" y="1142"/>
                    <a:chExt cx="29" cy="50"/>
                  </a:xfrm>
                </p:grpSpPr>
                <p:sp>
                  <p:nvSpPr>
                    <p:cNvPr id="1335" name="Line 541"/>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6" name="Oval 542"/>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186" name="Group 543"/>
                <p:cNvGrpSpPr>
                  <a:grpSpLocks/>
                </p:cNvGrpSpPr>
                <p:nvPr/>
              </p:nvGrpSpPr>
              <p:grpSpPr bwMode="auto">
                <a:xfrm rot="300000">
                  <a:off x="3300" y="2364"/>
                  <a:ext cx="29" cy="90"/>
                  <a:chOff x="1320" y="1143"/>
                  <a:chExt cx="29" cy="90"/>
                </a:xfrm>
              </p:grpSpPr>
              <p:grpSp>
                <p:nvGrpSpPr>
                  <p:cNvPr id="1327" name="Group 544"/>
                  <p:cNvGrpSpPr>
                    <a:grpSpLocks/>
                  </p:cNvGrpSpPr>
                  <p:nvPr/>
                </p:nvGrpSpPr>
                <p:grpSpPr bwMode="auto">
                  <a:xfrm>
                    <a:off x="1320" y="1182"/>
                    <a:ext cx="29" cy="51"/>
                    <a:chOff x="1215" y="1181"/>
                    <a:chExt cx="29" cy="51"/>
                  </a:xfrm>
                </p:grpSpPr>
                <p:sp>
                  <p:nvSpPr>
                    <p:cNvPr id="1331" name="Line 545"/>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 name="Oval 546"/>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328" name="Group 547"/>
                  <p:cNvGrpSpPr>
                    <a:grpSpLocks/>
                  </p:cNvGrpSpPr>
                  <p:nvPr/>
                </p:nvGrpSpPr>
                <p:grpSpPr bwMode="auto">
                  <a:xfrm>
                    <a:off x="1320" y="1143"/>
                    <a:ext cx="29" cy="50"/>
                    <a:chOff x="1215" y="1142"/>
                    <a:chExt cx="29" cy="50"/>
                  </a:xfrm>
                </p:grpSpPr>
                <p:sp>
                  <p:nvSpPr>
                    <p:cNvPr id="1329" name="Line 548"/>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0" name="Oval 549"/>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187" name="Group 550"/>
                <p:cNvGrpSpPr>
                  <a:grpSpLocks/>
                </p:cNvGrpSpPr>
                <p:nvPr/>
              </p:nvGrpSpPr>
              <p:grpSpPr bwMode="auto">
                <a:xfrm rot="360000">
                  <a:off x="3335" y="2366"/>
                  <a:ext cx="29" cy="90"/>
                  <a:chOff x="1355" y="1146"/>
                  <a:chExt cx="29" cy="90"/>
                </a:xfrm>
              </p:grpSpPr>
              <p:grpSp>
                <p:nvGrpSpPr>
                  <p:cNvPr id="1321" name="Group 551"/>
                  <p:cNvGrpSpPr>
                    <a:grpSpLocks/>
                  </p:cNvGrpSpPr>
                  <p:nvPr/>
                </p:nvGrpSpPr>
                <p:grpSpPr bwMode="auto">
                  <a:xfrm>
                    <a:off x="1355" y="1185"/>
                    <a:ext cx="29" cy="51"/>
                    <a:chOff x="1215" y="1181"/>
                    <a:chExt cx="29" cy="51"/>
                  </a:xfrm>
                </p:grpSpPr>
                <p:sp>
                  <p:nvSpPr>
                    <p:cNvPr id="1325" name="Line 552"/>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26" name="Oval 553"/>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322" name="Group 554"/>
                  <p:cNvGrpSpPr>
                    <a:grpSpLocks/>
                  </p:cNvGrpSpPr>
                  <p:nvPr/>
                </p:nvGrpSpPr>
                <p:grpSpPr bwMode="auto">
                  <a:xfrm>
                    <a:off x="1355" y="1146"/>
                    <a:ext cx="29" cy="50"/>
                    <a:chOff x="1215" y="1142"/>
                    <a:chExt cx="29" cy="50"/>
                  </a:xfrm>
                </p:grpSpPr>
                <p:sp>
                  <p:nvSpPr>
                    <p:cNvPr id="1323" name="Line 555"/>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24" name="Oval 556"/>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188" name="Group 557"/>
                <p:cNvGrpSpPr>
                  <a:grpSpLocks/>
                </p:cNvGrpSpPr>
                <p:nvPr/>
              </p:nvGrpSpPr>
              <p:grpSpPr bwMode="auto">
                <a:xfrm rot="360000">
                  <a:off x="3370" y="2369"/>
                  <a:ext cx="29" cy="90"/>
                  <a:chOff x="1390" y="1146"/>
                  <a:chExt cx="29" cy="90"/>
                </a:xfrm>
              </p:grpSpPr>
              <p:grpSp>
                <p:nvGrpSpPr>
                  <p:cNvPr id="1315" name="Group 558"/>
                  <p:cNvGrpSpPr>
                    <a:grpSpLocks/>
                  </p:cNvGrpSpPr>
                  <p:nvPr/>
                </p:nvGrpSpPr>
                <p:grpSpPr bwMode="auto">
                  <a:xfrm>
                    <a:off x="1390" y="1185"/>
                    <a:ext cx="29" cy="51"/>
                    <a:chOff x="1215" y="1181"/>
                    <a:chExt cx="29" cy="51"/>
                  </a:xfrm>
                </p:grpSpPr>
                <p:sp>
                  <p:nvSpPr>
                    <p:cNvPr id="1319" name="Line 559"/>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20" name="Oval 560"/>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316" name="Group 561"/>
                  <p:cNvGrpSpPr>
                    <a:grpSpLocks/>
                  </p:cNvGrpSpPr>
                  <p:nvPr/>
                </p:nvGrpSpPr>
                <p:grpSpPr bwMode="auto">
                  <a:xfrm>
                    <a:off x="1390" y="1146"/>
                    <a:ext cx="29" cy="50"/>
                    <a:chOff x="1215" y="1142"/>
                    <a:chExt cx="29" cy="50"/>
                  </a:xfrm>
                </p:grpSpPr>
                <p:sp>
                  <p:nvSpPr>
                    <p:cNvPr id="1317" name="Line 562"/>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18" name="Oval 563"/>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189" name="Group 564"/>
                <p:cNvGrpSpPr>
                  <a:grpSpLocks/>
                </p:cNvGrpSpPr>
                <p:nvPr/>
              </p:nvGrpSpPr>
              <p:grpSpPr bwMode="auto">
                <a:xfrm rot="360000">
                  <a:off x="3405" y="2373"/>
                  <a:ext cx="29" cy="90"/>
                  <a:chOff x="1425" y="1147"/>
                  <a:chExt cx="29" cy="90"/>
                </a:xfrm>
              </p:grpSpPr>
              <p:grpSp>
                <p:nvGrpSpPr>
                  <p:cNvPr id="1309" name="Group 565"/>
                  <p:cNvGrpSpPr>
                    <a:grpSpLocks/>
                  </p:cNvGrpSpPr>
                  <p:nvPr/>
                </p:nvGrpSpPr>
                <p:grpSpPr bwMode="auto">
                  <a:xfrm>
                    <a:off x="1425" y="1186"/>
                    <a:ext cx="29" cy="51"/>
                    <a:chOff x="1215" y="1181"/>
                    <a:chExt cx="29" cy="51"/>
                  </a:xfrm>
                </p:grpSpPr>
                <p:sp>
                  <p:nvSpPr>
                    <p:cNvPr id="1313" name="Line 566"/>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14" name="Oval 567"/>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310" name="Group 568"/>
                  <p:cNvGrpSpPr>
                    <a:grpSpLocks/>
                  </p:cNvGrpSpPr>
                  <p:nvPr/>
                </p:nvGrpSpPr>
                <p:grpSpPr bwMode="auto">
                  <a:xfrm>
                    <a:off x="1425" y="1147"/>
                    <a:ext cx="29" cy="50"/>
                    <a:chOff x="1215" y="1142"/>
                    <a:chExt cx="29" cy="50"/>
                  </a:xfrm>
                </p:grpSpPr>
                <p:sp>
                  <p:nvSpPr>
                    <p:cNvPr id="1311" name="Line 569"/>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12" name="Oval 570"/>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190" name="Group 571"/>
                <p:cNvGrpSpPr>
                  <a:grpSpLocks/>
                </p:cNvGrpSpPr>
                <p:nvPr/>
              </p:nvGrpSpPr>
              <p:grpSpPr bwMode="auto">
                <a:xfrm rot="360000">
                  <a:off x="3441" y="2377"/>
                  <a:ext cx="29" cy="90"/>
                  <a:chOff x="1460" y="1147"/>
                  <a:chExt cx="29" cy="90"/>
                </a:xfrm>
              </p:grpSpPr>
              <p:grpSp>
                <p:nvGrpSpPr>
                  <p:cNvPr id="1303" name="Group 572"/>
                  <p:cNvGrpSpPr>
                    <a:grpSpLocks/>
                  </p:cNvGrpSpPr>
                  <p:nvPr/>
                </p:nvGrpSpPr>
                <p:grpSpPr bwMode="auto">
                  <a:xfrm>
                    <a:off x="1460" y="1186"/>
                    <a:ext cx="29" cy="51"/>
                    <a:chOff x="1215" y="1181"/>
                    <a:chExt cx="29" cy="51"/>
                  </a:xfrm>
                </p:grpSpPr>
                <p:sp>
                  <p:nvSpPr>
                    <p:cNvPr id="1307" name="Line 573"/>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08" name="Oval 574"/>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304" name="Group 575"/>
                  <p:cNvGrpSpPr>
                    <a:grpSpLocks/>
                  </p:cNvGrpSpPr>
                  <p:nvPr/>
                </p:nvGrpSpPr>
                <p:grpSpPr bwMode="auto">
                  <a:xfrm>
                    <a:off x="1460" y="1147"/>
                    <a:ext cx="29" cy="50"/>
                    <a:chOff x="1215" y="1142"/>
                    <a:chExt cx="29" cy="50"/>
                  </a:xfrm>
                </p:grpSpPr>
                <p:sp>
                  <p:nvSpPr>
                    <p:cNvPr id="1305" name="Line 576"/>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06" name="Oval 577"/>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191" name="Group 578"/>
                <p:cNvGrpSpPr>
                  <a:grpSpLocks/>
                </p:cNvGrpSpPr>
                <p:nvPr/>
              </p:nvGrpSpPr>
              <p:grpSpPr bwMode="auto">
                <a:xfrm rot="360000">
                  <a:off x="3475" y="2380"/>
                  <a:ext cx="29" cy="90"/>
                  <a:chOff x="1215" y="1142"/>
                  <a:chExt cx="29" cy="90"/>
                </a:xfrm>
              </p:grpSpPr>
              <p:grpSp>
                <p:nvGrpSpPr>
                  <p:cNvPr id="1297" name="Group 579"/>
                  <p:cNvGrpSpPr>
                    <a:grpSpLocks/>
                  </p:cNvGrpSpPr>
                  <p:nvPr/>
                </p:nvGrpSpPr>
                <p:grpSpPr bwMode="auto">
                  <a:xfrm>
                    <a:off x="1215" y="1181"/>
                    <a:ext cx="29" cy="51"/>
                    <a:chOff x="1215" y="1181"/>
                    <a:chExt cx="29" cy="51"/>
                  </a:xfrm>
                </p:grpSpPr>
                <p:sp>
                  <p:nvSpPr>
                    <p:cNvPr id="1301" name="Line 580"/>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02" name="Oval 581"/>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298" name="Group 582"/>
                  <p:cNvGrpSpPr>
                    <a:grpSpLocks/>
                  </p:cNvGrpSpPr>
                  <p:nvPr/>
                </p:nvGrpSpPr>
                <p:grpSpPr bwMode="auto">
                  <a:xfrm>
                    <a:off x="1215" y="1142"/>
                    <a:ext cx="29" cy="50"/>
                    <a:chOff x="1215" y="1142"/>
                    <a:chExt cx="29" cy="50"/>
                  </a:xfrm>
                </p:grpSpPr>
                <p:sp>
                  <p:nvSpPr>
                    <p:cNvPr id="1299" name="Line 583"/>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00" name="Oval 584"/>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192" name="Group 585"/>
                <p:cNvGrpSpPr>
                  <a:grpSpLocks/>
                </p:cNvGrpSpPr>
                <p:nvPr/>
              </p:nvGrpSpPr>
              <p:grpSpPr bwMode="auto">
                <a:xfrm rot="360000">
                  <a:off x="3510" y="2384"/>
                  <a:ext cx="29" cy="90"/>
                  <a:chOff x="1250" y="1142"/>
                  <a:chExt cx="29" cy="90"/>
                </a:xfrm>
              </p:grpSpPr>
              <p:grpSp>
                <p:nvGrpSpPr>
                  <p:cNvPr id="1291" name="Group 586"/>
                  <p:cNvGrpSpPr>
                    <a:grpSpLocks/>
                  </p:cNvGrpSpPr>
                  <p:nvPr/>
                </p:nvGrpSpPr>
                <p:grpSpPr bwMode="auto">
                  <a:xfrm>
                    <a:off x="1250" y="1181"/>
                    <a:ext cx="29" cy="51"/>
                    <a:chOff x="1215" y="1181"/>
                    <a:chExt cx="29" cy="51"/>
                  </a:xfrm>
                </p:grpSpPr>
                <p:sp>
                  <p:nvSpPr>
                    <p:cNvPr id="1295" name="Line 587"/>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96" name="Oval 588"/>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292" name="Group 589"/>
                  <p:cNvGrpSpPr>
                    <a:grpSpLocks/>
                  </p:cNvGrpSpPr>
                  <p:nvPr/>
                </p:nvGrpSpPr>
                <p:grpSpPr bwMode="auto">
                  <a:xfrm>
                    <a:off x="1250" y="1142"/>
                    <a:ext cx="29" cy="50"/>
                    <a:chOff x="1215" y="1142"/>
                    <a:chExt cx="29" cy="50"/>
                  </a:xfrm>
                </p:grpSpPr>
                <p:sp>
                  <p:nvSpPr>
                    <p:cNvPr id="1293" name="Line 590"/>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94" name="Oval 591"/>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193" name="Group 592"/>
                <p:cNvGrpSpPr>
                  <a:grpSpLocks/>
                </p:cNvGrpSpPr>
                <p:nvPr/>
              </p:nvGrpSpPr>
              <p:grpSpPr bwMode="auto">
                <a:xfrm rot="360000">
                  <a:off x="3545" y="2388"/>
                  <a:ext cx="29" cy="90"/>
                  <a:chOff x="1285" y="1143"/>
                  <a:chExt cx="29" cy="90"/>
                </a:xfrm>
              </p:grpSpPr>
              <p:grpSp>
                <p:nvGrpSpPr>
                  <p:cNvPr id="1285" name="Group 593"/>
                  <p:cNvGrpSpPr>
                    <a:grpSpLocks/>
                  </p:cNvGrpSpPr>
                  <p:nvPr/>
                </p:nvGrpSpPr>
                <p:grpSpPr bwMode="auto">
                  <a:xfrm>
                    <a:off x="1285" y="1182"/>
                    <a:ext cx="29" cy="51"/>
                    <a:chOff x="1215" y="1181"/>
                    <a:chExt cx="29" cy="51"/>
                  </a:xfrm>
                </p:grpSpPr>
                <p:sp>
                  <p:nvSpPr>
                    <p:cNvPr id="1289" name="Line 594"/>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90" name="Oval 595"/>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286" name="Group 596"/>
                  <p:cNvGrpSpPr>
                    <a:grpSpLocks/>
                  </p:cNvGrpSpPr>
                  <p:nvPr/>
                </p:nvGrpSpPr>
                <p:grpSpPr bwMode="auto">
                  <a:xfrm>
                    <a:off x="1285" y="1143"/>
                    <a:ext cx="29" cy="50"/>
                    <a:chOff x="1215" y="1142"/>
                    <a:chExt cx="29" cy="50"/>
                  </a:xfrm>
                </p:grpSpPr>
                <p:sp>
                  <p:nvSpPr>
                    <p:cNvPr id="1287" name="Line 597"/>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88" name="Oval 598"/>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194" name="Group 599"/>
                <p:cNvGrpSpPr>
                  <a:grpSpLocks/>
                </p:cNvGrpSpPr>
                <p:nvPr/>
              </p:nvGrpSpPr>
              <p:grpSpPr bwMode="auto">
                <a:xfrm rot="420000">
                  <a:off x="3580" y="2391"/>
                  <a:ext cx="29" cy="90"/>
                  <a:chOff x="1320" y="1143"/>
                  <a:chExt cx="29" cy="90"/>
                </a:xfrm>
              </p:grpSpPr>
              <p:grpSp>
                <p:nvGrpSpPr>
                  <p:cNvPr id="1279" name="Group 600"/>
                  <p:cNvGrpSpPr>
                    <a:grpSpLocks/>
                  </p:cNvGrpSpPr>
                  <p:nvPr/>
                </p:nvGrpSpPr>
                <p:grpSpPr bwMode="auto">
                  <a:xfrm>
                    <a:off x="1320" y="1182"/>
                    <a:ext cx="29" cy="51"/>
                    <a:chOff x="1215" y="1181"/>
                    <a:chExt cx="29" cy="51"/>
                  </a:xfrm>
                </p:grpSpPr>
                <p:sp>
                  <p:nvSpPr>
                    <p:cNvPr id="1283" name="Line 601"/>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84" name="Oval 602"/>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280" name="Group 603"/>
                  <p:cNvGrpSpPr>
                    <a:grpSpLocks/>
                  </p:cNvGrpSpPr>
                  <p:nvPr/>
                </p:nvGrpSpPr>
                <p:grpSpPr bwMode="auto">
                  <a:xfrm>
                    <a:off x="1320" y="1143"/>
                    <a:ext cx="29" cy="50"/>
                    <a:chOff x="1215" y="1142"/>
                    <a:chExt cx="29" cy="50"/>
                  </a:xfrm>
                </p:grpSpPr>
                <p:sp>
                  <p:nvSpPr>
                    <p:cNvPr id="1281" name="Line 604"/>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82" name="Oval 605"/>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195" name="Group 606"/>
                <p:cNvGrpSpPr>
                  <a:grpSpLocks/>
                </p:cNvGrpSpPr>
                <p:nvPr/>
              </p:nvGrpSpPr>
              <p:grpSpPr bwMode="auto">
                <a:xfrm rot="420000">
                  <a:off x="3615" y="2395"/>
                  <a:ext cx="29" cy="90"/>
                  <a:chOff x="1355" y="1146"/>
                  <a:chExt cx="29" cy="90"/>
                </a:xfrm>
              </p:grpSpPr>
              <p:grpSp>
                <p:nvGrpSpPr>
                  <p:cNvPr id="1273" name="Group 607"/>
                  <p:cNvGrpSpPr>
                    <a:grpSpLocks/>
                  </p:cNvGrpSpPr>
                  <p:nvPr/>
                </p:nvGrpSpPr>
                <p:grpSpPr bwMode="auto">
                  <a:xfrm>
                    <a:off x="1355" y="1185"/>
                    <a:ext cx="29" cy="51"/>
                    <a:chOff x="1215" y="1181"/>
                    <a:chExt cx="29" cy="51"/>
                  </a:xfrm>
                </p:grpSpPr>
                <p:sp>
                  <p:nvSpPr>
                    <p:cNvPr id="1277" name="Line 608"/>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78" name="Oval 609"/>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274" name="Group 610"/>
                  <p:cNvGrpSpPr>
                    <a:grpSpLocks/>
                  </p:cNvGrpSpPr>
                  <p:nvPr/>
                </p:nvGrpSpPr>
                <p:grpSpPr bwMode="auto">
                  <a:xfrm>
                    <a:off x="1355" y="1146"/>
                    <a:ext cx="29" cy="50"/>
                    <a:chOff x="1215" y="1142"/>
                    <a:chExt cx="29" cy="50"/>
                  </a:xfrm>
                </p:grpSpPr>
                <p:sp>
                  <p:nvSpPr>
                    <p:cNvPr id="1275" name="Line 611"/>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76" name="Oval 612"/>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196" name="Group 613"/>
                <p:cNvGrpSpPr>
                  <a:grpSpLocks/>
                </p:cNvGrpSpPr>
                <p:nvPr/>
              </p:nvGrpSpPr>
              <p:grpSpPr bwMode="auto">
                <a:xfrm rot="420000">
                  <a:off x="3649" y="2401"/>
                  <a:ext cx="29" cy="90"/>
                  <a:chOff x="1390" y="1146"/>
                  <a:chExt cx="29" cy="90"/>
                </a:xfrm>
              </p:grpSpPr>
              <p:grpSp>
                <p:nvGrpSpPr>
                  <p:cNvPr id="1267" name="Group 614"/>
                  <p:cNvGrpSpPr>
                    <a:grpSpLocks/>
                  </p:cNvGrpSpPr>
                  <p:nvPr/>
                </p:nvGrpSpPr>
                <p:grpSpPr bwMode="auto">
                  <a:xfrm>
                    <a:off x="1390" y="1185"/>
                    <a:ext cx="29" cy="51"/>
                    <a:chOff x="1215" y="1181"/>
                    <a:chExt cx="29" cy="51"/>
                  </a:xfrm>
                </p:grpSpPr>
                <p:sp>
                  <p:nvSpPr>
                    <p:cNvPr id="1271" name="Line 615"/>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72" name="Oval 616"/>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268" name="Group 617"/>
                  <p:cNvGrpSpPr>
                    <a:grpSpLocks/>
                  </p:cNvGrpSpPr>
                  <p:nvPr/>
                </p:nvGrpSpPr>
                <p:grpSpPr bwMode="auto">
                  <a:xfrm>
                    <a:off x="1390" y="1146"/>
                    <a:ext cx="29" cy="50"/>
                    <a:chOff x="1215" y="1142"/>
                    <a:chExt cx="29" cy="50"/>
                  </a:xfrm>
                </p:grpSpPr>
                <p:sp>
                  <p:nvSpPr>
                    <p:cNvPr id="1269" name="Line 618"/>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70" name="Oval 619"/>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197" name="Group 620"/>
                <p:cNvGrpSpPr>
                  <a:grpSpLocks/>
                </p:cNvGrpSpPr>
                <p:nvPr/>
              </p:nvGrpSpPr>
              <p:grpSpPr bwMode="auto">
                <a:xfrm rot="480000">
                  <a:off x="3684" y="2404"/>
                  <a:ext cx="29" cy="90"/>
                  <a:chOff x="1425" y="1147"/>
                  <a:chExt cx="29" cy="90"/>
                </a:xfrm>
              </p:grpSpPr>
              <p:grpSp>
                <p:nvGrpSpPr>
                  <p:cNvPr id="1261" name="Group 621"/>
                  <p:cNvGrpSpPr>
                    <a:grpSpLocks/>
                  </p:cNvGrpSpPr>
                  <p:nvPr/>
                </p:nvGrpSpPr>
                <p:grpSpPr bwMode="auto">
                  <a:xfrm>
                    <a:off x="1425" y="1186"/>
                    <a:ext cx="29" cy="51"/>
                    <a:chOff x="1215" y="1181"/>
                    <a:chExt cx="29" cy="51"/>
                  </a:xfrm>
                </p:grpSpPr>
                <p:sp>
                  <p:nvSpPr>
                    <p:cNvPr id="1265" name="Line 622"/>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66" name="Oval 623"/>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262" name="Group 624"/>
                  <p:cNvGrpSpPr>
                    <a:grpSpLocks/>
                  </p:cNvGrpSpPr>
                  <p:nvPr/>
                </p:nvGrpSpPr>
                <p:grpSpPr bwMode="auto">
                  <a:xfrm>
                    <a:off x="1425" y="1147"/>
                    <a:ext cx="29" cy="50"/>
                    <a:chOff x="1215" y="1142"/>
                    <a:chExt cx="29" cy="50"/>
                  </a:xfrm>
                </p:grpSpPr>
                <p:sp>
                  <p:nvSpPr>
                    <p:cNvPr id="1263" name="Line 625"/>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64" name="Oval 626"/>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198" name="Group 627"/>
                <p:cNvGrpSpPr>
                  <a:grpSpLocks/>
                </p:cNvGrpSpPr>
                <p:nvPr/>
              </p:nvGrpSpPr>
              <p:grpSpPr bwMode="auto">
                <a:xfrm rot="480000">
                  <a:off x="3719" y="2410"/>
                  <a:ext cx="29" cy="90"/>
                  <a:chOff x="1460" y="1147"/>
                  <a:chExt cx="29" cy="90"/>
                </a:xfrm>
              </p:grpSpPr>
              <p:grpSp>
                <p:nvGrpSpPr>
                  <p:cNvPr id="1255" name="Group 628"/>
                  <p:cNvGrpSpPr>
                    <a:grpSpLocks/>
                  </p:cNvGrpSpPr>
                  <p:nvPr/>
                </p:nvGrpSpPr>
                <p:grpSpPr bwMode="auto">
                  <a:xfrm>
                    <a:off x="1460" y="1186"/>
                    <a:ext cx="29" cy="51"/>
                    <a:chOff x="1215" y="1181"/>
                    <a:chExt cx="29" cy="51"/>
                  </a:xfrm>
                </p:grpSpPr>
                <p:sp>
                  <p:nvSpPr>
                    <p:cNvPr id="1259" name="Line 629"/>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60" name="Oval 630"/>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256" name="Group 631"/>
                  <p:cNvGrpSpPr>
                    <a:grpSpLocks/>
                  </p:cNvGrpSpPr>
                  <p:nvPr/>
                </p:nvGrpSpPr>
                <p:grpSpPr bwMode="auto">
                  <a:xfrm>
                    <a:off x="1460" y="1147"/>
                    <a:ext cx="29" cy="50"/>
                    <a:chOff x="1215" y="1142"/>
                    <a:chExt cx="29" cy="50"/>
                  </a:xfrm>
                </p:grpSpPr>
                <p:sp>
                  <p:nvSpPr>
                    <p:cNvPr id="1257" name="Line 632"/>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58" name="Oval 633"/>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199" name="Group 634"/>
                <p:cNvGrpSpPr>
                  <a:grpSpLocks/>
                </p:cNvGrpSpPr>
                <p:nvPr/>
              </p:nvGrpSpPr>
              <p:grpSpPr bwMode="auto">
                <a:xfrm rot="480000">
                  <a:off x="3754" y="2414"/>
                  <a:ext cx="29" cy="90"/>
                  <a:chOff x="1215" y="1142"/>
                  <a:chExt cx="29" cy="90"/>
                </a:xfrm>
              </p:grpSpPr>
              <p:grpSp>
                <p:nvGrpSpPr>
                  <p:cNvPr id="1249" name="Group 635"/>
                  <p:cNvGrpSpPr>
                    <a:grpSpLocks/>
                  </p:cNvGrpSpPr>
                  <p:nvPr/>
                </p:nvGrpSpPr>
                <p:grpSpPr bwMode="auto">
                  <a:xfrm>
                    <a:off x="1215" y="1181"/>
                    <a:ext cx="29" cy="51"/>
                    <a:chOff x="1215" y="1181"/>
                    <a:chExt cx="29" cy="51"/>
                  </a:xfrm>
                </p:grpSpPr>
                <p:sp>
                  <p:nvSpPr>
                    <p:cNvPr id="1253" name="Line 636"/>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54" name="Oval 637"/>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250" name="Group 638"/>
                  <p:cNvGrpSpPr>
                    <a:grpSpLocks/>
                  </p:cNvGrpSpPr>
                  <p:nvPr/>
                </p:nvGrpSpPr>
                <p:grpSpPr bwMode="auto">
                  <a:xfrm>
                    <a:off x="1215" y="1142"/>
                    <a:ext cx="29" cy="50"/>
                    <a:chOff x="1215" y="1142"/>
                    <a:chExt cx="29" cy="50"/>
                  </a:xfrm>
                </p:grpSpPr>
                <p:sp>
                  <p:nvSpPr>
                    <p:cNvPr id="1251" name="Line 639"/>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52" name="Oval 640"/>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200" name="Group 641"/>
                <p:cNvGrpSpPr>
                  <a:grpSpLocks/>
                </p:cNvGrpSpPr>
                <p:nvPr/>
              </p:nvGrpSpPr>
              <p:grpSpPr bwMode="auto">
                <a:xfrm rot="540000">
                  <a:off x="3789" y="2419"/>
                  <a:ext cx="29" cy="90"/>
                  <a:chOff x="1250" y="1142"/>
                  <a:chExt cx="29" cy="90"/>
                </a:xfrm>
              </p:grpSpPr>
              <p:grpSp>
                <p:nvGrpSpPr>
                  <p:cNvPr id="1243" name="Group 642"/>
                  <p:cNvGrpSpPr>
                    <a:grpSpLocks/>
                  </p:cNvGrpSpPr>
                  <p:nvPr/>
                </p:nvGrpSpPr>
                <p:grpSpPr bwMode="auto">
                  <a:xfrm>
                    <a:off x="1250" y="1181"/>
                    <a:ext cx="29" cy="51"/>
                    <a:chOff x="1215" y="1181"/>
                    <a:chExt cx="29" cy="51"/>
                  </a:xfrm>
                </p:grpSpPr>
                <p:sp>
                  <p:nvSpPr>
                    <p:cNvPr id="1247" name="Line 643"/>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8" name="Oval 644"/>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244" name="Group 645"/>
                  <p:cNvGrpSpPr>
                    <a:grpSpLocks/>
                  </p:cNvGrpSpPr>
                  <p:nvPr/>
                </p:nvGrpSpPr>
                <p:grpSpPr bwMode="auto">
                  <a:xfrm>
                    <a:off x="1250" y="1142"/>
                    <a:ext cx="29" cy="50"/>
                    <a:chOff x="1215" y="1142"/>
                    <a:chExt cx="29" cy="50"/>
                  </a:xfrm>
                </p:grpSpPr>
                <p:sp>
                  <p:nvSpPr>
                    <p:cNvPr id="1245" name="Line 646"/>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6" name="Oval 647"/>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201" name="Group 648"/>
                <p:cNvGrpSpPr>
                  <a:grpSpLocks/>
                </p:cNvGrpSpPr>
                <p:nvPr/>
              </p:nvGrpSpPr>
              <p:grpSpPr bwMode="auto">
                <a:xfrm rot="540000">
                  <a:off x="3823" y="2425"/>
                  <a:ext cx="29" cy="90"/>
                  <a:chOff x="1285" y="1143"/>
                  <a:chExt cx="29" cy="90"/>
                </a:xfrm>
              </p:grpSpPr>
              <p:grpSp>
                <p:nvGrpSpPr>
                  <p:cNvPr id="1237" name="Group 649"/>
                  <p:cNvGrpSpPr>
                    <a:grpSpLocks/>
                  </p:cNvGrpSpPr>
                  <p:nvPr/>
                </p:nvGrpSpPr>
                <p:grpSpPr bwMode="auto">
                  <a:xfrm>
                    <a:off x="1285" y="1182"/>
                    <a:ext cx="29" cy="51"/>
                    <a:chOff x="1215" y="1181"/>
                    <a:chExt cx="29" cy="51"/>
                  </a:xfrm>
                </p:grpSpPr>
                <p:sp>
                  <p:nvSpPr>
                    <p:cNvPr id="1241" name="Line 650"/>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2" name="Oval 651"/>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238" name="Group 652"/>
                  <p:cNvGrpSpPr>
                    <a:grpSpLocks/>
                  </p:cNvGrpSpPr>
                  <p:nvPr/>
                </p:nvGrpSpPr>
                <p:grpSpPr bwMode="auto">
                  <a:xfrm>
                    <a:off x="1285" y="1143"/>
                    <a:ext cx="29" cy="50"/>
                    <a:chOff x="1215" y="1142"/>
                    <a:chExt cx="29" cy="50"/>
                  </a:xfrm>
                </p:grpSpPr>
                <p:sp>
                  <p:nvSpPr>
                    <p:cNvPr id="1239" name="Line 653"/>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0" name="Oval 654"/>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202" name="Group 655"/>
                <p:cNvGrpSpPr>
                  <a:grpSpLocks/>
                </p:cNvGrpSpPr>
                <p:nvPr/>
              </p:nvGrpSpPr>
              <p:grpSpPr bwMode="auto">
                <a:xfrm rot="540000">
                  <a:off x="3858" y="2431"/>
                  <a:ext cx="29" cy="90"/>
                  <a:chOff x="1320" y="1143"/>
                  <a:chExt cx="29" cy="90"/>
                </a:xfrm>
              </p:grpSpPr>
              <p:grpSp>
                <p:nvGrpSpPr>
                  <p:cNvPr id="1231" name="Group 656"/>
                  <p:cNvGrpSpPr>
                    <a:grpSpLocks/>
                  </p:cNvGrpSpPr>
                  <p:nvPr/>
                </p:nvGrpSpPr>
                <p:grpSpPr bwMode="auto">
                  <a:xfrm>
                    <a:off x="1320" y="1182"/>
                    <a:ext cx="29" cy="51"/>
                    <a:chOff x="1215" y="1181"/>
                    <a:chExt cx="29" cy="51"/>
                  </a:xfrm>
                </p:grpSpPr>
                <p:sp>
                  <p:nvSpPr>
                    <p:cNvPr id="1235" name="Line 657"/>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6" name="Oval 658"/>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232" name="Group 659"/>
                  <p:cNvGrpSpPr>
                    <a:grpSpLocks/>
                  </p:cNvGrpSpPr>
                  <p:nvPr/>
                </p:nvGrpSpPr>
                <p:grpSpPr bwMode="auto">
                  <a:xfrm>
                    <a:off x="1320" y="1143"/>
                    <a:ext cx="29" cy="50"/>
                    <a:chOff x="1215" y="1142"/>
                    <a:chExt cx="29" cy="50"/>
                  </a:xfrm>
                </p:grpSpPr>
                <p:sp>
                  <p:nvSpPr>
                    <p:cNvPr id="1233" name="Line 660"/>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4" name="Oval 661"/>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203" name="Group 662"/>
                <p:cNvGrpSpPr>
                  <a:grpSpLocks/>
                </p:cNvGrpSpPr>
                <p:nvPr/>
              </p:nvGrpSpPr>
              <p:grpSpPr bwMode="auto">
                <a:xfrm rot="600000">
                  <a:off x="3891" y="2436"/>
                  <a:ext cx="29" cy="90"/>
                  <a:chOff x="1355" y="1146"/>
                  <a:chExt cx="29" cy="90"/>
                </a:xfrm>
              </p:grpSpPr>
              <p:grpSp>
                <p:nvGrpSpPr>
                  <p:cNvPr id="1225" name="Group 663"/>
                  <p:cNvGrpSpPr>
                    <a:grpSpLocks/>
                  </p:cNvGrpSpPr>
                  <p:nvPr/>
                </p:nvGrpSpPr>
                <p:grpSpPr bwMode="auto">
                  <a:xfrm>
                    <a:off x="1355" y="1185"/>
                    <a:ext cx="29" cy="51"/>
                    <a:chOff x="1215" y="1181"/>
                    <a:chExt cx="29" cy="51"/>
                  </a:xfrm>
                </p:grpSpPr>
                <p:sp>
                  <p:nvSpPr>
                    <p:cNvPr id="1229" name="Line 664"/>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0" name="Oval 665"/>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226" name="Group 666"/>
                  <p:cNvGrpSpPr>
                    <a:grpSpLocks/>
                  </p:cNvGrpSpPr>
                  <p:nvPr/>
                </p:nvGrpSpPr>
                <p:grpSpPr bwMode="auto">
                  <a:xfrm>
                    <a:off x="1355" y="1146"/>
                    <a:ext cx="29" cy="50"/>
                    <a:chOff x="1215" y="1142"/>
                    <a:chExt cx="29" cy="50"/>
                  </a:xfrm>
                </p:grpSpPr>
                <p:sp>
                  <p:nvSpPr>
                    <p:cNvPr id="1227" name="Line 667"/>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28" name="Oval 668"/>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204" name="Group 669"/>
                <p:cNvGrpSpPr>
                  <a:grpSpLocks/>
                </p:cNvGrpSpPr>
                <p:nvPr/>
              </p:nvGrpSpPr>
              <p:grpSpPr bwMode="auto">
                <a:xfrm rot="600000">
                  <a:off x="3926" y="2442"/>
                  <a:ext cx="29" cy="90"/>
                  <a:chOff x="1390" y="1146"/>
                  <a:chExt cx="29" cy="90"/>
                </a:xfrm>
              </p:grpSpPr>
              <p:grpSp>
                <p:nvGrpSpPr>
                  <p:cNvPr id="1219" name="Group 670"/>
                  <p:cNvGrpSpPr>
                    <a:grpSpLocks/>
                  </p:cNvGrpSpPr>
                  <p:nvPr/>
                </p:nvGrpSpPr>
                <p:grpSpPr bwMode="auto">
                  <a:xfrm>
                    <a:off x="1390" y="1185"/>
                    <a:ext cx="29" cy="51"/>
                    <a:chOff x="1215" y="1181"/>
                    <a:chExt cx="29" cy="51"/>
                  </a:xfrm>
                </p:grpSpPr>
                <p:sp>
                  <p:nvSpPr>
                    <p:cNvPr id="1223" name="Line 671"/>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24" name="Oval 672"/>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220" name="Group 673"/>
                  <p:cNvGrpSpPr>
                    <a:grpSpLocks/>
                  </p:cNvGrpSpPr>
                  <p:nvPr/>
                </p:nvGrpSpPr>
                <p:grpSpPr bwMode="auto">
                  <a:xfrm>
                    <a:off x="1390" y="1146"/>
                    <a:ext cx="29" cy="50"/>
                    <a:chOff x="1215" y="1142"/>
                    <a:chExt cx="29" cy="50"/>
                  </a:xfrm>
                </p:grpSpPr>
                <p:sp>
                  <p:nvSpPr>
                    <p:cNvPr id="1221" name="Line 674"/>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22" name="Oval 675"/>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205" name="Group 676"/>
                <p:cNvGrpSpPr>
                  <a:grpSpLocks/>
                </p:cNvGrpSpPr>
                <p:nvPr/>
              </p:nvGrpSpPr>
              <p:grpSpPr bwMode="auto">
                <a:xfrm rot="600000">
                  <a:off x="3959" y="2448"/>
                  <a:ext cx="29" cy="90"/>
                  <a:chOff x="1425" y="1147"/>
                  <a:chExt cx="29" cy="90"/>
                </a:xfrm>
              </p:grpSpPr>
              <p:grpSp>
                <p:nvGrpSpPr>
                  <p:cNvPr id="1213" name="Group 677"/>
                  <p:cNvGrpSpPr>
                    <a:grpSpLocks/>
                  </p:cNvGrpSpPr>
                  <p:nvPr/>
                </p:nvGrpSpPr>
                <p:grpSpPr bwMode="auto">
                  <a:xfrm>
                    <a:off x="1425" y="1186"/>
                    <a:ext cx="29" cy="51"/>
                    <a:chOff x="1215" y="1181"/>
                    <a:chExt cx="29" cy="51"/>
                  </a:xfrm>
                </p:grpSpPr>
                <p:sp>
                  <p:nvSpPr>
                    <p:cNvPr id="1217" name="Line 678"/>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18" name="Oval 679"/>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214" name="Group 680"/>
                  <p:cNvGrpSpPr>
                    <a:grpSpLocks/>
                  </p:cNvGrpSpPr>
                  <p:nvPr/>
                </p:nvGrpSpPr>
                <p:grpSpPr bwMode="auto">
                  <a:xfrm>
                    <a:off x="1425" y="1147"/>
                    <a:ext cx="29" cy="50"/>
                    <a:chOff x="1215" y="1142"/>
                    <a:chExt cx="29" cy="50"/>
                  </a:xfrm>
                </p:grpSpPr>
                <p:sp>
                  <p:nvSpPr>
                    <p:cNvPr id="1215" name="Line 681"/>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16" name="Oval 682"/>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206" name="Group 683"/>
                <p:cNvGrpSpPr>
                  <a:grpSpLocks/>
                </p:cNvGrpSpPr>
                <p:nvPr/>
              </p:nvGrpSpPr>
              <p:grpSpPr bwMode="auto">
                <a:xfrm rot="660000">
                  <a:off x="3993" y="2455"/>
                  <a:ext cx="29" cy="90"/>
                  <a:chOff x="1460" y="1147"/>
                  <a:chExt cx="29" cy="90"/>
                </a:xfrm>
              </p:grpSpPr>
              <p:grpSp>
                <p:nvGrpSpPr>
                  <p:cNvPr id="1207" name="Group 684"/>
                  <p:cNvGrpSpPr>
                    <a:grpSpLocks/>
                  </p:cNvGrpSpPr>
                  <p:nvPr/>
                </p:nvGrpSpPr>
                <p:grpSpPr bwMode="auto">
                  <a:xfrm>
                    <a:off x="1460" y="1186"/>
                    <a:ext cx="29" cy="51"/>
                    <a:chOff x="1215" y="1181"/>
                    <a:chExt cx="29" cy="51"/>
                  </a:xfrm>
                </p:grpSpPr>
                <p:sp>
                  <p:nvSpPr>
                    <p:cNvPr id="1211" name="Line 685"/>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12" name="Oval 686"/>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208" name="Group 687"/>
                  <p:cNvGrpSpPr>
                    <a:grpSpLocks/>
                  </p:cNvGrpSpPr>
                  <p:nvPr/>
                </p:nvGrpSpPr>
                <p:grpSpPr bwMode="auto">
                  <a:xfrm>
                    <a:off x="1460" y="1147"/>
                    <a:ext cx="29" cy="50"/>
                    <a:chOff x="1215" y="1142"/>
                    <a:chExt cx="29" cy="50"/>
                  </a:xfrm>
                </p:grpSpPr>
                <p:sp>
                  <p:nvSpPr>
                    <p:cNvPr id="1209" name="Line 688"/>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10" name="Oval 689"/>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grpSp>
            <p:nvGrpSpPr>
              <p:cNvPr id="1097" name="Group 690"/>
              <p:cNvGrpSpPr>
                <a:grpSpLocks/>
              </p:cNvGrpSpPr>
              <p:nvPr/>
            </p:nvGrpSpPr>
            <p:grpSpPr bwMode="auto">
              <a:xfrm>
                <a:off x="2648" y="2348"/>
                <a:ext cx="265" cy="262"/>
                <a:chOff x="878" y="1144"/>
                <a:chExt cx="265" cy="262"/>
              </a:xfrm>
            </p:grpSpPr>
            <p:grpSp>
              <p:nvGrpSpPr>
                <p:cNvPr id="1098" name="Group 691"/>
                <p:cNvGrpSpPr>
                  <a:grpSpLocks/>
                </p:cNvGrpSpPr>
                <p:nvPr/>
              </p:nvGrpSpPr>
              <p:grpSpPr bwMode="auto">
                <a:xfrm rot="37800000">
                  <a:off x="908" y="1347"/>
                  <a:ext cx="29" cy="90"/>
                  <a:chOff x="1320" y="1143"/>
                  <a:chExt cx="29" cy="90"/>
                </a:xfrm>
              </p:grpSpPr>
              <p:grpSp>
                <p:nvGrpSpPr>
                  <p:cNvPr id="1169" name="Group 692"/>
                  <p:cNvGrpSpPr>
                    <a:grpSpLocks/>
                  </p:cNvGrpSpPr>
                  <p:nvPr/>
                </p:nvGrpSpPr>
                <p:grpSpPr bwMode="auto">
                  <a:xfrm>
                    <a:off x="1320" y="1182"/>
                    <a:ext cx="29" cy="51"/>
                    <a:chOff x="1215" y="1181"/>
                    <a:chExt cx="29" cy="51"/>
                  </a:xfrm>
                </p:grpSpPr>
                <p:sp>
                  <p:nvSpPr>
                    <p:cNvPr id="1173" name="Line 693"/>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74" name="Oval 694"/>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170" name="Group 695"/>
                  <p:cNvGrpSpPr>
                    <a:grpSpLocks/>
                  </p:cNvGrpSpPr>
                  <p:nvPr/>
                </p:nvGrpSpPr>
                <p:grpSpPr bwMode="auto">
                  <a:xfrm>
                    <a:off x="1320" y="1143"/>
                    <a:ext cx="29" cy="50"/>
                    <a:chOff x="1215" y="1142"/>
                    <a:chExt cx="29" cy="50"/>
                  </a:xfrm>
                </p:grpSpPr>
                <p:sp>
                  <p:nvSpPr>
                    <p:cNvPr id="1171" name="Line 696"/>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72" name="Oval 697"/>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099" name="Group 698"/>
                <p:cNvGrpSpPr>
                  <a:grpSpLocks/>
                </p:cNvGrpSpPr>
                <p:nvPr/>
              </p:nvGrpSpPr>
              <p:grpSpPr bwMode="auto">
                <a:xfrm rot="38340000">
                  <a:off x="915" y="1318"/>
                  <a:ext cx="29" cy="90"/>
                  <a:chOff x="1355" y="1146"/>
                  <a:chExt cx="29" cy="90"/>
                </a:xfrm>
              </p:grpSpPr>
              <p:grpSp>
                <p:nvGrpSpPr>
                  <p:cNvPr id="1163" name="Group 699"/>
                  <p:cNvGrpSpPr>
                    <a:grpSpLocks/>
                  </p:cNvGrpSpPr>
                  <p:nvPr/>
                </p:nvGrpSpPr>
                <p:grpSpPr bwMode="auto">
                  <a:xfrm>
                    <a:off x="1355" y="1185"/>
                    <a:ext cx="29" cy="51"/>
                    <a:chOff x="1215" y="1181"/>
                    <a:chExt cx="29" cy="51"/>
                  </a:xfrm>
                </p:grpSpPr>
                <p:sp>
                  <p:nvSpPr>
                    <p:cNvPr id="1167" name="Line 700"/>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68" name="Oval 701"/>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164" name="Group 702"/>
                  <p:cNvGrpSpPr>
                    <a:grpSpLocks/>
                  </p:cNvGrpSpPr>
                  <p:nvPr/>
                </p:nvGrpSpPr>
                <p:grpSpPr bwMode="auto">
                  <a:xfrm>
                    <a:off x="1355" y="1146"/>
                    <a:ext cx="29" cy="50"/>
                    <a:chOff x="1215" y="1142"/>
                    <a:chExt cx="29" cy="50"/>
                  </a:xfrm>
                </p:grpSpPr>
                <p:sp>
                  <p:nvSpPr>
                    <p:cNvPr id="1165" name="Line 703"/>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66" name="Oval 704"/>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100" name="Group 705"/>
                <p:cNvGrpSpPr>
                  <a:grpSpLocks/>
                </p:cNvGrpSpPr>
                <p:nvPr/>
              </p:nvGrpSpPr>
              <p:grpSpPr bwMode="auto">
                <a:xfrm rot="38880000">
                  <a:off x="921" y="1288"/>
                  <a:ext cx="29" cy="90"/>
                  <a:chOff x="1390" y="1146"/>
                  <a:chExt cx="29" cy="90"/>
                </a:xfrm>
              </p:grpSpPr>
              <p:grpSp>
                <p:nvGrpSpPr>
                  <p:cNvPr id="1157" name="Group 706"/>
                  <p:cNvGrpSpPr>
                    <a:grpSpLocks/>
                  </p:cNvGrpSpPr>
                  <p:nvPr/>
                </p:nvGrpSpPr>
                <p:grpSpPr bwMode="auto">
                  <a:xfrm>
                    <a:off x="1390" y="1185"/>
                    <a:ext cx="29" cy="51"/>
                    <a:chOff x="1215" y="1181"/>
                    <a:chExt cx="29" cy="51"/>
                  </a:xfrm>
                </p:grpSpPr>
                <p:sp>
                  <p:nvSpPr>
                    <p:cNvPr id="1161" name="Line 707"/>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62" name="Oval 708"/>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158" name="Group 709"/>
                  <p:cNvGrpSpPr>
                    <a:grpSpLocks/>
                  </p:cNvGrpSpPr>
                  <p:nvPr/>
                </p:nvGrpSpPr>
                <p:grpSpPr bwMode="auto">
                  <a:xfrm>
                    <a:off x="1390" y="1146"/>
                    <a:ext cx="29" cy="50"/>
                    <a:chOff x="1215" y="1142"/>
                    <a:chExt cx="29" cy="50"/>
                  </a:xfrm>
                </p:grpSpPr>
                <p:sp>
                  <p:nvSpPr>
                    <p:cNvPr id="1159" name="Line 710"/>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60" name="Oval 711"/>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101" name="Group 712"/>
                <p:cNvGrpSpPr>
                  <a:grpSpLocks/>
                </p:cNvGrpSpPr>
                <p:nvPr/>
              </p:nvGrpSpPr>
              <p:grpSpPr bwMode="auto">
                <a:xfrm rot="39420000">
                  <a:off x="933" y="1259"/>
                  <a:ext cx="29" cy="90"/>
                  <a:chOff x="1425" y="1147"/>
                  <a:chExt cx="29" cy="90"/>
                </a:xfrm>
              </p:grpSpPr>
              <p:grpSp>
                <p:nvGrpSpPr>
                  <p:cNvPr id="1151" name="Group 713"/>
                  <p:cNvGrpSpPr>
                    <a:grpSpLocks/>
                  </p:cNvGrpSpPr>
                  <p:nvPr/>
                </p:nvGrpSpPr>
                <p:grpSpPr bwMode="auto">
                  <a:xfrm>
                    <a:off x="1425" y="1186"/>
                    <a:ext cx="29" cy="51"/>
                    <a:chOff x="1215" y="1181"/>
                    <a:chExt cx="29" cy="51"/>
                  </a:xfrm>
                </p:grpSpPr>
                <p:sp>
                  <p:nvSpPr>
                    <p:cNvPr id="1155" name="Line 714"/>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56" name="Oval 715"/>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152" name="Group 716"/>
                  <p:cNvGrpSpPr>
                    <a:grpSpLocks/>
                  </p:cNvGrpSpPr>
                  <p:nvPr/>
                </p:nvGrpSpPr>
                <p:grpSpPr bwMode="auto">
                  <a:xfrm>
                    <a:off x="1425" y="1147"/>
                    <a:ext cx="29" cy="50"/>
                    <a:chOff x="1215" y="1142"/>
                    <a:chExt cx="29" cy="50"/>
                  </a:xfrm>
                </p:grpSpPr>
                <p:sp>
                  <p:nvSpPr>
                    <p:cNvPr id="1153" name="Line 717"/>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54" name="Oval 718"/>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102" name="Group 719"/>
                <p:cNvGrpSpPr>
                  <a:grpSpLocks/>
                </p:cNvGrpSpPr>
                <p:nvPr/>
              </p:nvGrpSpPr>
              <p:grpSpPr bwMode="auto">
                <a:xfrm rot="39960000">
                  <a:off x="950" y="1234"/>
                  <a:ext cx="29" cy="90"/>
                  <a:chOff x="1460" y="1147"/>
                  <a:chExt cx="29" cy="90"/>
                </a:xfrm>
              </p:grpSpPr>
              <p:grpSp>
                <p:nvGrpSpPr>
                  <p:cNvPr id="1145" name="Group 720"/>
                  <p:cNvGrpSpPr>
                    <a:grpSpLocks/>
                  </p:cNvGrpSpPr>
                  <p:nvPr/>
                </p:nvGrpSpPr>
                <p:grpSpPr bwMode="auto">
                  <a:xfrm>
                    <a:off x="1460" y="1186"/>
                    <a:ext cx="29" cy="51"/>
                    <a:chOff x="1215" y="1181"/>
                    <a:chExt cx="29" cy="51"/>
                  </a:xfrm>
                </p:grpSpPr>
                <p:sp>
                  <p:nvSpPr>
                    <p:cNvPr id="1149" name="Line 721"/>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50" name="Oval 722"/>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146" name="Group 723"/>
                  <p:cNvGrpSpPr>
                    <a:grpSpLocks/>
                  </p:cNvGrpSpPr>
                  <p:nvPr/>
                </p:nvGrpSpPr>
                <p:grpSpPr bwMode="auto">
                  <a:xfrm>
                    <a:off x="1460" y="1147"/>
                    <a:ext cx="29" cy="50"/>
                    <a:chOff x="1215" y="1142"/>
                    <a:chExt cx="29" cy="50"/>
                  </a:xfrm>
                </p:grpSpPr>
                <p:sp>
                  <p:nvSpPr>
                    <p:cNvPr id="1147" name="Line 724"/>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48" name="Oval 725"/>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103" name="Group 726"/>
                <p:cNvGrpSpPr>
                  <a:grpSpLocks/>
                </p:cNvGrpSpPr>
                <p:nvPr/>
              </p:nvGrpSpPr>
              <p:grpSpPr bwMode="auto">
                <a:xfrm rot="19440000">
                  <a:off x="994" y="1188"/>
                  <a:ext cx="29" cy="90"/>
                  <a:chOff x="1215" y="1142"/>
                  <a:chExt cx="29" cy="90"/>
                </a:xfrm>
              </p:grpSpPr>
              <p:grpSp>
                <p:nvGrpSpPr>
                  <p:cNvPr id="1139" name="Group 727"/>
                  <p:cNvGrpSpPr>
                    <a:grpSpLocks/>
                  </p:cNvGrpSpPr>
                  <p:nvPr/>
                </p:nvGrpSpPr>
                <p:grpSpPr bwMode="auto">
                  <a:xfrm>
                    <a:off x="1215" y="1181"/>
                    <a:ext cx="29" cy="51"/>
                    <a:chOff x="1215" y="1181"/>
                    <a:chExt cx="29" cy="51"/>
                  </a:xfrm>
                </p:grpSpPr>
                <p:sp>
                  <p:nvSpPr>
                    <p:cNvPr id="1143" name="Line 728"/>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44" name="Oval 729"/>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140" name="Group 730"/>
                  <p:cNvGrpSpPr>
                    <a:grpSpLocks/>
                  </p:cNvGrpSpPr>
                  <p:nvPr/>
                </p:nvGrpSpPr>
                <p:grpSpPr bwMode="auto">
                  <a:xfrm>
                    <a:off x="1215" y="1142"/>
                    <a:ext cx="29" cy="50"/>
                    <a:chOff x="1215" y="1142"/>
                    <a:chExt cx="29" cy="50"/>
                  </a:xfrm>
                </p:grpSpPr>
                <p:sp>
                  <p:nvSpPr>
                    <p:cNvPr id="1141" name="Line 731"/>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42" name="Oval 732"/>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104" name="Group 733"/>
                <p:cNvGrpSpPr>
                  <a:grpSpLocks/>
                </p:cNvGrpSpPr>
                <p:nvPr/>
              </p:nvGrpSpPr>
              <p:grpSpPr bwMode="auto">
                <a:xfrm rot="19980000">
                  <a:off x="1021" y="1171"/>
                  <a:ext cx="29" cy="90"/>
                  <a:chOff x="1250" y="1142"/>
                  <a:chExt cx="29" cy="90"/>
                </a:xfrm>
              </p:grpSpPr>
              <p:grpSp>
                <p:nvGrpSpPr>
                  <p:cNvPr id="1133" name="Group 734"/>
                  <p:cNvGrpSpPr>
                    <a:grpSpLocks/>
                  </p:cNvGrpSpPr>
                  <p:nvPr/>
                </p:nvGrpSpPr>
                <p:grpSpPr bwMode="auto">
                  <a:xfrm>
                    <a:off x="1250" y="1181"/>
                    <a:ext cx="29" cy="51"/>
                    <a:chOff x="1215" y="1181"/>
                    <a:chExt cx="29" cy="51"/>
                  </a:xfrm>
                </p:grpSpPr>
                <p:sp>
                  <p:nvSpPr>
                    <p:cNvPr id="1137" name="Line 735"/>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38" name="Oval 736"/>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134" name="Group 737"/>
                  <p:cNvGrpSpPr>
                    <a:grpSpLocks/>
                  </p:cNvGrpSpPr>
                  <p:nvPr/>
                </p:nvGrpSpPr>
                <p:grpSpPr bwMode="auto">
                  <a:xfrm>
                    <a:off x="1250" y="1142"/>
                    <a:ext cx="29" cy="50"/>
                    <a:chOff x="1215" y="1142"/>
                    <a:chExt cx="29" cy="50"/>
                  </a:xfrm>
                </p:grpSpPr>
                <p:sp>
                  <p:nvSpPr>
                    <p:cNvPr id="1135" name="Line 738"/>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36" name="Oval 739"/>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105" name="Group 740"/>
                <p:cNvGrpSpPr>
                  <a:grpSpLocks/>
                </p:cNvGrpSpPr>
                <p:nvPr/>
              </p:nvGrpSpPr>
              <p:grpSpPr bwMode="auto">
                <a:xfrm rot="20520000">
                  <a:off x="1052" y="1157"/>
                  <a:ext cx="29" cy="90"/>
                  <a:chOff x="1285" y="1143"/>
                  <a:chExt cx="29" cy="90"/>
                </a:xfrm>
              </p:grpSpPr>
              <p:grpSp>
                <p:nvGrpSpPr>
                  <p:cNvPr id="1127" name="Group 741"/>
                  <p:cNvGrpSpPr>
                    <a:grpSpLocks/>
                  </p:cNvGrpSpPr>
                  <p:nvPr/>
                </p:nvGrpSpPr>
                <p:grpSpPr bwMode="auto">
                  <a:xfrm>
                    <a:off x="1285" y="1182"/>
                    <a:ext cx="29" cy="51"/>
                    <a:chOff x="1215" y="1181"/>
                    <a:chExt cx="29" cy="51"/>
                  </a:xfrm>
                </p:grpSpPr>
                <p:sp>
                  <p:nvSpPr>
                    <p:cNvPr id="1131" name="Line 742"/>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32" name="Oval 743"/>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128" name="Group 744"/>
                  <p:cNvGrpSpPr>
                    <a:grpSpLocks/>
                  </p:cNvGrpSpPr>
                  <p:nvPr/>
                </p:nvGrpSpPr>
                <p:grpSpPr bwMode="auto">
                  <a:xfrm>
                    <a:off x="1285" y="1143"/>
                    <a:ext cx="29" cy="50"/>
                    <a:chOff x="1215" y="1142"/>
                    <a:chExt cx="29" cy="50"/>
                  </a:xfrm>
                </p:grpSpPr>
                <p:sp>
                  <p:nvSpPr>
                    <p:cNvPr id="1129" name="Line 745"/>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30" name="Oval 746"/>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106" name="Group 747"/>
                <p:cNvGrpSpPr>
                  <a:grpSpLocks/>
                </p:cNvGrpSpPr>
                <p:nvPr/>
              </p:nvGrpSpPr>
              <p:grpSpPr bwMode="auto">
                <a:xfrm rot="21060000">
                  <a:off x="1084" y="1149"/>
                  <a:ext cx="29" cy="90"/>
                  <a:chOff x="1320" y="1143"/>
                  <a:chExt cx="29" cy="90"/>
                </a:xfrm>
              </p:grpSpPr>
              <p:grpSp>
                <p:nvGrpSpPr>
                  <p:cNvPr id="1121" name="Group 748"/>
                  <p:cNvGrpSpPr>
                    <a:grpSpLocks/>
                  </p:cNvGrpSpPr>
                  <p:nvPr/>
                </p:nvGrpSpPr>
                <p:grpSpPr bwMode="auto">
                  <a:xfrm>
                    <a:off x="1320" y="1182"/>
                    <a:ext cx="29" cy="51"/>
                    <a:chOff x="1215" y="1181"/>
                    <a:chExt cx="29" cy="51"/>
                  </a:xfrm>
                </p:grpSpPr>
                <p:sp>
                  <p:nvSpPr>
                    <p:cNvPr id="1125" name="Line 749"/>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6" name="Oval 750"/>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122" name="Group 751"/>
                  <p:cNvGrpSpPr>
                    <a:grpSpLocks/>
                  </p:cNvGrpSpPr>
                  <p:nvPr/>
                </p:nvGrpSpPr>
                <p:grpSpPr bwMode="auto">
                  <a:xfrm>
                    <a:off x="1320" y="1143"/>
                    <a:ext cx="29" cy="50"/>
                    <a:chOff x="1215" y="1142"/>
                    <a:chExt cx="29" cy="50"/>
                  </a:xfrm>
                </p:grpSpPr>
                <p:sp>
                  <p:nvSpPr>
                    <p:cNvPr id="1123" name="Line 752"/>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4" name="Oval 753"/>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107" name="Group 754"/>
                <p:cNvGrpSpPr>
                  <a:grpSpLocks/>
                </p:cNvGrpSpPr>
                <p:nvPr/>
              </p:nvGrpSpPr>
              <p:grpSpPr bwMode="auto">
                <a:xfrm rot="21600000">
                  <a:off x="1114" y="1144"/>
                  <a:ext cx="29" cy="90"/>
                  <a:chOff x="1355" y="1146"/>
                  <a:chExt cx="29" cy="90"/>
                </a:xfrm>
              </p:grpSpPr>
              <p:grpSp>
                <p:nvGrpSpPr>
                  <p:cNvPr id="1115" name="Group 755"/>
                  <p:cNvGrpSpPr>
                    <a:grpSpLocks/>
                  </p:cNvGrpSpPr>
                  <p:nvPr/>
                </p:nvGrpSpPr>
                <p:grpSpPr bwMode="auto">
                  <a:xfrm>
                    <a:off x="1355" y="1185"/>
                    <a:ext cx="29" cy="51"/>
                    <a:chOff x="1215" y="1181"/>
                    <a:chExt cx="29" cy="51"/>
                  </a:xfrm>
                </p:grpSpPr>
                <p:sp>
                  <p:nvSpPr>
                    <p:cNvPr id="1119" name="Line 756"/>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0" name="Oval 757"/>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116" name="Group 758"/>
                  <p:cNvGrpSpPr>
                    <a:grpSpLocks/>
                  </p:cNvGrpSpPr>
                  <p:nvPr/>
                </p:nvGrpSpPr>
                <p:grpSpPr bwMode="auto">
                  <a:xfrm>
                    <a:off x="1355" y="1146"/>
                    <a:ext cx="29" cy="50"/>
                    <a:chOff x="1215" y="1142"/>
                    <a:chExt cx="29" cy="50"/>
                  </a:xfrm>
                </p:grpSpPr>
                <p:sp>
                  <p:nvSpPr>
                    <p:cNvPr id="1117" name="Line 759"/>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18" name="Oval 760"/>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108" name="Group 761"/>
                <p:cNvGrpSpPr>
                  <a:grpSpLocks/>
                </p:cNvGrpSpPr>
                <p:nvPr/>
              </p:nvGrpSpPr>
              <p:grpSpPr bwMode="auto">
                <a:xfrm rot="18900000">
                  <a:off x="970" y="1209"/>
                  <a:ext cx="29" cy="90"/>
                  <a:chOff x="1460" y="1147"/>
                  <a:chExt cx="29" cy="90"/>
                </a:xfrm>
              </p:grpSpPr>
              <p:grpSp>
                <p:nvGrpSpPr>
                  <p:cNvPr id="1109" name="Group 762"/>
                  <p:cNvGrpSpPr>
                    <a:grpSpLocks/>
                  </p:cNvGrpSpPr>
                  <p:nvPr/>
                </p:nvGrpSpPr>
                <p:grpSpPr bwMode="auto">
                  <a:xfrm>
                    <a:off x="1460" y="1186"/>
                    <a:ext cx="29" cy="51"/>
                    <a:chOff x="1215" y="1181"/>
                    <a:chExt cx="29" cy="51"/>
                  </a:xfrm>
                </p:grpSpPr>
                <p:sp>
                  <p:nvSpPr>
                    <p:cNvPr id="1113" name="Line 763"/>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14" name="Oval 764"/>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110" name="Group 765"/>
                  <p:cNvGrpSpPr>
                    <a:grpSpLocks/>
                  </p:cNvGrpSpPr>
                  <p:nvPr/>
                </p:nvGrpSpPr>
                <p:grpSpPr bwMode="auto">
                  <a:xfrm>
                    <a:off x="1460" y="1147"/>
                    <a:ext cx="29" cy="50"/>
                    <a:chOff x="1215" y="1142"/>
                    <a:chExt cx="29" cy="50"/>
                  </a:xfrm>
                </p:grpSpPr>
                <p:sp>
                  <p:nvSpPr>
                    <p:cNvPr id="1111" name="Line 766"/>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12" name="Oval 767"/>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grpSp>
        <p:grpSp>
          <p:nvGrpSpPr>
            <p:cNvPr id="80" name="Group 386"/>
            <p:cNvGrpSpPr>
              <a:grpSpLocks/>
            </p:cNvGrpSpPr>
            <p:nvPr/>
          </p:nvGrpSpPr>
          <p:grpSpPr bwMode="auto">
            <a:xfrm rot="553945" flipH="1">
              <a:off x="6473643" y="5310364"/>
              <a:ext cx="1269767" cy="381000"/>
              <a:chOff x="2648" y="2344"/>
              <a:chExt cx="1623" cy="403"/>
            </a:xfrm>
          </p:grpSpPr>
          <p:grpSp>
            <p:nvGrpSpPr>
              <p:cNvPr id="714" name="Group 387"/>
              <p:cNvGrpSpPr>
                <a:grpSpLocks/>
              </p:cNvGrpSpPr>
              <p:nvPr/>
            </p:nvGrpSpPr>
            <p:grpSpPr bwMode="auto">
              <a:xfrm rot="660000" flipH="1">
                <a:off x="4006" y="2485"/>
                <a:ext cx="265" cy="262"/>
                <a:chOff x="878" y="1144"/>
                <a:chExt cx="265" cy="262"/>
              </a:xfrm>
            </p:grpSpPr>
            <p:grpSp>
              <p:nvGrpSpPr>
                <p:cNvPr id="1018" name="Group 388"/>
                <p:cNvGrpSpPr>
                  <a:grpSpLocks/>
                </p:cNvGrpSpPr>
                <p:nvPr/>
              </p:nvGrpSpPr>
              <p:grpSpPr bwMode="auto">
                <a:xfrm rot="37800000">
                  <a:off x="908" y="1347"/>
                  <a:ext cx="29" cy="90"/>
                  <a:chOff x="1320" y="1143"/>
                  <a:chExt cx="29" cy="90"/>
                </a:xfrm>
              </p:grpSpPr>
              <p:grpSp>
                <p:nvGrpSpPr>
                  <p:cNvPr id="1089" name="Group 389"/>
                  <p:cNvGrpSpPr>
                    <a:grpSpLocks/>
                  </p:cNvGrpSpPr>
                  <p:nvPr/>
                </p:nvGrpSpPr>
                <p:grpSpPr bwMode="auto">
                  <a:xfrm>
                    <a:off x="1320" y="1182"/>
                    <a:ext cx="29" cy="51"/>
                    <a:chOff x="1215" y="1181"/>
                    <a:chExt cx="29" cy="51"/>
                  </a:xfrm>
                </p:grpSpPr>
                <p:sp>
                  <p:nvSpPr>
                    <p:cNvPr id="1093" name="Line 390"/>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94" name="Oval 391"/>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090" name="Group 392"/>
                  <p:cNvGrpSpPr>
                    <a:grpSpLocks/>
                  </p:cNvGrpSpPr>
                  <p:nvPr/>
                </p:nvGrpSpPr>
                <p:grpSpPr bwMode="auto">
                  <a:xfrm>
                    <a:off x="1320" y="1143"/>
                    <a:ext cx="29" cy="50"/>
                    <a:chOff x="1215" y="1142"/>
                    <a:chExt cx="29" cy="50"/>
                  </a:xfrm>
                </p:grpSpPr>
                <p:sp>
                  <p:nvSpPr>
                    <p:cNvPr id="1091" name="Line 393"/>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92" name="Oval 394"/>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019" name="Group 395"/>
                <p:cNvGrpSpPr>
                  <a:grpSpLocks/>
                </p:cNvGrpSpPr>
                <p:nvPr/>
              </p:nvGrpSpPr>
              <p:grpSpPr bwMode="auto">
                <a:xfrm rot="38340000">
                  <a:off x="915" y="1318"/>
                  <a:ext cx="29" cy="90"/>
                  <a:chOff x="1355" y="1146"/>
                  <a:chExt cx="29" cy="90"/>
                </a:xfrm>
              </p:grpSpPr>
              <p:grpSp>
                <p:nvGrpSpPr>
                  <p:cNvPr id="1083" name="Group 396"/>
                  <p:cNvGrpSpPr>
                    <a:grpSpLocks/>
                  </p:cNvGrpSpPr>
                  <p:nvPr/>
                </p:nvGrpSpPr>
                <p:grpSpPr bwMode="auto">
                  <a:xfrm>
                    <a:off x="1355" y="1185"/>
                    <a:ext cx="29" cy="51"/>
                    <a:chOff x="1215" y="1181"/>
                    <a:chExt cx="29" cy="51"/>
                  </a:xfrm>
                </p:grpSpPr>
                <p:sp>
                  <p:nvSpPr>
                    <p:cNvPr id="1087" name="Line 397"/>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8" name="Oval 398"/>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084" name="Group 399"/>
                  <p:cNvGrpSpPr>
                    <a:grpSpLocks/>
                  </p:cNvGrpSpPr>
                  <p:nvPr/>
                </p:nvGrpSpPr>
                <p:grpSpPr bwMode="auto">
                  <a:xfrm>
                    <a:off x="1355" y="1146"/>
                    <a:ext cx="29" cy="50"/>
                    <a:chOff x="1215" y="1142"/>
                    <a:chExt cx="29" cy="50"/>
                  </a:xfrm>
                </p:grpSpPr>
                <p:sp>
                  <p:nvSpPr>
                    <p:cNvPr id="1085" name="Line 400"/>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6" name="Oval 401"/>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020" name="Group 402"/>
                <p:cNvGrpSpPr>
                  <a:grpSpLocks/>
                </p:cNvGrpSpPr>
                <p:nvPr/>
              </p:nvGrpSpPr>
              <p:grpSpPr bwMode="auto">
                <a:xfrm rot="38880000">
                  <a:off x="921" y="1288"/>
                  <a:ext cx="29" cy="90"/>
                  <a:chOff x="1390" y="1146"/>
                  <a:chExt cx="29" cy="90"/>
                </a:xfrm>
              </p:grpSpPr>
              <p:grpSp>
                <p:nvGrpSpPr>
                  <p:cNvPr id="1077" name="Group 403"/>
                  <p:cNvGrpSpPr>
                    <a:grpSpLocks/>
                  </p:cNvGrpSpPr>
                  <p:nvPr/>
                </p:nvGrpSpPr>
                <p:grpSpPr bwMode="auto">
                  <a:xfrm>
                    <a:off x="1390" y="1185"/>
                    <a:ext cx="29" cy="51"/>
                    <a:chOff x="1215" y="1181"/>
                    <a:chExt cx="29" cy="51"/>
                  </a:xfrm>
                </p:grpSpPr>
                <p:sp>
                  <p:nvSpPr>
                    <p:cNvPr id="1081" name="Line 404"/>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2" name="Oval 405"/>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078" name="Group 406"/>
                  <p:cNvGrpSpPr>
                    <a:grpSpLocks/>
                  </p:cNvGrpSpPr>
                  <p:nvPr/>
                </p:nvGrpSpPr>
                <p:grpSpPr bwMode="auto">
                  <a:xfrm>
                    <a:off x="1390" y="1146"/>
                    <a:ext cx="29" cy="50"/>
                    <a:chOff x="1215" y="1142"/>
                    <a:chExt cx="29" cy="50"/>
                  </a:xfrm>
                </p:grpSpPr>
                <p:sp>
                  <p:nvSpPr>
                    <p:cNvPr id="1079" name="Line 407"/>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0" name="Oval 408"/>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021" name="Group 409"/>
                <p:cNvGrpSpPr>
                  <a:grpSpLocks/>
                </p:cNvGrpSpPr>
                <p:nvPr/>
              </p:nvGrpSpPr>
              <p:grpSpPr bwMode="auto">
                <a:xfrm rot="39420000">
                  <a:off x="933" y="1259"/>
                  <a:ext cx="29" cy="90"/>
                  <a:chOff x="1425" y="1147"/>
                  <a:chExt cx="29" cy="90"/>
                </a:xfrm>
              </p:grpSpPr>
              <p:grpSp>
                <p:nvGrpSpPr>
                  <p:cNvPr id="1071" name="Group 410"/>
                  <p:cNvGrpSpPr>
                    <a:grpSpLocks/>
                  </p:cNvGrpSpPr>
                  <p:nvPr/>
                </p:nvGrpSpPr>
                <p:grpSpPr bwMode="auto">
                  <a:xfrm>
                    <a:off x="1425" y="1186"/>
                    <a:ext cx="29" cy="51"/>
                    <a:chOff x="1215" y="1181"/>
                    <a:chExt cx="29" cy="51"/>
                  </a:xfrm>
                </p:grpSpPr>
                <p:sp>
                  <p:nvSpPr>
                    <p:cNvPr id="1075" name="Line 411"/>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6" name="Oval 412"/>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072" name="Group 413"/>
                  <p:cNvGrpSpPr>
                    <a:grpSpLocks/>
                  </p:cNvGrpSpPr>
                  <p:nvPr/>
                </p:nvGrpSpPr>
                <p:grpSpPr bwMode="auto">
                  <a:xfrm>
                    <a:off x="1425" y="1147"/>
                    <a:ext cx="29" cy="50"/>
                    <a:chOff x="1215" y="1142"/>
                    <a:chExt cx="29" cy="50"/>
                  </a:xfrm>
                </p:grpSpPr>
                <p:sp>
                  <p:nvSpPr>
                    <p:cNvPr id="1073" name="Line 414"/>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4" name="Oval 415"/>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022" name="Group 416"/>
                <p:cNvGrpSpPr>
                  <a:grpSpLocks/>
                </p:cNvGrpSpPr>
                <p:nvPr/>
              </p:nvGrpSpPr>
              <p:grpSpPr bwMode="auto">
                <a:xfrm rot="39960000">
                  <a:off x="950" y="1234"/>
                  <a:ext cx="29" cy="90"/>
                  <a:chOff x="1460" y="1147"/>
                  <a:chExt cx="29" cy="90"/>
                </a:xfrm>
              </p:grpSpPr>
              <p:grpSp>
                <p:nvGrpSpPr>
                  <p:cNvPr id="1065" name="Group 417"/>
                  <p:cNvGrpSpPr>
                    <a:grpSpLocks/>
                  </p:cNvGrpSpPr>
                  <p:nvPr/>
                </p:nvGrpSpPr>
                <p:grpSpPr bwMode="auto">
                  <a:xfrm>
                    <a:off x="1460" y="1186"/>
                    <a:ext cx="29" cy="51"/>
                    <a:chOff x="1215" y="1181"/>
                    <a:chExt cx="29" cy="51"/>
                  </a:xfrm>
                </p:grpSpPr>
                <p:sp>
                  <p:nvSpPr>
                    <p:cNvPr id="1069" name="Line 418"/>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0" name="Oval 419"/>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066" name="Group 420"/>
                  <p:cNvGrpSpPr>
                    <a:grpSpLocks/>
                  </p:cNvGrpSpPr>
                  <p:nvPr/>
                </p:nvGrpSpPr>
                <p:grpSpPr bwMode="auto">
                  <a:xfrm>
                    <a:off x="1460" y="1147"/>
                    <a:ext cx="29" cy="50"/>
                    <a:chOff x="1215" y="1142"/>
                    <a:chExt cx="29" cy="50"/>
                  </a:xfrm>
                </p:grpSpPr>
                <p:sp>
                  <p:nvSpPr>
                    <p:cNvPr id="1067" name="Line 421"/>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68" name="Oval 422"/>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023" name="Group 423"/>
                <p:cNvGrpSpPr>
                  <a:grpSpLocks/>
                </p:cNvGrpSpPr>
                <p:nvPr/>
              </p:nvGrpSpPr>
              <p:grpSpPr bwMode="auto">
                <a:xfrm rot="19440000">
                  <a:off x="994" y="1188"/>
                  <a:ext cx="29" cy="90"/>
                  <a:chOff x="1215" y="1142"/>
                  <a:chExt cx="29" cy="90"/>
                </a:xfrm>
              </p:grpSpPr>
              <p:grpSp>
                <p:nvGrpSpPr>
                  <p:cNvPr id="1059" name="Group 424"/>
                  <p:cNvGrpSpPr>
                    <a:grpSpLocks/>
                  </p:cNvGrpSpPr>
                  <p:nvPr/>
                </p:nvGrpSpPr>
                <p:grpSpPr bwMode="auto">
                  <a:xfrm>
                    <a:off x="1215" y="1181"/>
                    <a:ext cx="29" cy="51"/>
                    <a:chOff x="1215" y="1181"/>
                    <a:chExt cx="29" cy="51"/>
                  </a:xfrm>
                </p:grpSpPr>
                <p:sp>
                  <p:nvSpPr>
                    <p:cNvPr id="1063" name="Line 425"/>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64" name="Oval 426"/>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060" name="Group 427"/>
                  <p:cNvGrpSpPr>
                    <a:grpSpLocks/>
                  </p:cNvGrpSpPr>
                  <p:nvPr/>
                </p:nvGrpSpPr>
                <p:grpSpPr bwMode="auto">
                  <a:xfrm>
                    <a:off x="1215" y="1142"/>
                    <a:ext cx="29" cy="50"/>
                    <a:chOff x="1215" y="1142"/>
                    <a:chExt cx="29" cy="50"/>
                  </a:xfrm>
                </p:grpSpPr>
                <p:sp>
                  <p:nvSpPr>
                    <p:cNvPr id="1061" name="Line 428"/>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62" name="Oval 429"/>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024" name="Group 430"/>
                <p:cNvGrpSpPr>
                  <a:grpSpLocks/>
                </p:cNvGrpSpPr>
                <p:nvPr/>
              </p:nvGrpSpPr>
              <p:grpSpPr bwMode="auto">
                <a:xfrm rot="19980000">
                  <a:off x="1021" y="1171"/>
                  <a:ext cx="29" cy="90"/>
                  <a:chOff x="1250" y="1142"/>
                  <a:chExt cx="29" cy="90"/>
                </a:xfrm>
              </p:grpSpPr>
              <p:grpSp>
                <p:nvGrpSpPr>
                  <p:cNvPr id="1053" name="Group 431"/>
                  <p:cNvGrpSpPr>
                    <a:grpSpLocks/>
                  </p:cNvGrpSpPr>
                  <p:nvPr/>
                </p:nvGrpSpPr>
                <p:grpSpPr bwMode="auto">
                  <a:xfrm>
                    <a:off x="1250" y="1181"/>
                    <a:ext cx="29" cy="51"/>
                    <a:chOff x="1215" y="1181"/>
                    <a:chExt cx="29" cy="51"/>
                  </a:xfrm>
                </p:grpSpPr>
                <p:sp>
                  <p:nvSpPr>
                    <p:cNvPr id="1057" name="Line 432"/>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8" name="Oval 433"/>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054" name="Group 434"/>
                  <p:cNvGrpSpPr>
                    <a:grpSpLocks/>
                  </p:cNvGrpSpPr>
                  <p:nvPr/>
                </p:nvGrpSpPr>
                <p:grpSpPr bwMode="auto">
                  <a:xfrm>
                    <a:off x="1250" y="1142"/>
                    <a:ext cx="29" cy="50"/>
                    <a:chOff x="1215" y="1142"/>
                    <a:chExt cx="29" cy="50"/>
                  </a:xfrm>
                </p:grpSpPr>
                <p:sp>
                  <p:nvSpPr>
                    <p:cNvPr id="1055" name="Line 435"/>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6" name="Oval 436"/>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025" name="Group 437"/>
                <p:cNvGrpSpPr>
                  <a:grpSpLocks/>
                </p:cNvGrpSpPr>
                <p:nvPr/>
              </p:nvGrpSpPr>
              <p:grpSpPr bwMode="auto">
                <a:xfrm rot="20520000">
                  <a:off x="1052" y="1157"/>
                  <a:ext cx="29" cy="90"/>
                  <a:chOff x="1285" y="1143"/>
                  <a:chExt cx="29" cy="90"/>
                </a:xfrm>
              </p:grpSpPr>
              <p:grpSp>
                <p:nvGrpSpPr>
                  <p:cNvPr id="1047" name="Group 438"/>
                  <p:cNvGrpSpPr>
                    <a:grpSpLocks/>
                  </p:cNvGrpSpPr>
                  <p:nvPr/>
                </p:nvGrpSpPr>
                <p:grpSpPr bwMode="auto">
                  <a:xfrm>
                    <a:off x="1285" y="1182"/>
                    <a:ext cx="29" cy="51"/>
                    <a:chOff x="1215" y="1181"/>
                    <a:chExt cx="29" cy="51"/>
                  </a:xfrm>
                </p:grpSpPr>
                <p:sp>
                  <p:nvSpPr>
                    <p:cNvPr id="1051" name="Line 439"/>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2" name="Oval 440"/>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048" name="Group 441"/>
                  <p:cNvGrpSpPr>
                    <a:grpSpLocks/>
                  </p:cNvGrpSpPr>
                  <p:nvPr/>
                </p:nvGrpSpPr>
                <p:grpSpPr bwMode="auto">
                  <a:xfrm>
                    <a:off x="1285" y="1143"/>
                    <a:ext cx="29" cy="50"/>
                    <a:chOff x="1215" y="1142"/>
                    <a:chExt cx="29" cy="50"/>
                  </a:xfrm>
                </p:grpSpPr>
                <p:sp>
                  <p:nvSpPr>
                    <p:cNvPr id="1049" name="Line 442"/>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0" name="Oval 443"/>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026" name="Group 444"/>
                <p:cNvGrpSpPr>
                  <a:grpSpLocks/>
                </p:cNvGrpSpPr>
                <p:nvPr/>
              </p:nvGrpSpPr>
              <p:grpSpPr bwMode="auto">
                <a:xfrm rot="21060000">
                  <a:off x="1084" y="1149"/>
                  <a:ext cx="29" cy="90"/>
                  <a:chOff x="1320" y="1143"/>
                  <a:chExt cx="29" cy="90"/>
                </a:xfrm>
              </p:grpSpPr>
              <p:grpSp>
                <p:nvGrpSpPr>
                  <p:cNvPr id="1041" name="Group 445"/>
                  <p:cNvGrpSpPr>
                    <a:grpSpLocks/>
                  </p:cNvGrpSpPr>
                  <p:nvPr/>
                </p:nvGrpSpPr>
                <p:grpSpPr bwMode="auto">
                  <a:xfrm>
                    <a:off x="1320" y="1182"/>
                    <a:ext cx="29" cy="51"/>
                    <a:chOff x="1215" y="1181"/>
                    <a:chExt cx="29" cy="51"/>
                  </a:xfrm>
                </p:grpSpPr>
                <p:sp>
                  <p:nvSpPr>
                    <p:cNvPr id="1045" name="Line 446"/>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6" name="Oval 447"/>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042" name="Group 448"/>
                  <p:cNvGrpSpPr>
                    <a:grpSpLocks/>
                  </p:cNvGrpSpPr>
                  <p:nvPr/>
                </p:nvGrpSpPr>
                <p:grpSpPr bwMode="auto">
                  <a:xfrm>
                    <a:off x="1320" y="1143"/>
                    <a:ext cx="29" cy="50"/>
                    <a:chOff x="1215" y="1142"/>
                    <a:chExt cx="29" cy="50"/>
                  </a:xfrm>
                </p:grpSpPr>
                <p:sp>
                  <p:nvSpPr>
                    <p:cNvPr id="1043" name="Line 449"/>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4" name="Oval 450"/>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027" name="Group 451"/>
                <p:cNvGrpSpPr>
                  <a:grpSpLocks/>
                </p:cNvGrpSpPr>
                <p:nvPr/>
              </p:nvGrpSpPr>
              <p:grpSpPr bwMode="auto">
                <a:xfrm rot="21600000">
                  <a:off x="1114" y="1144"/>
                  <a:ext cx="29" cy="90"/>
                  <a:chOff x="1355" y="1146"/>
                  <a:chExt cx="29" cy="90"/>
                </a:xfrm>
              </p:grpSpPr>
              <p:grpSp>
                <p:nvGrpSpPr>
                  <p:cNvPr id="1035" name="Group 452"/>
                  <p:cNvGrpSpPr>
                    <a:grpSpLocks/>
                  </p:cNvGrpSpPr>
                  <p:nvPr/>
                </p:nvGrpSpPr>
                <p:grpSpPr bwMode="auto">
                  <a:xfrm>
                    <a:off x="1355" y="1185"/>
                    <a:ext cx="29" cy="51"/>
                    <a:chOff x="1215" y="1181"/>
                    <a:chExt cx="29" cy="51"/>
                  </a:xfrm>
                </p:grpSpPr>
                <p:sp>
                  <p:nvSpPr>
                    <p:cNvPr id="1039" name="Line 453"/>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0" name="Oval 454"/>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036" name="Group 455"/>
                  <p:cNvGrpSpPr>
                    <a:grpSpLocks/>
                  </p:cNvGrpSpPr>
                  <p:nvPr/>
                </p:nvGrpSpPr>
                <p:grpSpPr bwMode="auto">
                  <a:xfrm>
                    <a:off x="1355" y="1146"/>
                    <a:ext cx="29" cy="50"/>
                    <a:chOff x="1215" y="1142"/>
                    <a:chExt cx="29" cy="50"/>
                  </a:xfrm>
                </p:grpSpPr>
                <p:sp>
                  <p:nvSpPr>
                    <p:cNvPr id="1037" name="Line 456"/>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8" name="Oval 457"/>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028" name="Group 458"/>
                <p:cNvGrpSpPr>
                  <a:grpSpLocks/>
                </p:cNvGrpSpPr>
                <p:nvPr/>
              </p:nvGrpSpPr>
              <p:grpSpPr bwMode="auto">
                <a:xfrm rot="18900000">
                  <a:off x="970" y="1209"/>
                  <a:ext cx="29" cy="90"/>
                  <a:chOff x="1460" y="1147"/>
                  <a:chExt cx="29" cy="90"/>
                </a:xfrm>
              </p:grpSpPr>
              <p:grpSp>
                <p:nvGrpSpPr>
                  <p:cNvPr id="1029" name="Group 459"/>
                  <p:cNvGrpSpPr>
                    <a:grpSpLocks/>
                  </p:cNvGrpSpPr>
                  <p:nvPr/>
                </p:nvGrpSpPr>
                <p:grpSpPr bwMode="auto">
                  <a:xfrm>
                    <a:off x="1460" y="1186"/>
                    <a:ext cx="29" cy="51"/>
                    <a:chOff x="1215" y="1181"/>
                    <a:chExt cx="29" cy="51"/>
                  </a:xfrm>
                </p:grpSpPr>
                <p:sp>
                  <p:nvSpPr>
                    <p:cNvPr id="1033" name="Line 460"/>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4" name="Oval 461"/>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030" name="Group 462"/>
                  <p:cNvGrpSpPr>
                    <a:grpSpLocks/>
                  </p:cNvGrpSpPr>
                  <p:nvPr/>
                </p:nvGrpSpPr>
                <p:grpSpPr bwMode="auto">
                  <a:xfrm>
                    <a:off x="1460" y="1147"/>
                    <a:ext cx="29" cy="50"/>
                    <a:chOff x="1215" y="1142"/>
                    <a:chExt cx="29" cy="50"/>
                  </a:xfrm>
                </p:grpSpPr>
                <p:sp>
                  <p:nvSpPr>
                    <p:cNvPr id="1031" name="Line 463"/>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2" name="Oval 464"/>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grpSp>
            <p:nvGrpSpPr>
              <p:cNvPr id="715" name="Group 465"/>
              <p:cNvGrpSpPr>
                <a:grpSpLocks/>
              </p:cNvGrpSpPr>
              <p:nvPr/>
            </p:nvGrpSpPr>
            <p:grpSpPr bwMode="auto">
              <a:xfrm>
                <a:off x="2917" y="2344"/>
                <a:ext cx="1105" cy="201"/>
                <a:chOff x="2917" y="2344"/>
                <a:chExt cx="1105" cy="201"/>
              </a:xfrm>
            </p:grpSpPr>
            <p:grpSp>
              <p:nvGrpSpPr>
                <p:cNvPr id="794" name="Group 466"/>
                <p:cNvGrpSpPr>
                  <a:grpSpLocks/>
                </p:cNvGrpSpPr>
                <p:nvPr/>
              </p:nvGrpSpPr>
              <p:grpSpPr bwMode="auto">
                <a:xfrm rot="120000">
                  <a:off x="2917" y="2344"/>
                  <a:ext cx="29" cy="90"/>
                  <a:chOff x="1215" y="1142"/>
                  <a:chExt cx="29" cy="90"/>
                </a:xfrm>
              </p:grpSpPr>
              <p:grpSp>
                <p:nvGrpSpPr>
                  <p:cNvPr id="1012" name="Group 467"/>
                  <p:cNvGrpSpPr>
                    <a:grpSpLocks/>
                  </p:cNvGrpSpPr>
                  <p:nvPr/>
                </p:nvGrpSpPr>
                <p:grpSpPr bwMode="auto">
                  <a:xfrm>
                    <a:off x="1215" y="1181"/>
                    <a:ext cx="29" cy="51"/>
                    <a:chOff x="1215" y="1181"/>
                    <a:chExt cx="29" cy="51"/>
                  </a:xfrm>
                </p:grpSpPr>
                <p:sp>
                  <p:nvSpPr>
                    <p:cNvPr id="1016" name="Line 468"/>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17" name="Oval 469"/>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013" name="Group 470"/>
                  <p:cNvGrpSpPr>
                    <a:grpSpLocks/>
                  </p:cNvGrpSpPr>
                  <p:nvPr/>
                </p:nvGrpSpPr>
                <p:grpSpPr bwMode="auto">
                  <a:xfrm>
                    <a:off x="1215" y="1142"/>
                    <a:ext cx="29" cy="50"/>
                    <a:chOff x="1215" y="1142"/>
                    <a:chExt cx="29" cy="50"/>
                  </a:xfrm>
                </p:grpSpPr>
                <p:sp>
                  <p:nvSpPr>
                    <p:cNvPr id="1014" name="Line 471"/>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15" name="Oval 472"/>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795" name="Group 473"/>
                <p:cNvGrpSpPr>
                  <a:grpSpLocks/>
                </p:cNvGrpSpPr>
                <p:nvPr/>
              </p:nvGrpSpPr>
              <p:grpSpPr bwMode="auto">
                <a:xfrm rot="120000">
                  <a:off x="2952" y="2345"/>
                  <a:ext cx="29" cy="90"/>
                  <a:chOff x="1250" y="1142"/>
                  <a:chExt cx="29" cy="90"/>
                </a:xfrm>
              </p:grpSpPr>
              <p:grpSp>
                <p:nvGrpSpPr>
                  <p:cNvPr id="1006" name="Group 474"/>
                  <p:cNvGrpSpPr>
                    <a:grpSpLocks/>
                  </p:cNvGrpSpPr>
                  <p:nvPr/>
                </p:nvGrpSpPr>
                <p:grpSpPr bwMode="auto">
                  <a:xfrm>
                    <a:off x="1250" y="1181"/>
                    <a:ext cx="29" cy="51"/>
                    <a:chOff x="1215" y="1181"/>
                    <a:chExt cx="29" cy="51"/>
                  </a:xfrm>
                </p:grpSpPr>
                <p:sp>
                  <p:nvSpPr>
                    <p:cNvPr id="1010" name="Line 475"/>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11" name="Oval 476"/>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007" name="Group 477"/>
                  <p:cNvGrpSpPr>
                    <a:grpSpLocks/>
                  </p:cNvGrpSpPr>
                  <p:nvPr/>
                </p:nvGrpSpPr>
                <p:grpSpPr bwMode="auto">
                  <a:xfrm>
                    <a:off x="1250" y="1142"/>
                    <a:ext cx="29" cy="50"/>
                    <a:chOff x="1215" y="1142"/>
                    <a:chExt cx="29" cy="50"/>
                  </a:xfrm>
                </p:grpSpPr>
                <p:sp>
                  <p:nvSpPr>
                    <p:cNvPr id="1008" name="Line 478"/>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09" name="Oval 479"/>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796" name="Group 480"/>
                <p:cNvGrpSpPr>
                  <a:grpSpLocks/>
                </p:cNvGrpSpPr>
                <p:nvPr/>
              </p:nvGrpSpPr>
              <p:grpSpPr bwMode="auto">
                <a:xfrm rot="120000">
                  <a:off x="2987" y="2345"/>
                  <a:ext cx="29" cy="90"/>
                  <a:chOff x="1285" y="1143"/>
                  <a:chExt cx="29" cy="90"/>
                </a:xfrm>
              </p:grpSpPr>
              <p:grpSp>
                <p:nvGrpSpPr>
                  <p:cNvPr id="1000" name="Group 481"/>
                  <p:cNvGrpSpPr>
                    <a:grpSpLocks/>
                  </p:cNvGrpSpPr>
                  <p:nvPr/>
                </p:nvGrpSpPr>
                <p:grpSpPr bwMode="auto">
                  <a:xfrm>
                    <a:off x="1285" y="1182"/>
                    <a:ext cx="29" cy="51"/>
                    <a:chOff x="1215" y="1181"/>
                    <a:chExt cx="29" cy="51"/>
                  </a:xfrm>
                </p:grpSpPr>
                <p:sp>
                  <p:nvSpPr>
                    <p:cNvPr id="1004" name="Line 482"/>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05" name="Oval 483"/>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001" name="Group 484"/>
                  <p:cNvGrpSpPr>
                    <a:grpSpLocks/>
                  </p:cNvGrpSpPr>
                  <p:nvPr/>
                </p:nvGrpSpPr>
                <p:grpSpPr bwMode="auto">
                  <a:xfrm>
                    <a:off x="1285" y="1143"/>
                    <a:ext cx="29" cy="50"/>
                    <a:chOff x="1215" y="1142"/>
                    <a:chExt cx="29" cy="50"/>
                  </a:xfrm>
                </p:grpSpPr>
                <p:sp>
                  <p:nvSpPr>
                    <p:cNvPr id="1002" name="Line 485"/>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03" name="Oval 486"/>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797" name="Group 487"/>
                <p:cNvGrpSpPr>
                  <a:grpSpLocks/>
                </p:cNvGrpSpPr>
                <p:nvPr/>
              </p:nvGrpSpPr>
              <p:grpSpPr bwMode="auto">
                <a:xfrm rot="180000">
                  <a:off x="3022" y="2347"/>
                  <a:ext cx="29" cy="90"/>
                  <a:chOff x="1320" y="1143"/>
                  <a:chExt cx="29" cy="90"/>
                </a:xfrm>
              </p:grpSpPr>
              <p:grpSp>
                <p:nvGrpSpPr>
                  <p:cNvPr id="994" name="Group 488"/>
                  <p:cNvGrpSpPr>
                    <a:grpSpLocks/>
                  </p:cNvGrpSpPr>
                  <p:nvPr/>
                </p:nvGrpSpPr>
                <p:grpSpPr bwMode="auto">
                  <a:xfrm>
                    <a:off x="1320" y="1182"/>
                    <a:ext cx="29" cy="51"/>
                    <a:chOff x="1215" y="1181"/>
                    <a:chExt cx="29" cy="51"/>
                  </a:xfrm>
                </p:grpSpPr>
                <p:sp>
                  <p:nvSpPr>
                    <p:cNvPr id="998" name="Line 489"/>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9" name="Oval 490"/>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995" name="Group 491"/>
                  <p:cNvGrpSpPr>
                    <a:grpSpLocks/>
                  </p:cNvGrpSpPr>
                  <p:nvPr/>
                </p:nvGrpSpPr>
                <p:grpSpPr bwMode="auto">
                  <a:xfrm>
                    <a:off x="1320" y="1143"/>
                    <a:ext cx="29" cy="50"/>
                    <a:chOff x="1215" y="1142"/>
                    <a:chExt cx="29" cy="50"/>
                  </a:xfrm>
                </p:grpSpPr>
                <p:sp>
                  <p:nvSpPr>
                    <p:cNvPr id="996" name="Line 492"/>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7" name="Oval 493"/>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798" name="Group 494"/>
                <p:cNvGrpSpPr>
                  <a:grpSpLocks/>
                </p:cNvGrpSpPr>
                <p:nvPr/>
              </p:nvGrpSpPr>
              <p:grpSpPr bwMode="auto">
                <a:xfrm rot="180000">
                  <a:off x="3057" y="2348"/>
                  <a:ext cx="29" cy="90"/>
                  <a:chOff x="1355" y="1146"/>
                  <a:chExt cx="29" cy="90"/>
                </a:xfrm>
              </p:grpSpPr>
              <p:grpSp>
                <p:nvGrpSpPr>
                  <p:cNvPr id="988" name="Group 495"/>
                  <p:cNvGrpSpPr>
                    <a:grpSpLocks/>
                  </p:cNvGrpSpPr>
                  <p:nvPr/>
                </p:nvGrpSpPr>
                <p:grpSpPr bwMode="auto">
                  <a:xfrm>
                    <a:off x="1355" y="1185"/>
                    <a:ext cx="29" cy="51"/>
                    <a:chOff x="1215" y="1181"/>
                    <a:chExt cx="29" cy="51"/>
                  </a:xfrm>
                </p:grpSpPr>
                <p:sp>
                  <p:nvSpPr>
                    <p:cNvPr id="992" name="Line 496"/>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3" name="Oval 497"/>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989" name="Group 498"/>
                  <p:cNvGrpSpPr>
                    <a:grpSpLocks/>
                  </p:cNvGrpSpPr>
                  <p:nvPr/>
                </p:nvGrpSpPr>
                <p:grpSpPr bwMode="auto">
                  <a:xfrm>
                    <a:off x="1355" y="1146"/>
                    <a:ext cx="29" cy="50"/>
                    <a:chOff x="1215" y="1142"/>
                    <a:chExt cx="29" cy="50"/>
                  </a:xfrm>
                </p:grpSpPr>
                <p:sp>
                  <p:nvSpPr>
                    <p:cNvPr id="990" name="Line 499"/>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1" name="Oval 500"/>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799" name="Group 501"/>
                <p:cNvGrpSpPr>
                  <a:grpSpLocks/>
                </p:cNvGrpSpPr>
                <p:nvPr/>
              </p:nvGrpSpPr>
              <p:grpSpPr bwMode="auto">
                <a:xfrm rot="180000">
                  <a:off x="3092" y="2350"/>
                  <a:ext cx="29" cy="90"/>
                  <a:chOff x="1390" y="1146"/>
                  <a:chExt cx="29" cy="90"/>
                </a:xfrm>
              </p:grpSpPr>
              <p:grpSp>
                <p:nvGrpSpPr>
                  <p:cNvPr id="982" name="Group 502"/>
                  <p:cNvGrpSpPr>
                    <a:grpSpLocks/>
                  </p:cNvGrpSpPr>
                  <p:nvPr/>
                </p:nvGrpSpPr>
                <p:grpSpPr bwMode="auto">
                  <a:xfrm>
                    <a:off x="1390" y="1185"/>
                    <a:ext cx="29" cy="51"/>
                    <a:chOff x="1215" y="1181"/>
                    <a:chExt cx="29" cy="51"/>
                  </a:xfrm>
                </p:grpSpPr>
                <p:sp>
                  <p:nvSpPr>
                    <p:cNvPr id="986" name="Line 503"/>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87" name="Oval 504"/>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983" name="Group 505"/>
                  <p:cNvGrpSpPr>
                    <a:grpSpLocks/>
                  </p:cNvGrpSpPr>
                  <p:nvPr/>
                </p:nvGrpSpPr>
                <p:grpSpPr bwMode="auto">
                  <a:xfrm>
                    <a:off x="1390" y="1146"/>
                    <a:ext cx="29" cy="50"/>
                    <a:chOff x="1215" y="1142"/>
                    <a:chExt cx="29" cy="50"/>
                  </a:xfrm>
                </p:grpSpPr>
                <p:sp>
                  <p:nvSpPr>
                    <p:cNvPr id="984" name="Line 506"/>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85" name="Oval 507"/>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800" name="Group 508"/>
                <p:cNvGrpSpPr>
                  <a:grpSpLocks/>
                </p:cNvGrpSpPr>
                <p:nvPr/>
              </p:nvGrpSpPr>
              <p:grpSpPr bwMode="auto">
                <a:xfrm rot="240000">
                  <a:off x="3126" y="2352"/>
                  <a:ext cx="29" cy="90"/>
                  <a:chOff x="1425" y="1147"/>
                  <a:chExt cx="29" cy="90"/>
                </a:xfrm>
              </p:grpSpPr>
              <p:grpSp>
                <p:nvGrpSpPr>
                  <p:cNvPr id="976" name="Group 509"/>
                  <p:cNvGrpSpPr>
                    <a:grpSpLocks/>
                  </p:cNvGrpSpPr>
                  <p:nvPr/>
                </p:nvGrpSpPr>
                <p:grpSpPr bwMode="auto">
                  <a:xfrm>
                    <a:off x="1425" y="1186"/>
                    <a:ext cx="29" cy="51"/>
                    <a:chOff x="1215" y="1181"/>
                    <a:chExt cx="29" cy="51"/>
                  </a:xfrm>
                </p:grpSpPr>
                <p:sp>
                  <p:nvSpPr>
                    <p:cNvPr id="980" name="Line 510"/>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81" name="Oval 511"/>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977" name="Group 512"/>
                  <p:cNvGrpSpPr>
                    <a:grpSpLocks/>
                  </p:cNvGrpSpPr>
                  <p:nvPr/>
                </p:nvGrpSpPr>
                <p:grpSpPr bwMode="auto">
                  <a:xfrm>
                    <a:off x="1425" y="1147"/>
                    <a:ext cx="29" cy="50"/>
                    <a:chOff x="1215" y="1142"/>
                    <a:chExt cx="29" cy="50"/>
                  </a:xfrm>
                </p:grpSpPr>
                <p:sp>
                  <p:nvSpPr>
                    <p:cNvPr id="978" name="Line 513"/>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79" name="Oval 514"/>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801" name="Group 515"/>
                <p:cNvGrpSpPr>
                  <a:grpSpLocks/>
                </p:cNvGrpSpPr>
                <p:nvPr/>
              </p:nvGrpSpPr>
              <p:grpSpPr bwMode="auto">
                <a:xfrm rot="240000">
                  <a:off x="3161" y="2353"/>
                  <a:ext cx="29" cy="90"/>
                  <a:chOff x="1460" y="1147"/>
                  <a:chExt cx="29" cy="90"/>
                </a:xfrm>
              </p:grpSpPr>
              <p:grpSp>
                <p:nvGrpSpPr>
                  <p:cNvPr id="970" name="Group 516"/>
                  <p:cNvGrpSpPr>
                    <a:grpSpLocks/>
                  </p:cNvGrpSpPr>
                  <p:nvPr/>
                </p:nvGrpSpPr>
                <p:grpSpPr bwMode="auto">
                  <a:xfrm>
                    <a:off x="1460" y="1186"/>
                    <a:ext cx="29" cy="51"/>
                    <a:chOff x="1215" y="1181"/>
                    <a:chExt cx="29" cy="51"/>
                  </a:xfrm>
                </p:grpSpPr>
                <p:sp>
                  <p:nvSpPr>
                    <p:cNvPr id="974" name="Line 517"/>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75" name="Oval 518"/>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971" name="Group 519"/>
                  <p:cNvGrpSpPr>
                    <a:grpSpLocks/>
                  </p:cNvGrpSpPr>
                  <p:nvPr/>
                </p:nvGrpSpPr>
                <p:grpSpPr bwMode="auto">
                  <a:xfrm>
                    <a:off x="1460" y="1147"/>
                    <a:ext cx="29" cy="50"/>
                    <a:chOff x="1215" y="1142"/>
                    <a:chExt cx="29" cy="50"/>
                  </a:xfrm>
                </p:grpSpPr>
                <p:sp>
                  <p:nvSpPr>
                    <p:cNvPr id="972" name="Line 520"/>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73" name="Oval 521"/>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802" name="Group 522"/>
                <p:cNvGrpSpPr>
                  <a:grpSpLocks/>
                </p:cNvGrpSpPr>
                <p:nvPr/>
              </p:nvGrpSpPr>
              <p:grpSpPr bwMode="auto">
                <a:xfrm rot="240000">
                  <a:off x="3196" y="2355"/>
                  <a:ext cx="29" cy="90"/>
                  <a:chOff x="1215" y="1142"/>
                  <a:chExt cx="29" cy="90"/>
                </a:xfrm>
              </p:grpSpPr>
              <p:grpSp>
                <p:nvGrpSpPr>
                  <p:cNvPr id="964" name="Group 523"/>
                  <p:cNvGrpSpPr>
                    <a:grpSpLocks/>
                  </p:cNvGrpSpPr>
                  <p:nvPr/>
                </p:nvGrpSpPr>
                <p:grpSpPr bwMode="auto">
                  <a:xfrm>
                    <a:off x="1215" y="1181"/>
                    <a:ext cx="29" cy="51"/>
                    <a:chOff x="1215" y="1181"/>
                    <a:chExt cx="29" cy="51"/>
                  </a:xfrm>
                </p:grpSpPr>
                <p:sp>
                  <p:nvSpPr>
                    <p:cNvPr id="968" name="Line 524"/>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69" name="Oval 525"/>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965" name="Group 526"/>
                  <p:cNvGrpSpPr>
                    <a:grpSpLocks/>
                  </p:cNvGrpSpPr>
                  <p:nvPr/>
                </p:nvGrpSpPr>
                <p:grpSpPr bwMode="auto">
                  <a:xfrm>
                    <a:off x="1215" y="1142"/>
                    <a:ext cx="29" cy="50"/>
                    <a:chOff x="1215" y="1142"/>
                    <a:chExt cx="29" cy="50"/>
                  </a:xfrm>
                </p:grpSpPr>
                <p:sp>
                  <p:nvSpPr>
                    <p:cNvPr id="966" name="Line 527"/>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67" name="Oval 528"/>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803" name="Group 529"/>
                <p:cNvGrpSpPr>
                  <a:grpSpLocks/>
                </p:cNvGrpSpPr>
                <p:nvPr/>
              </p:nvGrpSpPr>
              <p:grpSpPr bwMode="auto">
                <a:xfrm rot="300000">
                  <a:off x="3231" y="2357"/>
                  <a:ext cx="29" cy="90"/>
                  <a:chOff x="1250" y="1142"/>
                  <a:chExt cx="29" cy="90"/>
                </a:xfrm>
              </p:grpSpPr>
              <p:grpSp>
                <p:nvGrpSpPr>
                  <p:cNvPr id="958" name="Group 530"/>
                  <p:cNvGrpSpPr>
                    <a:grpSpLocks/>
                  </p:cNvGrpSpPr>
                  <p:nvPr/>
                </p:nvGrpSpPr>
                <p:grpSpPr bwMode="auto">
                  <a:xfrm>
                    <a:off x="1250" y="1181"/>
                    <a:ext cx="29" cy="51"/>
                    <a:chOff x="1215" y="1181"/>
                    <a:chExt cx="29" cy="51"/>
                  </a:xfrm>
                </p:grpSpPr>
                <p:sp>
                  <p:nvSpPr>
                    <p:cNvPr id="962" name="Line 531"/>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63" name="Oval 532"/>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959" name="Group 533"/>
                  <p:cNvGrpSpPr>
                    <a:grpSpLocks/>
                  </p:cNvGrpSpPr>
                  <p:nvPr/>
                </p:nvGrpSpPr>
                <p:grpSpPr bwMode="auto">
                  <a:xfrm>
                    <a:off x="1250" y="1142"/>
                    <a:ext cx="29" cy="50"/>
                    <a:chOff x="1215" y="1142"/>
                    <a:chExt cx="29" cy="50"/>
                  </a:xfrm>
                </p:grpSpPr>
                <p:sp>
                  <p:nvSpPr>
                    <p:cNvPr id="960" name="Line 534"/>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61" name="Oval 535"/>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804" name="Group 536"/>
                <p:cNvGrpSpPr>
                  <a:grpSpLocks/>
                </p:cNvGrpSpPr>
                <p:nvPr/>
              </p:nvGrpSpPr>
              <p:grpSpPr bwMode="auto">
                <a:xfrm rot="300000">
                  <a:off x="3266" y="2360"/>
                  <a:ext cx="29" cy="90"/>
                  <a:chOff x="1285" y="1143"/>
                  <a:chExt cx="29" cy="90"/>
                </a:xfrm>
              </p:grpSpPr>
              <p:grpSp>
                <p:nvGrpSpPr>
                  <p:cNvPr id="952" name="Group 537"/>
                  <p:cNvGrpSpPr>
                    <a:grpSpLocks/>
                  </p:cNvGrpSpPr>
                  <p:nvPr/>
                </p:nvGrpSpPr>
                <p:grpSpPr bwMode="auto">
                  <a:xfrm>
                    <a:off x="1285" y="1182"/>
                    <a:ext cx="29" cy="51"/>
                    <a:chOff x="1215" y="1181"/>
                    <a:chExt cx="29" cy="51"/>
                  </a:xfrm>
                </p:grpSpPr>
                <p:sp>
                  <p:nvSpPr>
                    <p:cNvPr id="956" name="Line 538"/>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57" name="Oval 539"/>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953" name="Group 540"/>
                  <p:cNvGrpSpPr>
                    <a:grpSpLocks/>
                  </p:cNvGrpSpPr>
                  <p:nvPr/>
                </p:nvGrpSpPr>
                <p:grpSpPr bwMode="auto">
                  <a:xfrm>
                    <a:off x="1285" y="1143"/>
                    <a:ext cx="29" cy="50"/>
                    <a:chOff x="1215" y="1142"/>
                    <a:chExt cx="29" cy="50"/>
                  </a:xfrm>
                </p:grpSpPr>
                <p:sp>
                  <p:nvSpPr>
                    <p:cNvPr id="954" name="Line 541"/>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55" name="Oval 542"/>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805" name="Group 543"/>
                <p:cNvGrpSpPr>
                  <a:grpSpLocks/>
                </p:cNvGrpSpPr>
                <p:nvPr/>
              </p:nvGrpSpPr>
              <p:grpSpPr bwMode="auto">
                <a:xfrm rot="300000">
                  <a:off x="3300" y="2364"/>
                  <a:ext cx="29" cy="90"/>
                  <a:chOff x="1320" y="1143"/>
                  <a:chExt cx="29" cy="90"/>
                </a:xfrm>
              </p:grpSpPr>
              <p:grpSp>
                <p:nvGrpSpPr>
                  <p:cNvPr id="946" name="Group 544"/>
                  <p:cNvGrpSpPr>
                    <a:grpSpLocks/>
                  </p:cNvGrpSpPr>
                  <p:nvPr/>
                </p:nvGrpSpPr>
                <p:grpSpPr bwMode="auto">
                  <a:xfrm>
                    <a:off x="1320" y="1182"/>
                    <a:ext cx="29" cy="51"/>
                    <a:chOff x="1215" y="1181"/>
                    <a:chExt cx="29" cy="51"/>
                  </a:xfrm>
                </p:grpSpPr>
                <p:sp>
                  <p:nvSpPr>
                    <p:cNvPr id="950" name="Line 545"/>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51" name="Oval 546"/>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947" name="Group 547"/>
                  <p:cNvGrpSpPr>
                    <a:grpSpLocks/>
                  </p:cNvGrpSpPr>
                  <p:nvPr/>
                </p:nvGrpSpPr>
                <p:grpSpPr bwMode="auto">
                  <a:xfrm>
                    <a:off x="1320" y="1143"/>
                    <a:ext cx="29" cy="50"/>
                    <a:chOff x="1215" y="1142"/>
                    <a:chExt cx="29" cy="50"/>
                  </a:xfrm>
                </p:grpSpPr>
                <p:sp>
                  <p:nvSpPr>
                    <p:cNvPr id="948" name="Line 548"/>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49" name="Oval 549"/>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806" name="Group 550"/>
                <p:cNvGrpSpPr>
                  <a:grpSpLocks/>
                </p:cNvGrpSpPr>
                <p:nvPr/>
              </p:nvGrpSpPr>
              <p:grpSpPr bwMode="auto">
                <a:xfrm rot="360000">
                  <a:off x="3335" y="2366"/>
                  <a:ext cx="29" cy="90"/>
                  <a:chOff x="1355" y="1146"/>
                  <a:chExt cx="29" cy="90"/>
                </a:xfrm>
              </p:grpSpPr>
              <p:grpSp>
                <p:nvGrpSpPr>
                  <p:cNvPr id="940" name="Group 551"/>
                  <p:cNvGrpSpPr>
                    <a:grpSpLocks/>
                  </p:cNvGrpSpPr>
                  <p:nvPr/>
                </p:nvGrpSpPr>
                <p:grpSpPr bwMode="auto">
                  <a:xfrm>
                    <a:off x="1355" y="1185"/>
                    <a:ext cx="29" cy="51"/>
                    <a:chOff x="1215" y="1181"/>
                    <a:chExt cx="29" cy="51"/>
                  </a:xfrm>
                </p:grpSpPr>
                <p:sp>
                  <p:nvSpPr>
                    <p:cNvPr id="944" name="Line 552"/>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45" name="Oval 553"/>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941" name="Group 554"/>
                  <p:cNvGrpSpPr>
                    <a:grpSpLocks/>
                  </p:cNvGrpSpPr>
                  <p:nvPr/>
                </p:nvGrpSpPr>
                <p:grpSpPr bwMode="auto">
                  <a:xfrm>
                    <a:off x="1355" y="1146"/>
                    <a:ext cx="29" cy="50"/>
                    <a:chOff x="1215" y="1142"/>
                    <a:chExt cx="29" cy="50"/>
                  </a:xfrm>
                </p:grpSpPr>
                <p:sp>
                  <p:nvSpPr>
                    <p:cNvPr id="942" name="Line 555"/>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43" name="Oval 556"/>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807" name="Group 557"/>
                <p:cNvGrpSpPr>
                  <a:grpSpLocks/>
                </p:cNvGrpSpPr>
                <p:nvPr/>
              </p:nvGrpSpPr>
              <p:grpSpPr bwMode="auto">
                <a:xfrm rot="360000">
                  <a:off x="3370" y="2369"/>
                  <a:ext cx="29" cy="90"/>
                  <a:chOff x="1390" y="1146"/>
                  <a:chExt cx="29" cy="90"/>
                </a:xfrm>
              </p:grpSpPr>
              <p:grpSp>
                <p:nvGrpSpPr>
                  <p:cNvPr id="934" name="Group 558"/>
                  <p:cNvGrpSpPr>
                    <a:grpSpLocks/>
                  </p:cNvGrpSpPr>
                  <p:nvPr/>
                </p:nvGrpSpPr>
                <p:grpSpPr bwMode="auto">
                  <a:xfrm>
                    <a:off x="1390" y="1185"/>
                    <a:ext cx="29" cy="51"/>
                    <a:chOff x="1215" y="1181"/>
                    <a:chExt cx="29" cy="51"/>
                  </a:xfrm>
                </p:grpSpPr>
                <p:sp>
                  <p:nvSpPr>
                    <p:cNvPr id="938" name="Line 559"/>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9" name="Oval 560"/>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935" name="Group 561"/>
                  <p:cNvGrpSpPr>
                    <a:grpSpLocks/>
                  </p:cNvGrpSpPr>
                  <p:nvPr/>
                </p:nvGrpSpPr>
                <p:grpSpPr bwMode="auto">
                  <a:xfrm>
                    <a:off x="1390" y="1146"/>
                    <a:ext cx="29" cy="50"/>
                    <a:chOff x="1215" y="1142"/>
                    <a:chExt cx="29" cy="50"/>
                  </a:xfrm>
                </p:grpSpPr>
                <p:sp>
                  <p:nvSpPr>
                    <p:cNvPr id="936" name="Line 562"/>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7" name="Oval 563"/>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808" name="Group 564"/>
                <p:cNvGrpSpPr>
                  <a:grpSpLocks/>
                </p:cNvGrpSpPr>
                <p:nvPr/>
              </p:nvGrpSpPr>
              <p:grpSpPr bwMode="auto">
                <a:xfrm rot="360000">
                  <a:off x="3405" y="2373"/>
                  <a:ext cx="29" cy="90"/>
                  <a:chOff x="1425" y="1147"/>
                  <a:chExt cx="29" cy="90"/>
                </a:xfrm>
              </p:grpSpPr>
              <p:grpSp>
                <p:nvGrpSpPr>
                  <p:cNvPr id="928" name="Group 565"/>
                  <p:cNvGrpSpPr>
                    <a:grpSpLocks/>
                  </p:cNvGrpSpPr>
                  <p:nvPr/>
                </p:nvGrpSpPr>
                <p:grpSpPr bwMode="auto">
                  <a:xfrm>
                    <a:off x="1425" y="1186"/>
                    <a:ext cx="29" cy="51"/>
                    <a:chOff x="1215" y="1181"/>
                    <a:chExt cx="29" cy="51"/>
                  </a:xfrm>
                </p:grpSpPr>
                <p:sp>
                  <p:nvSpPr>
                    <p:cNvPr id="932" name="Line 566"/>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3" name="Oval 567"/>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929" name="Group 568"/>
                  <p:cNvGrpSpPr>
                    <a:grpSpLocks/>
                  </p:cNvGrpSpPr>
                  <p:nvPr/>
                </p:nvGrpSpPr>
                <p:grpSpPr bwMode="auto">
                  <a:xfrm>
                    <a:off x="1425" y="1147"/>
                    <a:ext cx="29" cy="50"/>
                    <a:chOff x="1215" y="1142"/>
                    <a:chExt cx="29" cy="50"/>
                  </a:xfrm>
                </p:grpSpPr>
                <p:sp>
                  <p:nvSpPr>
                    <p:cNvPr id="930" name="Line 569"/>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1" name="Oval 570"/>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809" name="Group 571"/>
                <p:cNvGrpSpPr>
                  <a:grpSpLocks/>
                </p:cNvGrpSpPr>
                <p:nvPr/>
              </p:nvGrpSpPr>
              <p:grpSpPr bwMode="auto">
                <a:xfrm rot="360000">
                  <a:off x="3441" y="2377"/>
                  <a:ext cx="29" cy="90"/>
                  <a:chOff x="1460" y="1147"/>
                  <a:chExt cx="29" cy="90"/>
                </a:xfrm>
              </p:grpSpPr>
              <p:grpSp>
                <p:nvGrpSpPr>
                  <p:cNvPr id="922" name="Group 572"/>
                  <p:cNvGrpSpPr>
                    <a:grpSpLocks/>
                  </p:cNvGrpSpPr>
                  <p:nvPr/>
                </p:nvGrpSpPr>
                <p:grpSpPr bwMode="auto">
                  <a:xfrm>
                    <a:off x="1460" y="1186"/>
                    <a:ext cx="29" cy="51"/>
                    <a:chOff x="1215" y="1181"/>
                    <a:chExt cx="29" cy="51"/>
                  </a:xfrm>
                </p:grpSpPr>
                <p:sp>
                  <p:nvSpPr>
                    <p:cNvPr id="926" name="Line 573"/>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7" name="Oval 574"/>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923" name="Group 575"/>
                  <p:cNvGrpSpPr>
                    <a:grpSpLocks/>
                  </p:cNvGrpSpPr>
                  <p:nvPr/>
                </p:nvGrpSpPr>
                <p:grpSpPr bwMode="auto">
                  <a:xfrm>
                    <a:off x="1460" y="1147"/>
                    <a:ext cx="29" cy="50"/>
                    <a:chOff x="1215" y="1142"/>
                    <a:chExt cx="29" cy="50"/>
                  </a:xfrm>
                </p:grpSpPr>
                <p:sp>
                  <p:nvSpPr>
                    <p:cNvPr id="924" name="Line 576"/>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5" name="Oval 577"/>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810" name="Group 578"/>
                <p:cNvGrpSpPr>
                  <a:grpSpLocks/>
                </p:cNvGrpSpPr>
                <p:nvPr/>
              </p:nvGrpSpPr>
              <p:grpSpPr bwMode="auto">
                <a:xfrm rot="360000">
                  <a:off x="3475" y="2380"/>
                  <a:ext cx="29" cy="90"/>
                  <a:chOff x="1215" y="1142"/>
                  <a:chExt cx="29" cy="90"/>
                </a:xfrm>
              </p:grpSpPr>
              <p:grpSp>
                <p:nvGrpSpPr>
                  <p:cNvPr id="916" name="Group 579"/>
                  <p:cNvGrpSpPr>
                    <a:grpSpLocks/>
                  </p:cNvGrpSpPr>
                  <p:nvPr/>
                </p:nvGrpSpPr>
                <p:grpSpPr bwMode="auto">
                  <a:xfrm>
                    <a:off x="1215" y="1181"/>
                    <a:ext cx="29" cy="51"/>
                    <a:chOff x="1215" y="1181"/>
                    <a:chExt cx="29" cy="51"/>
                  </a:xfrm>
                </p:grpSpPr>
                <p:sp>
                  <p:nvSpPr>
                    <p:cNvPr id="920" name="Line 580"/>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1" name="Oval 581"/>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917" name="Group 582"/>
                  <p:cNvGrpSpPr>
                    <a:grpSpLocks/>
                  </p:cNvGrpSpPr>
                  <p:nvPr/>
                </p:nvGrpSpPr>
                <p:grpSpPr bwMode="auto">
                  <a:xfrm>
                    <a:off x="1215" y="1142"/>
                    <a:ext cx="29" cy="50"/>
                    <a:chOff x="1215" y="1142"/>
                    <a:chExt cx="29" cy="50"/>
                  </a:xfrm>
                </p:grpSpPr>
                <p:sp>
                  <p:nvSpPr>
                    <p:cNvPr id="918" name="Line 583"/>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19" name="Oval 584"/>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811" name="Group 585"/>
                <p:cNvGrpSpPr>
                  <a:grpSpLocks/>
                </p:cNvGrpSpPr>
                <p:nvPr/>
              </p:nvGrpSpPr>
              <p:grpSpPr bwMode="auto">
                <a:xfrm rot="360000">
                  <a:off x="3510" y="2384"/>
                  <a:ext cx="29" cy="90"/>
                  <a:chOff x="1250" y="1142"/>
                  <a:chExt cx="29" cy="90"/>
                </a:xfrm>
              </p:grpSpPr>
              <p:grpSp>
                <p:nvGrpSpPr>
                  <p:cNvPr id="910" name="Group 586"/>
                  <p:cNvGrpSpPr>
                    <a:grpSpLocks/>
                  </p:cNvGrpSpPr>
                  <p:nvPr/>
                </p:nvGrpSpPr>
                <p:grpSpPr bwMode="auto">
                  <a:xfrm>
                    <a:off x="1250" y="1181"/>
                    <a:ext cx="29" cy="51"/>
                    <a:chOff x="1215" y="1181"/>
                    <a:chExt cx="29" cy="51"/>
                  </a:xfrm>
                </p:grpSpPr>
                <p:sp>
                  <p:nvSpPr>
                    <p:cNvPr id="914" name="Line 587"/>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15" name="Oval 588"/>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911" name="Group 589"/>
                  <p:cNvGrpSpPr>
                    <a:grpSpLocks/>
                  </p:cNvGrpSpPr>
                  <p:nvPr/>
                </p:nvGrpSpPr>
                <p:grpSpPr bwMode="auto">
                  <a:xfrm>
                    <a:off x="1250" y="1142"/>
                    <a:ext cx="29" cy="50"/>
                    <a:chOff x="1215" y="1142"/>
                    <a:chExt cx="29" cy="50"/>
                  </a:xfrm>
                </p:grpSpPr>
                <p:sp>
                  <p:nvSpPr>
                    <p:cNvPr id="912" name="Line 590"/>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13" name="Oval 591"/>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812" name="Group 592"/>
                <p:cNvGrpSpPr>
                  <a:grpSpLocks/>
                </p:cNvGrpSpPr>
                <p:nvPr/>
              </p:nvGrpSpPr>
              <p:grpSpPr bwMode="auto">
                <a:xfrm rot="360000">
                  <a:off x="3545" y="2388"/>
                  <a:ext cx="29" cy="90"/>
                  <a:chOff x="1285" y="1143"/>
                  <a:chExt cx="29" cy="90"/>
                </a:xfrm>
              </p:grpSpPr>
              <p:grpSp>
                <p:nvGrpSpPr>
                  <p:cNvPr id="904" name="Group 593"/>
                  <p:cNvGrpSpPr>
                    <a:grpSpLocks/>
                  </p:cNvGrpSpPr>
                  <p:nvPr/>
                </p:nvGrpSpPr>
                <p:grpSpPr bwMode="auto">
                  <a:xfrm>
                    <a:off x="1285" y="1182"/>
                    <a:ext cx="29" cy="51"/>
                    <a:chOff x="1215" y="1181"/>
                    <a:chExt cx="29" cy="51"/>
                  </a:xfrm>
                </p:grpSpPr>
                <p:sp>
                  <p:nvSpPr>
                    <p:cNvPr id="908" name="Line 594"/>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09" name="Oval 595"/>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905" name="Group 596"/>
                  <p:cNvGrpSpPr>
                    <a:grpSpLocks/>
                  </p:cNvGrpSpPr>
                  <p:nvPr/>
                </p:nvGrpSpPr>
                <p:grpSpPr bwMode="auto">
                  <a:xfrm>
                    <a:off x="1285" y="1143"/>
                    <a:ext cx="29" cy="50"/>
                    <a:chOff x="1215" y="1142"/>
                    <a:chExt cx="29" cy="50"/>
                  </a:xfrm>
                </p:grpSpPr>
                <p:sp>
                  <p:nvSpPr>
                    <p:cNvPr id="906" name="Line 597"/>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07" name="Oval 598"/>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813" name="Group 599"/>
                <p:cNvGrpSpPr>
                  <a:grpSpLocks/>
                </p:cNvGrpSpPr>
                <p:nvPr/>
              </p:nvGrpSpPr>
              <p:grpSpPr bwMode="auto">
                <a:xfrm rot="420000">
                  <a:off x="3580" y="2391"/>
                  <a:ext cx="29" cy="90"/>
                  <a:chOff x="1320" y="1143"/>
                  <a:chExt cx="29" cy="90"/>
                </a:xfrm>
              </p:grpSpPr>
              <p:grpSp>
                <p:nvGrpSpPr>
                  <p:cNvPr id="898" name="Group 600"/>
                  <p:cNvGrpSpPr>
                    <a:grpSpLocks/>
                  </p:cNvGrpSpPr>
                  <p:nvPr/>
                </p:nvGrpSpPr>
                <p:grpSpPr bwMode="auto">
                  <a:xfrm>
                    <a:off x="1320" y="1182"/>
                    <a:ext cx="29" cy="51"/>
                    <a:chOff x="1215" y="1181"/>
                    <a:chExt cx="29" cy="51"/>
                  </a:xfrm>
                </p:grpSpPr>
                <p:sp>
                  <p:nvSpPr>
                    <p:cNvPr id="902" name="Line 601"/>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03" name="Oval 602"/>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899" name="Group 603"/>
                  <p:cNvGrpSpPr>
                    <a:grpSpLocks/>
                  </p:cNvGrpSpPr>
                  <p:nvPr/>
                </p:nvGrpSpPr>
                <p:grpSpPr bwMode="auto">
                  <a:xfrm>
                    <a:off x="1320" y="1143"/>
                    <a:ext cx="29" cy="50"/>
                    <a:chOff x="1215" y="1142"/>
                    <a:chExt cx="29" cy="50"/>
                  </a:xfrm>
                </p:grpSpPr>
                <p:sp>
                  <p:nvSpPr>
                    <p:cNvPr id="900" name="Line 604"/>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01" name="Oval 605"/>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814" name="Group 606"/>
                <p:cNvGrpSpPr>
                  <a:grpSpLocks/>
                </p:cNvGrpSpPr>
                <p:nvPr/>
              </p:nvGrpSpPr>
              <p:grpSpPr bwMode="auto">
                <a:xfrm rot="420000">
                  <a:off x="3615" y="2395"/>
                  <a:ext cx="29" cy="90"/>
                  <a:chOff x="1355" y="1146"/>
                  <a:chExt cx="29" cy="90"/>
                </a:xfrm>
              </p:grpSpPr>
              <p:grpSp>
                <p:nvGrpSpPr>
                  <p:cNvPr id="892" name="Group 607"/>
                  <p:cNvGrpSpPr>
                    <a:grpSpLocks/>
                  </p:cNvGrpSpPr>
                  <p:nvPr/>
                </p:nvGrpSpPr>
                <p:grpSpPr bwMode="auto">
                  <a:xfrm>
                    <a:off x="1355" y="1185"/>
                    <a:ext cx="29" cy="51"/>
                    <a:chOff x="1215" y="1181"/>
                    <a:chExt cx="29" cy="51"/>
                  </a:xfrm>
                </p:grpSpPr>
                <p:sp>
                  <p:nvSpPr>
                    <p:cNvPr id="896" name="Line 608"/>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97" name="Oval 609"/>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893" name="Group 610"/>
                  <p:cNvGrpSpPr>
                    <a:grpSpLocks/>
                  </p:cNvGrpSpPr>
                  <p:nvPr/>
                </p:nvGrpSpPr>
                <p:grpSpPr bwMode="auto">
                  <a:xfrm>
                    <a:off x="1355" y="1146"/>
                    <a:ext cx="29" cy="50"/>
                    <a:chOff x="1215" y="1142"/>
                    <a:chExt cx="29" cy="50"/>
                  </a:xfrm>
                </p:grpSpPr>
                <p:sp>
                  <p:nvSpPr>
                    <p:cNvPr id="894" name="Line 611"/>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95" name="Oval 612"/>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815" name="Group 613"/>
                <p:cNvGrpSpPr>
                  <a:grpSpLocks/>
                </p:cNvGrpSpPr>
                <p:nvPr/>
              </p:nvGrpSpPr>
              <p:grpSpPr bwMode="auto">
                <a:xfrm rot="420000">
                  <a:off x="3649" y="2401"/>
                  <a:ext cx="29" cy="90"/>
                  <a:chOff x="1390" y="1146"/>
                  <a:chExt cx="29" cy="90"/>
                </a:xfrm>
              </p:grpSpPr>
              <p:grpSp>
                <p:nvGrpSpPr>
                  <p:cNvPr id="886" name="Group 614"/>
                  <p:cNvGrpSpPr>
                    <a:grpSpLocks/>
                  </p:cNvGrpSpPr>
                  <p:nvPr/>
                </p:nvGrpSpPr>
                <p:grpSpPr bwMode="auto">
                  <a:xfrm>
                    <a:off x="1390" y="1185"/>
                    <a:ext cx="29" cy="51"/>
                    <a:chOff x="1215" y="1181"/>
                    <a:chExt cx="29" cy="51"/>
                  </a:xfrm>
                </p:grpSpPr>
                <p:sp>
                  <p:nvSpPr>
                    <p:cNvPr id="890" name="Line 615"/>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91" name="Oval 616"/>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887" name="Group 617"/>
                  <p:cNvGrpSpPr>
                    <a:grpSpLocks/>
                  </p:cNvGrpSpPr>
                  <p:nvPr/>
                </p:nvGrpSpPr>
                <p:grpSpPr bwMode="auto">
                  <a:xfrm>
                    <a:off x="1390" y="1146"/>
                    <a:ext cx="29" cy="50"/>
                    <a:chOff x="1215" y="1142"/>
                    <a:chExt cx="29" cy="50"/>
                  </a:xfrm>
                </p:grpSpPr>
                <p:sp>
                  <p:nvSpPr>
                    <p:cNvPr id="888" name="Line 618"/>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89" name="Oval 619"/>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816" name="Group 620"/>
                <p:cNvGrpSpPr>
                  <a:grpSpLocks/>
                </p:cNvGrpSpPr>
                <p:nvPr/>
              </p:nvGrpSpPr>
              <p:grpSpPr bwMode="auto">
                <a:xfrm rot="480000">
                  <a:off x="3684" y="2404"/>
                  <a:ext cx="29" cy="90"/>
                  <a:chOff x="1425" y="1147"/>
                  <a:chExt cx="29" cy="90"/>
                </a:xfrm>
              </p:grpSpPr>
              <p:grpSp>
                <p:nvGrpSpPr>
                  <p:cNvPr id="880" name="Group 621"/>
                  <p:cNvGrpSpPr>
                    <a:grpSpLocks/>
                  </p:cNvGrpSpPr>
                  <p:nvPr/>
                </p:nvGrpSpPr>
                <p:grpSpPr bwMode="auto">
                  <a:xfrm>
                    <a:off x="1425" y="1186"/>
                    <a:ext cx="29" cy="51"/>
                    <a:chOff x="1215" y="1181"/>
                    <a:chExt cx="29" cy="51"/>
                  </a:xfrm>
                </p:grpSpPr>
                <p:sp>
                  <p:nvSpPr>
                    <p:cNvPr id="884" name="Line 622"/>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85" name="Oval 623"/>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881" name="Group 624"/>
                  <p:cNvGrpSpPr>
                    <a:grpSpLocks/>
                  </p:cNvGrpSpPr>
                  <p:nvPr/>
                </p:nvGrpSpPr>
                <p:grpSpPr bwMode="auto">
                  <a:xfrm>
                    <a:off x="1425" y="1147"/>
                    <a:ext cx="29" cy="50"/>
                    <a:chOff x="1215" y="1142"/>
                    <a:chExt cx="29" cy="50"/>
                  </a:xfrm>
                </p:grpSpPr>
                <p:sp>
                  <p:nvSpPr>
                    <p:cNvPr id="882" name="Line 625"/>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83" name="Oval 626"/>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817" name="Group 627"/>
                <p:cNvGrpSpPr>
                  <a:grpSpLocks/>
                </p:cNvGrpSpPr>
                <p:nvPr/>
              </p:nvGrpSpPr>
              <p:grpSpPr bwMode="auto">
                <a:xfrm rot="480000">
                  <a:off x="3719" y="2410"/>
                  <a:ext cx="29" cy="90"/>
                  <a:chOff x="1460" y="1147"/>
                  <a:chExt cx="29" cy="90"/>
                </a:xfrm>
              </p:grpSpPr>
              <p:grpSp>
                <p:nvGrpSpPr>
                  <p:cNvPr id="874" name="Group 628"/>
                  <p:cNvGrpSpPr>
                    <a:grpSpLocks/>
                  </p:cNvGrpSpPr>
                  <p:nvPr/>
                </p:nvGrpSpPr>
                <p:grpSpPr bwMode="auto">
                  <a:xfrm>
                    <a:off x="1460" y="1186"/>
                    <a:ext cx="29" cy="51"/>
                    <a:chOff x="1215" y="1181"/>
                    <a:chExt cx="29" cy="51"/>
                  </a:xfrm>
                </p:grpSpPr>
                <p:sp>
                  <p:nvSpPr>
                    <p:cNvPr id="878" name="Line 629"/>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79" name="Oval 630"/>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875" name="Group 631"/>
                  <p:cNvGrpSpPr>
                    <a:grpSpLocks/>
                  </p:cNvGrpSpPr>
                  <p:nvPr/>
                </p:nvGrpSpPr>
                <p:grpSpPr bwMode="auto">
                  <a:xfrm>
                    <a:off x="1460" y="1147"/>
                    <a:ext cx="29" cy="50"/>
                    <a:chOff x="1215" y="1142"/>
                    <a:chExt cx="29" cy="50"/>
                  </a:xfrm>
                </p:grpSpPr>
                <p:sp>
                  <p:nvSpPr>
                    <p:cNvPr id="876" name="Line 632"/>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77" name="Oval 633"/>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818" name="Group 634"/>
                <p:cNvGrpSpPr>
                  <a:grpSpLocks/>
                </p:cNvGrpSpPr>
                <p:nvPr/>
              </p:nvGrpSpPr>
              <p:grpSpPr bwMode="auto">
                <a:xfrm rot="480000">
                  <a:off x="3754" y="2414"/>
                  <a:ext cx="29" cy="90"/>
                  <a:chOff x="1215" y="1142"/>
                  <a:chExt cx="29" cy="90"/>
                </a:xfrm>
              </p:grpSpPr>
              <p:grpSp>
                <p:nvGrpSpPr>
                  <p:cNvPr id="868" name="Group 635"/>
                  <p:cNvGrpSpPr>
                    <a:grpSpLocks/>
                  </p:cNvGrpSpPr>
                  <p:nvPr/>
                </p:nvGrpSpPr>
                <p:grpSpPr bwMode="auto">
                  <a:xfrm>
                    <a:off x="1215" y="1181"/>
                    <a:ext cx="29" cy="51"/>
                    <a:chOff x="1215" y="1181"/>
                    <a:chExt cx="29" cy="51"/>
                  </a:xfrm>
                </p:grpSpPr>
                <p:sp>
                  <p:nvSpPr>
                    <p:cNvPr id="872" name="Line 636"/>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73" name="Oval 637"/>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869" name="Group 638"/>
                  <p:cNvGrpSpPr>
                    <a:grpSpLocks/>
                  </p:cNvGrpSpPr>
                  <p:nvPr/>
                </p:nvGrpSpPr>
                <p:grpSpPr bwMode="auto">
                  <a:xfrm>
                    <a:off x="1215" y="1142"/>
                    <a:ext cx="29" cy="50"/>
                    <a:chOff x="1215" y="1142"/>
                    <a:chExt cx="29" cy="50"/>
                  </a:xfrm>
                </p:grpSpPr>
                <p:sp>
                  <p:nvSpPr>
                    <p:cNvPr id="870" name="Line 639"/>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71" name="Oval 640"/>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819" name="Group 641"/>
                <p:cNvGrpSpPr>
                  <a:grpSpLocks/>
                </p:cNvGrpSpPr>
                <p:nvPr/>
              </p:nvGrpSpPr>
              <p:grpSpPr bwMode="auto">
                <a:xfrm rot="540000">
                  <a:off x="3789" y="2419"/>
                  <a:ext cx="29" cy="90"/>
                  <a:chOff x="1250" y="1142"/>
                  <a:chExt cx="29" cy="90"/>
                </a:xfrm>
              </p:grpSpPr>
              <p:grpSp>
                <p:nvGrpSpPr>
                  <p:cNvPr id="862" name="Group 642"/>
                  <p:cNvGrpSpPr>
                    <a:grpSpLocks/>
                  </p:cNvGrpSpPr>
                  <p:nvPr/>
                </p:nvGrpSpPr>
                <p:grpSpPr bwMode="auto">
                  <a:xfrm>
                    <a:off x="1250" y="1181"/>
                    <a:ext cx="29" cy="51"/>
                    <a:chOff x="1215" y="1181"/>
                    <a:chExt cx="29" cy="51"/>
                  </a:xfrm>
                </p:grpSpPr>
                <p:sp>
                  <p:nvSpPr>
                    <p:cNvPr id="866" name="Line 643"/>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67" name="Oval 644"/>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863" name="Group 645"/>
                  <p:cNvGrpSpPr>
                    <a:grpSpLocks/>
                  </p:cNvGrpSpPr>
                  <p:nvPr/>
                </p:nvGrpSpPr>
                <p:grpSpPr bwMode="auto">
                  <a:xfrm>
                    <a:off x="1250" y="1142"/>
                    <a:ext cx="29" cy="50"/>
                    <a:chOff x="1215" y="1142"/>
                    <a:chExt cx="29" cy="50"/>
                  </a:xfrm>
                </p:grpSpPr>
                <p:sp>
                  <p:nvSpPr>
                    <p:cNvPr id="864" name="Line 646"/>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65" name="Oval 647"/>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820" name="Group 648"/>
                <p:cNvGrpSpPr>
                  <a:grpSpLocks/>
                </p:cNvGrpSpPr>
                <p:nvPr/>
              </p:nvGrpSpPr>
              <p:grpSpPr bwMode="auto">
                <a:xfrm rot="540000">
                  <a:off x="3823" y="2425"/>
                  <a:ext cx="29" cy="90"/>
                  <a:chOff x="1285" y="1143"/>
                  <a:chExt cx="29" cy="90"/>
                </a:xfrm>
              </p:grpSpPr>
              <p:grpSp>
                <p:nvGrpSpPr>
                  <p:cNvPr id="856" name="Group 649"/>
                  <p:cNvGrpSpPr>
                    <a:grpSpLocks/>
                  </p:cNvGrpSpPr>
                  <p:nvPr/>
                </p:nvGrpSpPr>
                <p:grpSpPr bwMode="auto">
                  <a:xfrm>
                    <a:off x="1285" y="1182"/>
                    <a:ext cx="29" cy="51"/>
                    <a:chOff x="1215" y="1181"/>
                    <a:chExt cx="29" cy="51"/>
                  </a:xfrm>
                </p:grpSpPr>
                <p:sp>
                  <p:nvSpPr>
                    <p:cNvPr id="860" name="Line 650"/>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61" name="Oval 651"/>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857" name="Group 652"/>
                  <p:cNvGrpSpPr>
                    <a:grpSpLocks/>
                  </p:cNvGrpSpPr>
                  <p:nvPr/>
                </p:nvGrpSpPr>
                <p:grpSpPr bwMode="auto">
                  <a:xfrm>
                    <a:off x="1285" y="1143"/>
                    <a:ext cx="29" cy="50"/>
                    <a:chOff x="1215" y="1142"/>
                    <a:chExt cx="29" cy="50"/>
                  </a:xfrm>
                </p:grpSpPr>
                <p:sp>
                  <p:nvSpPr>
                    <p:cNvPr id="858" name="Line 653"/>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59" name="Oval 654"/>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821" name="Group 655"/>
                <p:cNvGrpSpPr>
                  <a:grpSpLocks/>
                </p:cNvGrpSpPr>
                <p:nvPr/>
              </p:nvGrpSpPr>
              <p:grpSpPr bwMode="auto">
                <a:xfrm rot="540000">
                  <a:off x="3858" y="2431"/>
                  <a:ext cx="29" cy="90"/>
                  <a:chOff x="1320" y="1143"/>
                  <a:chExt cx="29" cy="90"/>
                </a:xfrm>
              </p:grpSpPr>
              <p:grpSp>
                <p:nvGrpSpPr>
                  <p:cNvPr id="850" name="Group 656"/>
                  <p:cNvGrpSpPr>
                    <a:grpSpLocks/>
                  </p:cNvGrpSpPr>
                  <p:nvPr/>
                </p:nvGrpSpPr>
                <p:grpSpPr bwMode="auto">
                  <a:xfrm>
                    <a:off x="1320" y="1182"/>
                    <a:ext cx="29" cy="51"/>
                    <a:chOff x="1215" y="1181"/>
                    <a:chExt cx="29" cy="51"/>
                  </a:xfrm>
                </p:grpSpPr>
                <p:sp>
                  <p:nvSpPr>
                    <p:cNvPr id="854" name="Line 657"/>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55" name="Oval 658"/>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851" name="Group 659"/>
                  <p:cNvGrpSpPr>
                    <a:grpSpLocks/>
                  </p:cNvGrpSpPr>
                  <p:nvPr/>
                </p:nvGrpSpPr>
                <p:grpSpPr bwMode="auto">
                  <a:xfrm>
                    <a:off x="1320" y="1143"/>
                    <a:ext cx="29" cy="50"/>
                    <a:chOff x="1215" y="1142"/>
                    <a:chExt cx="29" cy="50"/>
                  </a:xfrm>
                </p:grpSpPr>
                <p:sp>
                  <p:nvSpPr>
                    <p:cNvPr id="852" name="Line 660"/>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53" name="Oval 661"/>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822" name="Group 662"/>
                <p:cNvGrpSpPr>
                  <a:grpSpLocks/>
                </p:cNvGrpSpPr>
                <p:nvPr/>
              </p:nvGrpSpPr>
              <p:grpSpPr bwMode="auto">
                <a:xfrm rot="600000">
                  <a:off x="3891" y="2436"/>
                  <a:ext cx="29" cy="90"/>
                  <a:chOff x="1355" y="1146"/>
                  <a:chExt cx="29" cy="90"/>
                </a:xfrm>
              </p:grpSpPr>
              <p:grpSp>
                <p:nvGrpSpPr>
                  <p:cNvPr id="844" name="Group 663"/>
                  <p:cNvGrpSpPr>
                    <a:grpSpLocks/>
                  </p:cNvGrpSpPr>
                  <p:nvPr/>
                </p:nvGrpSpPr>
                <p:grpSpPr bwMode="auto">
                  <a:xfrm>
                    <a:off x="1355" y="1185"/>
                    <a:ext cx="29" cy="51"/>
                    <a:chOff x="1215" y="1181"/>
                    <a:chExt cx="29" cy="51"/>
                  </a:xfrm>
                </p:grpSpPr>
                <p:sp>
                  <p:nvSpPr>
                    <p:cNvPr id="848" name="Line 664"/>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9" name="Oval 665"/>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845" name="Group 666"/>
                  <p:cNvGrpSpPr>
                    <a:grpSpLocks/>
                  </p:cNvGrpSpPr>
                  <p:nvPr/>
                </p:nvGrpSpPr>
                <p:grpSpPr bwMode="auto">
                  <a:xfrm>
                    <a:off x="1355" y="1146"/>
                    <a:ext cx="29" cy="50"/>
                    <a:chOff x="1215" y="1142"/>
                    <a:chExt cx="29" cy="50"/>
                  </a:xfrm>
                </p:grpSpPr>
                <p:sp>
                  <p:nvSpPr>
                    <p:cNvPr id="846" name="Line 667"/>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7" name="Oval 668"/>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823" name="Group 669"/>
                <p:cNvGrpSpPr>
                  <a:grpSpLocks/>
                </p:cNvGrpSpPr>
                <p:nvPr/>
              </p:nvGrpSpPr>
              <p:grpSpPr bwMode="auto">
                <a:xfrm rot="600000">
                  <a:off x="3926" y="2442"/>
                  <a:ext cx="29" cy="90"/>
                  <a:chOff x="1390" y="1146"/>
                  <a:chExt cx="29" cy="90"/>
                </a:xfrm>
              </p:grpSpPr>
              <p:grpSp>
                <p:nvGrpSpPr>
                  <p:cNvPr id="838" name="Group 670"/>
                  <p:cNvGrpSpPr>
                    <a:grpSpLocks/>
                  </p:cNvGrpSpPr>
                  <p:nvPr/>
                </p:nvGrpSpPr>
                <p:grpSpPr bwMode="auto">
                  <a:xfrm>
                    <a:off x="1390" y="1185"/>
                    <a:ext cx="29" cy="51"/>
                    <a:chOff x="1215" y="1181"/>
                    <a:chExt cx="29" cy="51"/>
                  </a:xfrm>
                </p:grpSpPr>
                <p:sp>
                  <p:nvSpPr>
                    <p:cNvPr id="842" name="Line 671"/>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3" name="Oval 672"/>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839" name="Group 673"/>
                  <p:cNvGrpSpPr>
                    <a:grpSpLocks/>
                  </p:cNvGrpSpPr>
                  <p:nvPr/>
                </p:nvGrpSpPr>
                <p:grpSpPr bwMode="auto">
                  <a:xfrm>
                    <a:off x="1390" y="1146"/>
                    <a:ext cx="29" cy="50"/>
                    <a:chOff x="1215" y="1142"/>
                    <a:chExt cx="29" cy="50"/>
                  </a:xfrm>
                </p:grpSpPr>
                <p:sp>
                  <p:nvSpPr>
                    <p:cNvPr id="840" name="Line 674"/>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1" name="Oval 675"/>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824" name="Group 676"/>
                <p:cNvGrpSpPr>
                  <a:grpSpLocks/>
                </p:cNvGrpSpPr>
                <p:nvPr/>
              </p:nvGrpSpPr>
              <p:grpSpPr bwMode="auto">
                <a:xfrm rot="600000">
                  <a:off x="3959" y="2448"/>
                  <a:ext cx="29" cy="90"/>
                  <a:chOff x="1425" y="1147"/>
                  <a:chExt cx="29" cy="90"/>
                </a:xfrm>
              </p:grpSpPr>
              <p:grpSp>
                <p:nvGrpSpPr>
                  <p:cNvPr id="832" name="Group 677"/>
                  <p:cNvGrpSpPr>
                    <a:grpSpLocks/>
                  </p:cNvGrpSpPr>
                  <p:nvPr/>
                </p:nvGrpSpPr>
                <p:grpSpPr bwMode="auto">
                  <a:xfrm>
                    <a:off x="1425" y="1186"/>
                    <a:ext cx="29" cy="51"/>
                    <a:chOff x="1215" y="1181"/>
                    <a:chExt cx="29" cy="51"/>
                  </a:xfrm>
                </p:grpSpPr>
                <p:sp>
                  <p:nvSpPr>
                    <p:cNvPr id="836" name="Line 678"/>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37" name="Oval 679"/>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833" name="Group 680"/>
                  <p:cNvGrpSpPr>
                    <a:grpSpLocks/>
                  </p:cNvGrpSpPr>
                  <p:nvPr/>
                </p:nvGrpSpPr>
                <p:grpSpPr bwMode="auto">
                  <a:xfrm>
                    <a:off x="1425" y="1147"/>
                    <a:ext cx="29" cy="50"/>
                    <a:chOff x="1215" y="1142"/>
                    <a:chExt cx="29" cy="50"/>
                  </a:xfrm>
                </p:grpSpPr>
                <p:sp>
                  <p:nvSpPr>
                    <p:cNvPr id="834" name="Line 681"/>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35" name="Oval 682"/>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825" name="Group 683"/>
                <p:cNvGrpSpPr>
                  <a:grpSpLocks/>
                </p:cNvGrpSpPr>
                <p:nvPr/>
              </p:nvGrpSpPr>
              <p:grpSpPr bwMode="auto">
                <a:xfrm rot="660000">
                  <a:off x="3993" y="2455"/>
                  <a:ext cx="29" cy="90"/>
                  <a:chOff x="1460" y="1147"/>
                  <a:chExt cx="29" cy="90"/>
                </a:xfrm>
              </p:grpSpPr>
              <p:grpSp>
                <p:nvGrpSpPr>
                  <p:cNvPr id="826" name="Group 684"/>
                  <p:cNvGrpSpPr>
                    <a:grpSpLocks/>
                  </p:cNvGrpSpPr>
                  <p:nvPr/>
                </p:nvGrpSpPr>
                <p:grpSpPr bwMode="auto">
                  <a:xfrm>
                    <a:off x="1460" y="1186"/>
                    <a:ext cx="29" cy="51"/>
                    <a:chOff x="1215" y="1181"/>
                    <a:chExt cx="29" cy="51"/>
                  </a:xfrm>
                </p:grpSpPr>
                <p:sp>
                  <p:nvSpPr>
                    <p:cNvPr id="830" name="Line 685"/>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31" name="Oval 686"/>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827" name="Group 687"/>
                  <p:cNvGrpSpPr>
                    <a:grpSpLocks/>
                  </p:cNvGrpSpPr>
                  <p:nvPr/>
                </p:nvGrpSpPr>
                <p:grpSpPr bwMode="auto">
                  <a:xfrm>
                    <a:off x="1460" y="1147"/>
                    <a:ext cx="29" cy="50"/>
                    <a:chOff x="1215" y="1142"/>
                    <a:chExt cx="29" cy="50"/>
                  </a:xfrm>
                </p:grpSpPr>
                <p:sp>
                  <p:nvSpPr>
                    <p:cNvPr id="828" name="Line 688"/>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9" name="Oval 689"/>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grpSp>
            <p:nvGrpSpPr>
              <p:cNvPr id="716" name="Group 690"/>
              <p:cNvGrpSpPr>
                <a:grpSpLocks/>
              </p:cNvGrpSpPr>
              <p:nvPr/>
            </p:nvGrpSpPr>
            <p:grpSpPr bwMode="auto">
              <a:xfrm>
                <a:off x="2648" y="2348"/>
                <a:ext cx="265" cy="262"/>
                <a:chOff x="878" y="1144"/>
                <a:chExt cx="265" cy="262"/>
              </a:xfrm>
            </p:grpSpPr>
            <p:grpSp>
              <p:nvGrpSpPr>
                <p:cNvPr id="717" name="Group 691"/>
                <p:cNvGrpSpPr>
                  <a:grpSpLocks/>
                </p:cNvGrpSpPr>
                <p:nvPr/>
              </p:nvGrpSpPr>
              <p:grpSpPr bwMode="auto">
                <a:xfrm rot="37800000">
                  <a:off x="908" y="1347"/>
                  <a:ext cx="29" cy="90"/>
                  <a:chOff x="1320" y="1143"/>
                  <a:chExt cx="29" cy="90"/>
                </a:xfrm>
              </p:grpSpPr>
              <p:grpSp>
                <p:nvGrpSpPr>
                  <p:cNvPr id="788" name="Group 692"/>
                  <p:cNvGrpSpPr>
                    <a:grpSpLocks/>
                  </p:cNvGrpSpPr>
                  <p:nvPr/>
                </p:nvGrpSpPr>
                <p:grpSpPr bwMode="auto">
                  <a:xfrm>
                    <a:off x="1320" y="1182"/>
                    <a:ext cx="29" cy="51"/>
                    <a:chOff x="1215" y="1181"/>
                    <a:chExt cx="29" cy="51"/>
                  </a:xfrm>
                </p:grpSpPr>
                <p:sp>
                  <p:nvSpPr>
                    <p:cNvPr id="792" name="Line 693"/>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3" name="Oval 694"/>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789" name="Group 695"/>
                  <p:cNvGrpSpPr>
                    <a:grpSpLocks/>
                  </p:cNvGrpSpPr>
                  <p:nvPr/>
                </p:nvGrpSpPr>
                <p:grpSpPr bwMode="auto">
                  <a:xfrm>
                    <a:off x="1320" y="1143"/>
                    <a:ext cx="29" cy="50"/>
                    <a:chOff x="1215" y="1142"/>
                    <a:chExt cx="29" cy="50"/>
                  </a:xfrm>
                </p:grpSpPr>
                <p:sp>
                  <p:nvSpPr>
                    <p:cNvPr id="790" name="Line 696"/>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1" name="Oval 697"/>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718" name="Group 698"/>
                <p:cNvGrpSpPr>
                  <a:grpSpLocks/>
                </p:cNvGrpSpPr>
                <p:nvPr/>
              </p:nvGrpSpPr>
              <p:grpSpPr bwMode="auto">
                <a:xfrm rot="38340000">
                  <a:off x="915" y="1318"/>
                  <a:ext cx="29" cy="90"/>
                  <a:chOff x="1355" y="1146"/>
                  <a:chExt cx="29" cy="90"/>
                </a:xfrm>
              </p:grpSpPr>
              <p:grpSp>
                <p:nvGrpSpPr>
                  <p:cNvPr id="782" name="Group 699"/>
                  <p:cNvGrpSpPr>
                    <a:grpSpLocks/>
                  </p:cNvGrpSpPr>
                  <p:nvPr/>
                </p:nvGrpSpPr>
                <p:grpSpPr bwMode="auto">
                  <a:xfrm>
                    <a:off x="1355" y="1185"/>
                    <a:ext cx="29" cy="51"/>
                    <a:chOff x="1215" y="1181"/>
                    <a:chExt cx="29" cy="51"/>
                  </a:xfrm>
                </p:grpSpPr>
                <p:sp>
                  <p:nvSpPr>
                    <p:cNvPr id="786" name="Line 700"/>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87" name="Oval 701"/>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783" name="Group 702"/>
                  <p:cNvGrpSpPr>
                    <a:grpSpLocks/>
                  </p:cNvGrpSpPr>
                  <p:nvPr/>
                </p:nvGrpSpPr>
                <p:grpSpPr bwMode="auto">
                  <a:xfrm>
                    <a:off x="1355" y="1146"/>
                    <a:ext cx="29" cy="50"/>
                    <a:chOff x="1215" y="1142"/>
                    <a:chExt cx="29" cy="50"/>
                  </a:xfrm>
                </p:grpSpPr>
                <p:sp>
                  <p:nvSpPr>
                    <p:cNvPr id="784" name="Line 703"/>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85" name="Oval 704"/>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719" name="Group 705"/>
                <p:cNvGrpSpPr>
                  <a:grpSpLocks/>
                </p:cNvGrpSpPr>
                <p:nvPr/>
              </p:nvGrpSpPr>
              <p:grpSpPr bwMode="auto">
                <a:xfrm rot="38880000">
                  <a:off x="921" y="1288"/>
                  <a:ext cx="29" cy="90"/>
                  <a:chOff x="1390" y="1146"/>
                  <a:chExt cx="29" cy="90"/>
                </a:xfrm>
              </p:grpSpPr>
              <p:grpSp>
                <p:nvGrpSpPr>
                  <p:cNvPr id="776" name="Group 706"/>
                  <p:cNvGrpSpPr>
                    <a:grpSpLocks/>
                  </p:cNvGrpSpPr>
                  <p:nvPr/>
                </p:nvGrpSpPr>
                <p:grpSpPr bwMode="auto">
                  <a:xfrm>
                    <a:off x="1390" y="1185"/>
                    <a:ext cx="29" cy="51"/>
                    <a:chOff x="1215" y="1181"/>
                    <a:chExt cx="29" cy="51"/>
                  </a:xfrm>
                </p:grpSpPr>
                <p:sp>
                  <p:nvSpPr>
                    <p:cNvPr id="780" name="Line 707"/>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81" name="Oval 708"/>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777" name="Group 709"/>
                  <p:cNvGrpSpPr>
                    <a:grpSpLocks/>
                  </p:cNvGrpSpPr>
                  <p:nvPr/>
                </p:nvGrpSpPr>
                <p:grpSpPr bwMode="auto">
                  <a:xfrm>
                    <a:off x="1390" y="1146"/>
                    <a:ext cx="29" cy="50"/>
                    <a:chOff x="1215" y="1142"/>
                    <a:chExt cx="29" cy="50"/>
                  </a:xfrm>
                </p:grpSpPr>
                <p:sp>
                  <p:nvSpPr>
                    <p:cNvPr id="778" name="Line 710"/>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9" name="Oval 711"/>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720" name="Group 712"/>
                <p:cNvGrpSpPr>
                  <a:grpSpLocks/>
                </p:cNvGrpSpPr>
                <p:nvPr/>
              </p:nvGrpSpPr>
              <p:grpSpPr bwMode="auto">
                <a:xfrm rot="39420000">
                  <a:off x="933" y="1259"/>
                  <a:ext cx="29" cy="90"/>
                  <a:chOff x="1425" y="1147"/>
                  <a:chExt cx="29" cy="90"/>
                </a:xfrm>
              </p:grpSpPr>
              <p:grpSp>
                <p:nvGrpSpPr>
                  <p:cNvPr id="770" name="Group 713"/>
                  <p:cNvGrpSpPr>
                    <a:grpSpLocks/>
                  </p:cNvGrpSpPr>
                  <p:nvPr/>
                </p:nvGrpSpPr>
                <p:grpSpPr bwMode="auto">
                  <a:xfrm>
                    <a:off x="1425" y="1186"/>
                    <a:ext cx="29" cy="51"/>
                    <a:chOff x="1215" y="1181"/>
                    <a:chExt cx="29" cy="51"/>
                  </a:xfrm>
                </p:grpSpPr>
                <p:sp>
                  <p:nvSpPr>
                    <p:cNvPr id="774" name="Line 714"/>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5" name="Oval 715"/>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771" name="Group 716"/>
                  <p:cNvGrpSpPr>
                    <a:grpSpLocks/>
                  </p:cNvGrpSpPr>
                  <p:nvPr/>
                </p:nvGrpSpPr>
                <p:grpSpPr bwMode="auto">
                  <a:xfrm>
                    <a:off x="1425" y="1147"/>
                    <a:ext cx="29" cy="50"/>
                    <a:chOff x="1215" y="1142"/>
                    <a:chExt cx="29" cy="50"/>
                  </a:xfrm>
                </p:grpSpPr>
                <p:sp>
                  <p:nvSpPr>
                    <p:cNvPr id="772" name="Line 717"/>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3" name="Oval 718"/>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721" name="Group 719"/>
                <p:cNvGrpSpPr>
                  <a:grpSpLocks/>
                </p:cNvGrpSpPr>
                <p:nvPr/>
              </p:nvGrpSpPr>
              <p:grpSpPr bwMode="auto">
                <a:xfrm rot="39960000">
                  <a:off x="950" y="1234"/>
                  <a:ext cx="29" cy="90"/>
                  <a:chOff x="1460" y="1147"/>
                  <a:chExt cx="29" cy="90"/>
                </a:xfrm>
              </p:grpSpPr>
              <p:grpSp>
                <p:nvGrpSpPr>
                  <p:cNvPr id="764" name="Group 720"/>
                  <p:cNvGrpSpPr>
                    <a:grpSpLocks/>
                  </p:cNvGrpSpPr>
                  <p:nvPr/>
                </p:nvGrpSpPr>
                <p:grpSpPr bwMode="auto">
                  <a:xfrm>
                    <a:off x="1460" y="1186"/>
                    <a:ext cx="29" cy="51"/>
                    <a:chOff x="1215" y="1181"/>
                    <a:chExt cx="29" cy="51"/>
                  </a:xfrm>
                </p:grpSpPr>
                <p:sp>
                  <p:nvSpPr>
                    <p:cNvPr id="768" name="Line 721"/>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9" name="Oval 722"/>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765" name="Group 723"/>
                  <p:cNvGrpSpPr>
                    <a:grpSpLocks/>
                  </p:cNvGrpSpPr>
                  <p:nvPr/>
                </p:nvGrpSpPr>
                <p:grpSpPr bwMode="auto">
                  <a:xfrm>
                    <a:off x="1460" y="1147"/>
                    <a:ext cx="29" cy="50"/>
                    <a:chOff x="1215" y="1142"/>
                    <a:chExt cx="29" cy="50"/>
                  </a:xfrm>
                </p:grpSpPr>
                <p:sp>
                  <p:nvSpPr>
                    <p:cNvPr id="766" name="Line 724"/>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7" name="Oval 725"/>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722" name="Group 726"/>
                <p:cNvGrpSpPr>
                  <a:grpSpLocks/>
                </p:cNvGrpSpPr>
                <p:nvPr/>
              </p:nvGrpSpPr>
              <p:grpSpPr bwMode="auto">
                <a:xfrm rot="19440000">
                  <a:off x="994" y="1188"/>
                  <a:ext cx="29" cy="90"/>
                  <a:chOff x="1215" y="1142"/>
                  <a:chExt cx="29" cy="90"/>
                </a:xfrm>
              </p:grpSpPr>
              <p:grpSp>
                <p:nvGrpSpPr>
                  <p:cNvPr id="758" name="Group 727"/>
                  <p:cNvGrpSpPr>
                    <a:grpSpLocks/>
                  </p:cNvGrpSpPr>
                  <p:nvPr/>
                </p:nvGrpSpPr>
                <p:grpSpPr bwMode="auto">
                  <a:xfrm>
                    <a:off x="1215" y="1181"/>
                    <a:ext cx="29" cy="51"/>
                    <a:chOff x="1215" y="1181"/>
                    <a:chExt cx="29" cy="51"/>
                  </a:xfrm>
                </p:grpSpPr>
                <p:sp>
                  <p:nvSpPr>
                    <p:cNvPr id="762" name="Line 728"/>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3" name="Oval 729"/>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759" name="Group 730"/>
                  <p:cNvGrpSpPr>
                    <a:grpSpLocks/>
                  </p:cNvGrpSpPr>
                  <p:nvPr/>
                </p:nvGrpSpPr>
                <p:grpSpPr bwMode="auto">
                  <a:xfrm>
                    <a:off x="1215" y="1142"/>
                    <a:ext cx="29" cy="50"/>
                    <a:chOff x="1215" y="1142"/>
                    <a:chExt cx="29" cy="50"/>
                  </a:xfrm>
                </p:grpSpPr>
                <p:sp>
                  <p:nvSpPr>
                    <p:cNvPr id="760" name="Line 731"/>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1" name="Oval 732"/>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723" name="Group 733"/>
                <p:cNvGrpSpPr>
                  <a:grpSpLocks/>
                </p:cNvGrpSpPr>
                <p:nvPr/>
              </p:nvGrpSpPr>
              <p:grpSpPr bwMode="auto">
                <a:xfrm rot="19980000">
                  <a:off x="1021" y="1171"/>
                  <a:ext cx="29" cy="90"/>
                  <a:chOff x="1250" y="1142"/>
                  <a:chExt cx="29" cy="90"/>
                </a:xfrm>
              </p:grpSpPr>
              <p:grpSp>
                <p:nvGrpSpPr>
                  <p:cNvPr id="752" name="Group 734"/>
                  <p:cNvGrpSpPr>
                    <a:grpSpLocks/>
                  </p:cNvGrpSpPr>
                  <p:nvPr/>
                </p:nvGrpSpPr>
                <p:grpSpPr bwMode="auto">
                  <a:xfrm>
                    <a:off x="1250" y="1181"/>
                    <a:ext cx="29" cy="51"/>
                    <a:chOff x="1215" y="1181"/>
                    <a:chExt cx="29" cy="51"/>
                  </a:xfrm>
                </p:grpSpPr>
                <p:sp>
                  <p:nvSpPr>
                    <p:cNvPr id="756" name="Line 735"/>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7" name="Oval 736"/>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753" name="Group 737"/>
                  <p:cNvGrpSpPr>
                    <a:grpSpLocks/>
                  </p:cNvGrpSpPr>
                  <p:nvPr/>
                </p:nvGrpSpPr>
                <p:grpSpPr bwMode="auto">
                  <a:xfrm>
                    <a:off x="1250" y="1142"/>
                    <a:ext cx="29" cy="50"/>
                    <a:chOff x="1215" y="1142"/>
                    <a:chExt cx="29" cy="50"/>
                  </a:xfrm>
                </p:grpSpPr>
                <p:sp>
                  <p:nvSpPr>
                    <p:cNvPr id="754" name="Line 738"/>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5" name="Oval 739"/>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724" name="Group 740"/>
                <p:cNvGrpSpPr>
                  <a:grpSpLocks/>
                </p:cNvGrpSpPr>
                <p:nvPr/>
              </p:nvGrpSpPr>
              <p:grpSpPr bwMode="auto">
                <a:xfrm rot="20520000">
                  <a:off x="1052" y="1157"/>
                  <a:ext cx="29" cy="90"/>
                  <a:chOff x="1285" y="1143"/>
                  <a:chExt cx="29" cy="90"/>
                </a:xfrm>
              </p:grpSpPr>
              <p:grpSp>
                <p:nvGrpSpPr>
                  <p:cNvPr id="746" name="Group 741"/>
                  <p:cNvGrpSpPr>
                    <a:grpSpLocks/>
                  </p:cNvGrpSpPr>
                  <p:nvPr/>
                </p:nvGrpSpPr>
                <p:grpSpPr bwMode="auto">
                  <a:xfrm>
                    <a:off x="1285" y="1182"/>
                    <a:ext cx="29" cy="51"/>
                    <a:chOff x="1215" y="1181"/>
                    <a:chExt cx="29" cy="51"/>
                  </a:xfrm>
                </p:grpSpPr>
                <p:sp>
                  <p:nvSpPr>
                    <p:cNvPr id="750" name="Line 742"/>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1" name="Oval 743"/>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747" name="Group 744"/>
                  <p:cNvGrpSpPr>
                    <a:grpSpLocks/>
                  </p:cNvGrpSpPr>
                  <p:nvPr/>
                </p:nvGrpSpPr>
                <p:grpSpPr bwMode="auto">
                  <a:xfrm>
                    <a:off x="1285" y="1143"/>
                    <a:ext cx="29" cy="50"/>
                    <a:chOff x="1215" y="1142"/>
                    <a:chExt cx="29" cy="50"/>
                  </a:xfrm>
                </p:grpSpPr>
                <p:sp>
                  <p:nvSpPr>
                    <p:cNvPr id="748" name="Line 745"/>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9" name="Oval 746"/>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725" name="Group 747"/>
                <p:cNvGrpSpPr>
                  <a:grpSpLocks/>
                </p:cNvGrpSpPr>
                <p:nvPr/>
              </p:nvGrpSpPr>
              <p:grpSpPr bwMode="auto">
                <a:xfrm rot="21060000">
                  <a:off x="1084" y="1149"/>
                  <a:ext cx="29" cy="90"/>
                  <a:chOff x="1320" y="1143"/>
                  <a:chExt cx="29" cy="90"/>
                </a:xfrm>
              </p:grpSpPr>
              <p:grpSp>
                <p:nvGrpSpPr>
                  <p:cNvPr id="740" name="Group 748"/>
                  <p:cNvGrpSpPr>
                    <a:grpSpLocks/>
                  </p:cNvGrpSpPr>
                  <p:nvPr/>
                </p:nvGrpSpPr>
                <p:grpSpPr bwMode="auto">
                  <a:xfrm>
                    <a:off x="1320" y="1182"/>
                    <a:ext cx="29" cy="51"/>
                    <a:chOff x="1215" y="1181"/>
                    <a:chExt cx="29" cy="51"/>
                  </a:xfrm>
                </p:grpSpPr>
                <p:sp>
                  <p:nvSpPr>
                    <p:cNvPr id="744" name="Line 749"/>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5" name="Oval 750"/>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741" name="Group 751"/>
                  <p:cNvGrpSpPr>
                    <a:grpSpLocks/>
                  </p:cNvGrpSpPr>
                  <p:nvPr/>
                </p:nvGrpSpPr>
                <p:grpSpPr bwMode="auto">
                  <a:xfrm>
                    <a:off x="1320" y="1143"/>
                    <a:ext cx="29" cy="50"/>
                    <a:chOff x="1215" y="1142"/>
                    <a:chExt cx="29" cy="50"/>
                  </a:xfrm>
                </p:grpSpPr>
                <p:sp>
                  <p:nvSpPr>
                    <p:cNvPr id="742" name="Line 752"/>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3" name="Oval 753"/>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726" name="Group 754"/>
                <p:cNvGrpSpPr>
                  <a:grpSpLocks/>
                </p:cNvGrpSpPr>
                <p:nvPr/>
              </p:nvGrpSpPr>
              <p:grpSpPr bwMode="auto">
                <a:xfrm rot="21600000">
                  <a:off x="1114" y="1144"/>
                  <a:ext cx="29" cy="90"/>
                  <a:chOff x="1355" y="1146"/>
                  <a:chExt cx="29" cy="90"/>
                </a:xfrm>
              </p:grpSpPr>
              <p:grpSp>
                <p:nvGrpSpPr>
                  <p:cNvPr id="734" name="Group 755"/>
                  <p:cNvGrpSpPr>
                    <a:grpSpLocks/>
                  </p:cNvGrpSpPr>
                  <p:nvPr/>
                </p:nvGrpSpPr>
                <p:grpSpPr bwMode="auto">
                  <a:xfrm>
                    <a:off x="1355" y="1185"/>
                    <a:ext cx="29" cy="51"/>
                    <a:chOff x="1215" y="1181"/>
                    <a:chExt cx="29" cy="51"/>
                  </a:xfrm>
                </p:grpSpPr>
                <p:sp>
                  <p:nvSpPr>
                    <p:cNvPr id="738" name="Line 756"/>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9" name="Oval 757"/>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735" name="Group 758"/>
                  <p:cNvGrpSpPr>
                    <a:grpSpLocks/>
                  </p:cNvGrpSpPr>
                  <p:nvPr/>
                </p:nvGrpSpPr>
                <p:grpSpPr bwMode="auto">
                  <a:xfrm>
                    <a:off x="1355" y="1146"/>
                    <a:ext cx="29" cy="50"/>
                    <a:chOff x="1215" y="1142"/>
                    <a:chExt cx="29" cy="50"/>
                  </a:xfrm>
                </p:grpSpPr>
                <p:sp>
                  <p:nvSpPr>
                    <p:cNvPr id="736" name="Line 759"/>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7" name="Oval 760"/>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727" name="Group 761"/>
                <p:cNvGrpSpPr>
                  <a:grpSpLocks/>
                </p:cNvGrpSpPr>
                <p:nvPr/>
              </p:nvGrpSpPr>
              <p:grpSpPr bwMode="auto">
                <a:xfrm rot="18900000">
                  <a:off x="970" y="1209"/>
                  <a:ext cx="29" cy="90"/>
                  <a:chOff x="1460" y="1147"/>
                  <a:chExt cx="29" cy="90"/>
                </a:xfrm>
              </p:grpSpPr>
              <p:grpSp>
                <p:nvGrpSpPr>
                  <p:cNvPr id="728" name="Group 762"/>
                  <p:cNvGrpSpPr>
                    <a:grpSpLocks/>
                  </p:cNvGrpSpPr>
                  <p:nvPr/>
                </p:nvGrpSpPr>
                <p:grpSpPr bwMode="auto">
                  <a:xfrm>
                    <a:off x="1460" y="1186"/>
                    <a:ext cx="29" cy="51"/>
                    <a:chOff x="1215" y="1181"/>
                    <a:chExt cx="29" cy="51"/>
                  </a:xfrm>
                </p:grpSpPr>
                <p:sp>
                  <p:nvSpPr>
                    <p:cNvPr id="732" name="Line 763"/>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3" name="Oval 764"/>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729" name="Group 765"/>
                  <p:cNvGrpSpPr>
                    <a:grpSpLocks/>
                  </p:cNvGrpSpPr>
                  <p:nvPr/>
                </p:nvGrpSpPr>
                <p:grpSpPr bwMode="auto">
                  <a:xfrm>
                    <a:off x="1460" y="1147"/>
                    <a:ext cx="29" cy="50"/>
                    <a:chOff x="1215" y="1142"/>
                    <a:chExt cx="29" cy="50"/>
                  </a:xfrm>
                </p:grpSpPr>
                <p:sp>
                  <p:nvSpPr>
                    <p:cNvPr id="730" name="Line 766"/>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1" name="Oval 767"/>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grpSp>
        <p:grpSp>
          <p:nvGrpSpPr>
            <p:cNvPr id="81" name="Group 12031"/>
            <p:cNvGrpSpPr>
              <a:grpSpLocks/>
            </p:cNvGrpSpPr>
            <p:nvPr/>
          </p:nvGrpSpPr>
          <p:grpSpPr bwMode="auto">
            <a:xfrm>
              <a:off x="6820396" y="813955"/>
              <a:ext cx="371475" cy="1032598"/>
              <a:chOff x="4626" y="1968"/>
              <a:chExt cx="234" cy="974"/>
            </a:xfrm>
          </p:grpSpPr>
          <p:sp>
            <p:nvSpPr>
              <p:cNvPr id="711" name="AutoShape 12022"/>
              <p:cNvSpPr>
                <a:spLocks noChangeArrowheads="1"/>
              </p:cNvSpPr>
              <p:nvPr/>
            </p:nvSpPr>
            <p:spPr bwMode="auto">
              <a:xfrm>
                <a:off x="4720" y="2118"/>
                <a:ext cx="44" cy="408"/>
              </a:xfrm>
              <a:prstGeom prst="roundRect">
                <a:avLst>
                  <a:gd name="adj" fmla="val 16667"/>
                </a:avLst>
              </a:prstGeom>
              <a:gradFill rotWithShape="1">
                <a:gsLst>
                  <a:gs pos="0">
                    <a:srgbClr val="83633D"/>
                  </a:gs>
                  <a:gs pos="50000">
                    <a:srgbClr val="FFEFD1"/>
                  </a:gs>
                  <a:gs pos="100000">
                    <a:srgbClr val="83633D"/>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2" name="AutoShape 12030"/>
              <p:cNvSpPr>
                <a:spLocks noChangeArrowheads="1"/>
              </p:cNvSpPr>
              <p:nvPr/>
            </p:nvSpPr>
            <p:spPr bwMode="auto">
              <a:xfrm>
                <a:off x="4703" y="2148"/>
                <a:ext cx="79" cy="794"/>
              </a:xfrm>
              <a:prstGeom prst="roundRect">
                <a:avLst>
                  <a:gd name="adj" fmla="val 44667"/>
                </a:avLst>
              </a:prstGeom>
              <a:solidFill>
                <a:schemeClr val="accent2">
                  <a:lumMod val="60000"/>
                  <a:lumOff val="40000"/>
                </a:schemeClr>
              </a:solidFill>
              <a:ln>
                <a:noFill/>
              </a:ln>
              <a:effectLst/>
              <a:scene3d>
                <a:camera prst="orthographicFront"/>
                <a:lightRig rig="threePt" dir="t"/>
              </a:scene3d>
              <a:sp3d>
                <a:bevelT/>
              </a:sp3d>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3" name="Oval 12029"/>
              <p:cNvSpPr>
                <a:spLocks noChangeArrowheads="1"/>
              </p:cNvSpPr>
              <p:nvPr/>
            </p:nvSpPr>
            <p:spPr bwMode="auto">
              <a:xfrm>
                <a:off x="4626" y="1968"/>
                <a:ext cx="234" cy="198"/>
              </a:xfrm>
              <a:prstGeom prst="ellipse">
                <a:avLst/>
              </a:prstGeom>
              <a:solidFill>
                <a:schemeClr val="accent2">
                  <a:lumMod val="60000"/>
                  <a:lumOff val="40000"/>
                </a:schemeClr>
              </a:solidFill>
              <a:ln>
                <a:noFill/>
              </a:ln>
              <a:effectLst/>
              <a:scene3d>
                <a:camera prst="orthographicFront"/>
                <a:lightRig rig="threePt" dir="t"/>
              </a:scene3d>
              <a:sp3d>
                <a:bevelT/>
              </a:sp3d>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82" name="Oval 12029"/>
            <p:cNvSpPr>
              <a:spLocks noChangeArrowheads="1"/>
            </p:cNvSpPr>
            <p:nvPr/>
          </p:nvSpPr>
          <p:spPr bwMode="auto">
            <a:xfrm>
              <a:off x="6820396" y="644523"/>
              <a:ext cx="371475" cy="223393"/>
            </a:xfrm>
            <a:prstGeom prst="ellipse">
              <a:avLst/>
            </a:prstGeom>
            <a:solidFill>
              <a:schemeClr val="accent2">
                <a:lumMod val="60000"/>
                <a:lumOff val="40000"/>
              </a:schemeClr>
            </a:solidFill>
            <a:ln>
              <a:noFill/>
            </a:ln>
            <a:effectLst/>
            <a:scene3d>
              <a:camera prst="orthographicFront"/>
              <a:lightRig rig="threePt" dir="t"/>
            </a:scene3d>
            <a:sp3d>
              <a:bevelT/>
            </a:sp3d>
            <a:extLst/>
          </p:spPr>
          <p:txBody>
            <a:bodyPr wrap="none" anchor="ctr"/>
            <a:lstStyle/>
            <a:p>
              <a:endParaRPr lang="en-US"/>
            </a:p>
          </p:txBody>
        </p:sp>
        <p:sp>
          <p:nvSpPr>
            <p:cNvPr id="83" name="Oval 12029"/>
            <p:cNvSpPr>
              <a:spLocks noChangeArrowheads="1"/>
            </p:cNvSpPr>
            <p:nvPr/>
          </p:nvSpPr>
          <p:spPr bwMode="auto">
            <a:xfrm>
              <a:off x="6820396" y="473598"/>
              <a:ext cx="371475" cy="223393"/>
            </a:xfrm>
            <a:prstGeom prst="ellipse">
              <a:avLst/>
            </a:prstGeom>
            <a:solidFill>
              <a:schemeClr val="accent2">
                <a:lumMod val="60000"/>
                <a:lumOff val="40000"/>
              </a:schemeClr>
            </a:solidFill>
            <a:ln>
              <a:noFill/>
            </a:ln>
            <a:effectLst/>
            <a:scene3d>
              <a:camera prst="orthographicFront"/>
              <a:lightRig rig="threePt" dir="t"/>
            </a:scene3d>
            <a:sp3d>
              <a:bevelT/>
            </a:sp3d>
            <a:extLst/>
          </p:spPr>
          <p:txBody>
            <a:bodyPr wrap="none" anchor="ctr"/>
            <a:lstStyle/>
            <a:p>
              <a:endParaRPr lang="en-US"/>
            </a:p>
          </p:txBody>
        </p:sp>
        <p:sp>
          <p:nvSpPr>
            <p:cNvPr id="84" name="Down Arrow 83"/>
            <p:cNvSpPr/>
            <p:nvPr/>
          </p:nvSpPr>
          <p:spPr>
            <a:xfrm rot="19150693">
              <a:off x="7298086" y="1441549"/>
              <a:ext cx="188583" cy="652820"/>
            </a:xfrm>
            <a:prstGeom prst="downArrow">
              <a:avLst>
                <a:gd name="adj1" fmla="val 38002"/>
                <a:gd name="adj2" fmla="val 80382"/>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p:cNvSpPr txBox="1"/>
            <p:nvPr/>
          </p:nvSpPr>
          <p:spPr>
            <a:xfrm>
              <a:off x="7160718" y="499003"/>
              <a:ext cx="668773" cy="307777"/>
            </a:xfrm>
            <a:prstGeom prst="rect">
              <a:avLst/>
            </a:prstGeom>
            <a:noFill/>
          </p:spPr>
          <p:txBody>
            <a:bodyPr wrap="none" rtlCol="0">
              <a:spAutoFit/>
            </a:bodyPr>
            <a:lstStyle/>
            <a:p>
              <a:r>
                <a:rPr lang="en-US" sz="1400" b="1" dirty="0" smtClean="0">
                  <a:latin typeface="Tahoma" panose="020B0604030504040204" pitchFamily="34" charset="0"/>
                  <a:ea typeface="Tahoma" panose="020B0604030504040204" pitchFamily="34" charset="0"/>
                  <a:cs typeface="Tahoma" panose="020B0604030504040204" pitchFamily="34" charset="0"/>
                </a:rPr>
                <a:t>CD40</a:t>
              </a:r>
              <a:endParaRPr lang="en-US" sz="1400" b="1" dirty="0">
                <a:latin typeface="Tahoma" panose="020B0604030504040204" pitchFamily="34" charset="0"/>
                <a:ea typeface="Tahoma" panose="020B0604030504040204" pitchFamily="34" charset="0"/>
                <a:cs typeface="Tahoma" panose="020B0604030504040204" pitchFamily="34" charset="0"/>
              </a:endParaRPr>
            </a:p>
          </p:txBody>
        </p:sp>
        <p:sp>
          <p:nvSpPr>
            <p:cNvPr id="86" name="TextBox 85"/>
            <p:cNvSpPr txBox="1"/>
            <p:nvPr/>
          </p:nvSpPr>
          <p:spPr>
            <a:xfrm>
              <a:off x="3373524" y="5469316"/>
              <a:ext cx="1701107" cy="1323439"/>
            </a:xfrm>
            <a:prstGeom prst="rect">
              <a:avLst/>
            </a:prstGeom>
            <a:noFill/>
          </p:spPr>
          <p:txBody>
            <a:bodyPr wrap="none" rtlCol="0">
              <a:spAutoFit/>
            </a:bodyPr>
            <a:lstStyle/>
            <a:p>
              <a:pPr algn="ctr"/>
              <a:r>
                <a:rPr lang="en-US" sz="1600" b="1" dirty="0" smtClean="0">
                  <a:latin typeface="Tahoma" panose="020B0604030504040204" pitchFamily="34" charset="0"/>
                  <a:ea typeface="Tahoma" panose="020B0604030504040204" pitchFamily="34" charset="0"/>
                  <a:cs typeface="Tahoma" panose="020B0604030504040204" pitchFamily="34" charset="0"/>
                </a:rPr>
                <a:t>Inflammation</a:t>
              </a:r>
            </a:p>
            <a:p>
              <a:pPr algn="ctr"/>
              <a:r>
                <a:rPr lang="en-US" sz="1600" b="1" dirty="0" smtClean="0">
                  <a:latin typeface="Tahoma" panose="020B0604030504040204" pitchFamily="34" charset="0"/>
                  <a:ea typeface="Tahoma" panose="020B0604030504040204" pitchFamily="34" charset="0"/>
                  <a:cs typeface="Tahoma" panose="020B0604030504040204" pitchFamily="34" charset="0"/>
                </a:rPr>
                <a:t>Migration</a:t>
              </a:r>
            </a:p>
            <a:p>
              <a:pPr algn="ctr"/>
              <a:r>
                <a:rPr lang="en-US" sz="1600" b="1" dirty="0" smtClean="0">
                  <a:latin typeface="Tahoma" panose="020B0604030504040204" pitchFamily="34" charset="0"/>
                  <a:ea typeface="Tahoma" panose="020B0604030504040204" pitchFamily="34" charset="0"/>
                  <a:cs typeface="Tahoma" panose="020B0604030504040204" pitchFamily="34" charset="0"/>
                </a:rPr>
                <a:t>Differentiation</a:t>
              </a:r>
            </a:p>
            <a:p>
              <a:pPr algn="ctr"/>
              <a:r>
                <a:rPr lang="en-US" sz="1600" b="1" dirty="0" smtClean="0">
                  <a:latin typeface="Tahoma" panose="020B0604030504040204" pitchFamily="34" charset="0"/>
                  <a:ea typeface="Tahoma" panose="020B0604030504040204" pitchFamily="34" charset="0"/>
                  <a:cs typeface="Tahoma" panose="020B0604030504040204" pitchFamily="34" charset="0"/>
                </a:rPr>
                <a:t>Invasiveness</a:t>
              </a:r>
            </a:p>
            <a:p>
              <a:pPr algn="ctr"/>
              <a:r>
                <a:rPr lang="en-US" sz="1600" b="1" dirty="0" smtClean="0">
                  <a:latin typeface="Tahoma" panose="020B0604030504040204" pitchFamily="34" charset="0"/>
                  <a:ea typeface="Tahoma" panose="020B0604030504040204" pitchFamily="34" charset="0"/>
                  <a:cs typeface="Tahoma" panose="020B0604030504040204" pitchFamily="34" charset="0"/>
                </a:rPr>
                <a:t>Survival</a:t>
              </a:r>
              <a:endParaRPr lang="en-US" sz="1600" b="1" dirty="0">
                <a:latin typeface="Tahoma" panose="020B0604030504040204" pitchFamily="34" charset="0"/>
                <a:ea typeface="Tahoma" panose="020B0604030504040204" pitchFamily="34" charset="0"/>
                <a:cs typeface="Tahoma" panose="020B0604030504040204" pitchFamily="34" charset="0"/>
              </a:endParaRPr>
            </a:p>
          </p:txBody>
        </p:sp>
        <p:sp>
          <p:nvSpPr>
            <p:cNvPr id="87" name="TextBox 86"/>
            <p:cNvSpPr txBox="1"/>
            <p:nvPr/>
          </p:nvSpPr>
          <p:spPr>
            <a:xfrm>
              <a:off x="1524019" y="87070"/>
              <a:ext cx="1064714" cy="738664"/>
            </a:xfrm>
            <a:prstGeom prst="rect">
              <a:avLst/>
            </a:prstGeom>
            <a:noFill/>
          </p:spPr>
          <p:txBody>
            <a:bodyPr wrap="none" rtlCol="0">
              <a:spAutoFit/>
            </a:bodyPr>
            <a:lstStyle/>
            <a:p>
              <a:pPr algn="ctr"/>
              <a:r>
                <a:rPr lang="en-US" sz="1400" b="1" dirty="0" smtClean="0">
                  <a:latin typeface="Tahoma" panose="020B0604030504040204" pitchFamily="34" charset="0"/>
                  <a:ea typeface="Tahoma" panose="020B0604030504040204" pitchFamily="34" charset="0"/>
                  <a:cs typeface="Tahoma" panose="020B0604030504040204" pitchFamily="34" charset="0"/>
                </a:rPr>
                <a:t>Canonical</a:t>
              </a:r>
            </a:p>
            <a:p>
              <a:pPr algn="ctr"/>
              <a:r>
                <a:rPr lang="en-US" sz="1400" b="1" dirty="0">
                  <a:latin typeface="Tahoma" panose="020B0604030504040204" pitchFamily="34" charset="0"/>
                  <a:ea typeface="Tahoma" panose="020B0604030504040204" pitchFamily="34" charset="0"/>
                  <a:cs typeface="Tahoma" panose="020B0604030504040204" pitchFamily="34" charset="0"/>
                </a:rPr>
                <a:t>NF-</a:t>
              </a:r>
              <a:r>
                <a:rPr lang="el-GR" sz="1400" b="1" dirty="0">
                  <a:latin typeface="Tahoma" panose="020B0604030504040204" pitchFamily="34" charset="0"/>
                  <a:ea typeface="Tahoma" panose="020B0604030504040204" pitchFamily="34" charset="0"/>
                  <a:cs typeface="Tahoma" panose="020B0604030504040204" pitchFamily="34" charset="0"/>
                </a:rPr>
                <a:t>κ</a:t>
              </a:r>
              <a:r>
                <a:rPr lang="en-US" sz="1400" b="1" dirty="0" smtClean="0">
                  <a:latin typeface="Tahoma" panose="020B0604030504040204" pitchFamily="34" charset="0"/>
                  <a:ea typeface="Tahoma" panose="020B0604030504040204" pitchFamily="34" charset="0"/>
                  <a:cs typeface="Tahoma" panose="020B0604030504040204" pitchFamily="34" charset="0"/>
                </a:rPr>
                <a:t>B</a:t>
              </a:r>
            </a:p>
            <a:p>
              <a:pPr algn="ctr"/>
              <a:r>
                <a:rPr lang="en-US" sz="1400" b="1" dirty="0" smtClean="0">
                  <a:latin typeface="Tahoma" panose="020B0604030504040204" pitchFamily="34" charset="0"/>
                  <a:ea typeface="Tahoma" panose="020B0604030504040204" pitchFamily="34" charset="0"/>
                  <a:cs typeface="Tahoma" panose="020B0604030504040204" pitchFamily="34" charset="0"/>
                </a:rPr>
                <a:t>Signaling</a:t>
              </a:r>
              <a:endParaRPr lang="en-US" sz="1400" b="1" dirty="0">
                <a:latin typeface="Tahoma" panose="020B0604030504040204" pitchFamily="34" charset="0"/>
                <a:ea typeface="Tahoma" panose="020B0604030504040204" pitchFamily="34" charset="0"/>
                <a:cs typeface="Tahoma" panose="020B0604030504040204" pitchFamily="34" charset="0"/>
              </a:endParaRPr>
            </a:p>
          </p:txBody>
        </p:sp>
        <p:sp>
          <p:nvSpPr>
            <p:cNvPr id="88" name="TextBox 87"/>
            <p:cNvSpPr txBox="1"/>
            <p:nvPr/>
          </p:nvSpPr>
          <p:spPr>
            <a:xfrm>
              <a:off x="5280181" y="77496"/>
              <a:ext cx="1479892" cy="738664"/>
            </a:xfrm>
            <a:prstGeom prst="rect">
              <a:avLst/>
            </a:prstGeom>
            <a:noFill/>
          </p:spPr>
          <p:txBody>
            <a:bodyPr wrap="none" rtlCol="0">
              <a:spAutoFit/>
            </a:bodyPr>
            <a:lstStyle/>
            <a:p>
              <a:pPr algn="ctr"/>
              <a:r>
                <a:rPr lang="en-US" sz="1400" b="1" dirty="0" smtClean="0">
                  <a:latin typeface="Tahoma" panose="020B0604030504040204" pitchFamily="34" charset="0"/>
                  <a:ea typeface="Tahoma" panose="020B0604030504040204" pitchFamily="34" charset="0"/>
                  <a:cs typeface="Tahoma" panose="020B0604030504040204" pitchFamily="34" charset="0"/>
                </a:rPr>
                <a:t>Non-canonical</a:t>
              </a:r>
            </a:p>
            <a:p>
              <a:pPr algn="ctr"/>
              <a:r>
                <a:rPr lang="en-US" sz="1400" b="1" dirty="0">
                  <a:latin typeface="Tahoma" panose="020B0604030504040204" pitchFamily="34" charset="0"/>
                  <a:ea typeface="Tahoma" panose="020B0604030504040204" pitchFamily="34" charset="0"/>
                  <a:cs typeface="Tahoma" panose="020B0604030504040204" pitchFamily="34" charset="0"/>
                </a:rPr>
                <a:t>NF-</a:t>
              </a:r>
              <a:r>
                <a:rPr lang="el-GR" sz="1400" b="1" dirty="0">
                  <a:latin typeface="Tahoma" panose="020B0604030504040204" pitchFamily="34" charset="0"/>
                  <a:ea typeface="Tahoma" panose="020B0604030504040204" pitchFamily="34" charset="0"/>
                  <a:cs typeface="Tahoma" panose="020B0604030504040204" pitchFamily="34" charset="0"/>
                </a:rPr>
                <a:t>κ</a:t>
              </a:r>
              <a:r>
                <a:rPr lang="en-US" sz="1400" b="1" dirty="0" smtClean="0">
                  <a:latin typeface="Tahoma" panose="020B0604030504040204" pitchFamily="34" charset="0"/>
                  <a:ea typeface="Tahoma" panose="020B0604030504040204" pitchFamily="34" charset="0"/>
                  <a:cs typeface="Tahoma" panose="020B0604030504040204" pitchFamily="34" charset="0"/>
                </a:rPr>
                <a:t>B</a:t>
              </a:r>
            </a:p>
            <a:p>
              <a:pPr algn="ctr"/>
              <a:r>
                <a:rPr lang="en-US" sz="1400" b="1" dirty="0" smtClean="0">
                  <a:latin typeface="Tahoma" panose="020B0604030504040204" pitchFamily="34" charset="0"/>
                  <a:ea typeface="Tahoma" panose="020B0604030504040204" pitchFamily="34" charset="0"/>
                  <a:cs typeface="Tahoma" panose="020B0604030504040204" pitchFamily="34" charset="0"/>
                </a:rPr>
                <a:t>Signaling</a:t>
              </a:r>
              <a:endParaRPr lang="en-US" sz="1400" b="1" dirty="0">
                <a:latin typeface="Tahoma" panose="020B0604030504040204" pitchFamily="34" charset="0"/>
                <a:ea typeface="Tahoma" panose="020B0604030504040204" pitchFamily="34" charset="0"/>
                <a:cs typeface="Tahoma" panose="020B0604030504040204" pitchFamily="34" charset="0"/>
              </a:endParaRPr>
            </a:p>
          </p:txBody>
        </p:sp>
        <p:sp>
          <p:nvSpPr>
            <p:cNvPr id="89" name="Rounded Rectangle 88"/>
            <p:cNvSpPr/>
            <p:nvPr/>
          </p:nvSpPr>
          <p:spPr>
            <a:xfrm rot="5400000">
              <a:off x="2764943" y="2191689"/>
              <a:ext cx="416831" cy="885979"/>
            </a:xfrm>
            <a:prstGeom prst="roundRect">
              <a:avLst/>
            </a:prstGeom>
            <a:solidFill>
              <a:schemeClr val="tx2">
                <a:lumMod val="60000"/>
                <a:lumOff val="4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p:cNvSpPr txBox="1"/>
            <p:nvPr/>
          </p:nvSpPr>
          <p:spPr>
            <a:xfrm>
              <a:off x="2535471" y="2465401"/>
              <a:ext cx="849913" cy="338554"/>
            </a:xfrm>
            <a:prstGeom prst="rect">
              <a:avLst/>
            </a:prstGeom>
            <a:noFill/>
          </p:spPr>
          <p:txBody>
            <a:bodyPr wrap="none" rtlCol="0">
              <a:spAutoFit/>
            </a:bodyPr>
            <a:lstStyle/>
            <a:p>
              <a:r>
                <a:rPr lang="en-US" sz="16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TRAF6</a:t>
              </a:r>
              <a:endParaRPr lang="en-US" sz="16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nvGrpSpPr>
            <p:cNvPr id="91" name="Group 10352"/>
            <p:cNvGrpSpPr>
              <a:grpSpLocks/>
            </p:cNvGrpSpPr>
            <p:nvPr/>
          </p:nvGrpSpPr>
          <p:grpSpPr bwMode="auto">
            <a:xfrm rot="5400000">
              <a:off x="4819199" y="1049633"/>
              <a:ext cx="371475" cy="1889126"/>
              <a:chOff x="4626" y="1632"/>
              <a:chExt cx="234" cy="1190"/>
            </a:xfrm>
          </p:grpSpPr>
          <p:sp>
            <p:nvSpPr>
              <p:cNvPr id="702" name="AutoShape 10353"/>
              <p:cNvSpPr>
                <a:spLocks noChangeArrowheads="1"/>
              </p:cNvSpPr>
              <p:nvPr/>
            </p:nvSpPr>
            <p:spPr bwMode="auto">
              <a:xfrm>
                <a:off x="4720" y="2118"/>
                <a:ext cx="44" cy="408"/>
              </a:xfrm>
              <a:prstGeom prst="roundRect">
                <a:avLst>
                  <a:gd name="adj" fmla="val 16667"/>
                </a:avLst>
              </a:prstGeom>
              <a:gradFill rotWithShape="1">
                <a:gsLst>
                  <a:gs pos="0">
                    <a:srgbClr val="990000"/>
                  </a:gs>
                  <a:gs pos="50000">
                    <a:srgbClr val="FFEFD1"/>
                  </a:gs>
                  <a:gs pos="100000">
                    <a:srgbClr val="990000"/>
                  </a:gs>
                </a:gsLst>
                <a:lin ang="0" scaled="1"/>
              </a:gradFill>
              <a:ln w="9525" algn="ctr">
                <a:solidFill>
                  <a:srgbClr val="8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3" name="Oval 10354"/>
              <p:cNvSpPr>
                <a:spLocks noChangeArrowheads="1"/>
              </p:cNvSpPr>
              <p:nvPr/>
            </p:nvSpPr>
            <p:spPr bwMode="auto">
              <a:xfrm>
                <a:off x="4626" y="1632"/>
                <a:ext cx="234" cy="96"/>
              </a:xfrm>
              <a:prstGeom prst="ellipse">
                <a:avLst/>
              </a:prstGeom>
              <a:solidFill>
                <a:srgbClr val="7030A0"/>
              </a:solidFill>
              <a:ln>
                <a:noFill/>
              </a:ln>
              <a:effectLst/>
              <a:scene3d>
                <a:camera prst="orthographicFront"/>
                <a:lightRig rig="threePt" dir="t"/>
              </a:scene3d>
              <a:sp3d>
                <a:bevelT w="165100" prst="coolSlant"/>
              </a:sp3d>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4" name="Oval 10355"/>
              <p:cNvSpPr>
                <a:spLocks noChangeArrowheads="1"/>
              </p:cNvSpPr>
              <p:nvPr/>
            </p:nvSpPr>
            <p:spPr bwMode="auto">
              <a:xfrm>
                <a:off x="4626" y="1705"/>
                <a:ext cx="234" cy="96"/>
              </a:xfrm>
              <a:prstGeom prst="ellipse">
                <a:avLst/>
              </a:prstGeom>
              <a:solidFill>
                <a:srgbClr val="7030A0"/>
              </a:solidFill>
              <a:ln>
                <a:noFill/>
              </a:ln>
              <a:effectLst/>
              <a:scene3d>
                <a:camera prst="orthographicFront"/>
                <a:lightRig rig="threePt" dir="t"/>
              </a:scene3d>
              <a:sp3d>
                <a:bevelT w="165100" prst="coolSlant"/>
              </a:sp3d>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5" name="Oval 10356"/>
              <p:cNvSpPr>
                <a:spLocks noChangeArrowheads="1"/>
              </p:cNvSpPr>
              <p:nvPr/>
            </p:nvSpPr>
            <p:spPr bwMode="auto">
              <a:xfrm>
                <a:off x="4626" y="1778"/>
                <a:ext cx="234" cy="96"/>
              </a:xfrm>
              <a:prstGeom prst="ellipse">
                <a:avLst/>
              </a:prstGeom>
              <a:solidFill>
                <a:srgbClr val="7030A0"/>
              </a:solidFill>
              <a:ln>
                <a:noFill/>
              </a:ln>
              <a:effectLst/>
              <a:scene3d>
                <a:camera prst="orthographicFront"/>
                <a:lightRig rig="threePt" dir="t"/>
              </a:scene3d>
              <a:sp3d>
                <a:bevelT w="165100" prst="coolSlant"/>
              </a:sp3d>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6" name="Oval 10357"/>
              <p:cNvSpPr>
                <a:spLocks noChangeArrowheads="1"/>
              </p:cNvSpPr>
              <p:nvPr/>
            </p:nvSpPr>
            <p:spPr bwMode="auto">
              <a:xfrm>
                <a:off x="4626" y="1851"/>
                <a:ext cx="234" cy="96"/>
              </a:xfrm>
              <a:prstGeom prst="ellipse">
                <a:avLst/>
              </a:prstGeom>
              <a:solidFill>
                <a:srgbClr val="7030A0"/>
              </a:solidFill>
              <a:ln>
                <a:noFill/>
              </a:ln>
              <a:effectLst/>
              <a:scene3d>
                <a:camera prst="orthographicFront"/>
                <a:lightRig rig="threePt" dir="t"/>
              </a:scene3d>
              <a:sp3d>
                <a:bevelT w="165100" prst="coolSlant"/>
              </a:sp3d>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7" name="Oval 10358"/>
              <p:cNvSpPr>
                <a:spLocks noChangeArrowheads="1"/>
              </p:cNvSpPr>
              <p:nvPr/>
            </p:nvSpPr>
            <p:spPr bwMode="auto">
              <a:xfrm>
                <a:off x="4626" y="1924"/>
                <a:ext cx="234" cy="96"/>
              </a:xfrm>
              <a:prstGeom prst="ellipse">
                <a:avLst/>
              </a:prstGeom>
              <a:solidFill>
                <a:srgbClr val="7030A0"/>
              </a:solidFill>
              <a:ln>
                <a:noFill/>
              </a:ln>
              <a:effectLst/>
              <a:scene3d>
                <a:camera prst="orthographicFront"/>
                <a:lightRig rig="threePt" dir="t"/>
              </a:scene3d>
              <a:sp3d>
                <a:bevelT w="165100" prst="coolSlant"/>
              </a:sp3d>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8" name="Oval 10359"/>
              <p:cNvSpPr>
                <a:spLocks noChangeArrowheads="1"/>
              </p:cNvSpPr>
              <p:nvPr/>
            </p:nvSpPr>
            <p:spPr bwMode="auto">
              <a:xfrm>
                <a:off x="4626" y="1997"/>
                <a:ext cx="234" cy="96"/>
              </a:xfrm>
              <a:prstGeom prst="ellipse">
                <a:avLst/>
              </a:prstGeom>
              <a:solidFill>
                <a:srgbClr val="7030A0"/>
              </a:solidFill>
              <a:ln>
                <a:noFill/>
              </a:ln>
              <a:effectLst/>
              <a:scene3d>
                <a:camera prst="orthographicFront"/>
                <a:lightRig rig="threePt" dir="t"/>
              </a:scene3d>
              <a:sp3d>
                <a:bevelT w="165100" prst="coolSlant"/>
              </a:sp3d>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9" name="Oval 10360"/>
              <p:cNvSpPr>
                <a:spLocks noChangeArrowheads="1"/>
              </p:cNvSpPr>
              <p:nvPr/>
            </p:nvSpPr>
            <p:spPr bwMode="auto">
              <a:xfrm>
                <a:off x="4626" y="2070"/>
                <a:ext cx="234" cy="96"/>
              </a:xfrm>
              <a:prstGeom prst="ellipse">
                <a:avLst/>
              </a:prstGeom>
              <a:solidFill>
                <a:srgbClr val="7030A0"/>
              </a:solidFill>
              <a:ln>
                <a:noFill/>
              </a:ln>
              <a:effectLst/>
              <a:scene3d>
                <a:camera prst="orthographicFront"/>
                <a:lightRig rig="threePt" dir="t"/>
              </a:scene3d>
              <a:sp3d>
                <a:bevelT w="165100" prst="coolSlant"/>
              </a:sp3d>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0" name="AutoShape 10361"/>
              <p:cNvSpPr>
                <a:spLocks noChangeArrowheads="1"/>
              </p:cNvSpPr>
              <p:nvPr/>
            </p:nvSpPr>
            <p:spPr bwMode="auto">
              <a:xfrm>
                <a:off x="4652" y="2586"/>
                <a:ext cx="172" cy="236"/>
              </a:xfrm>
              <a:prstGeom prst="roundRect">
                <a:avLst>
                  <a:gd name="adj" fmla="val 44667"/>
                </a:avLst>
              </a:prstGeom>
              <a:solidFill>
                <a:srgbClr val="7030A0"/>
              </a:solidFill>
              <a:ln>
                <a:noFill/>
              </a:ln>
              <a:effectLst/>
              <a:scene3d>
                <a:camera prst="orthographicFront"/>
                <a:lightRig rig="threePt" dir="t"/>
              </a:scene3d>
              <a:sp3d>
                <a:bevelT w="165100" prst="coolSlant"/>
              </a:sp3d>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92" name="Rectangle 91"/>
            <p:cNvSpPr/>
            <p:nvPr/>
          </p:nvSpPr>
          <p:spPr>
            <a:xfrm>
              <a:off x="4419599" y="1875746"/>
              <a:ext cx="560324" cy="236941"/>
            </a:xfrm>
            <a:prstGeom prst="rect">
              <a:avLst/>
            </a:prstGeom>
            <a:solidFill>
              <a:srgbClr val="7030A0"/>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10360"/>
            <p:cNvSpPr>
              <a:spLocks noChangeArrowheads="1"/>
            </p:cNvSpPr>
            <p:nvPr/>
          </p:nvSpPr>
          <p:spPr bwMode="auto">
            <a:xfrm rot="5400000">
              <a:off x="4870385" y="1918017"/>
              <a:ext cx="371475" cy="152400"/>
            </a:xfrm>
            <a:prstGeom prst="ellipse">
              <a:avLst/>
            </a:prstGeom>
            <a:solidFill>
              <a:srgbClr val="7030A0"/>
            </a:solidFill>
            <a:ln>
              <a:noFill/>
            </a:ln>
            <a:effectLst/>
            <a:scene3d>
              <a:camera prst="orthographicFront"/>
              <a:lightRig rig="threePt" dir="t"/>
            </a:scene3d>
            <a:sp3d>
              <a:bevelT w="165100" prst="coolSlant"/>
            </a:sp3d>
          </p:spPr>
          <p:txBody>
            <a:bodyPr wrap="none" anchor="ctr"/>
            <a:lstStyle/>
            <a:p>
              <a:endParaRPr lang="en-US"/>
            </a:p>
          </p:txBody>
        </p:sp>
        <p:sp>
          <p:nvSpPr>
            <p:cNvPr id="94" name="TextBox 93"/>
            <p:cNvSpPr txBox="1"/>
            <p:nvPr/>
          </p:nvSpPr>
          <p:spPr>
            <a:xfrm>
              <a:off x="4102760" y="1537192"/>
              <a:ext cx="1804108" cy="338554"/>
            </a:xfrm>
            <a:prstGeom prst="rect">
              <a:avLst/>
            </a:prstGeom>
            <a:noFill/>
          </p:spPr>
          <p:txBody>
            <a:bodyPr wrap="square" rtlCol="0">
              <a:spAutoFit/>
            </a:bodyPr>
            <a:lstStyle/>
            <a:p>
              <a:pPr algn="ctr"/>
              <a:r>
                <a:rPr lang="en-US" sz="1600" b="1" dirty="0" smtClean="0">
                  <a:latin typeface="Tahoma" panose="020B0604030504040204" pitchFamily="34" charset="0"/>
                  <a:ea typeface="Tahoma" panose="020B0604030504040204" pitchFamily="34" charset="0"/>
                  <a:cs typeface="Tahoma" panose="020B0604030504040204" pitchFamily="34" charset="0"/>
                </a:rPr>
                <a:t>NLRP12</a:t>
              </a:r>
              <a:endParaRPr lang="en-US" sz="1600" b="1" dirty="0">
                <a:latin typeface="Tahoma" panose="020B0604030504040204" pitchFamily="34" charset="0"/>
                <a:ea typeface="Tahoma" panose="020B0604030504040204" pitchFamily="34" charset="0"/>
                <a:cs typeface="Tahoma" panose="020B0604030504040204" pitchFamily="34" charset="0"/>
              </a:endParaRPr>
            </a:p>
          </p:txBody>
        </p:sp>
        <p:grpSp>
          <p:nvGrpSpPr>
            <p:cNvPr id="95" name="Group 10352"/>
            <p:cNvGrpSpPr>
              <a:grpSpLocks/>
            </p:cNvGrpSpPr>
            <p:nvPr/>
          </p:nvGrpSpPr>
          <p:grpSpPr bwMode="auto">
            <a:xfrm rot="5400000">
              <a:off x="4827576" y="1884380"/>
              <a:ext cx="371475" cy="1905000"/>
              <a:chOff x="4626" y="1632"/>
              <a:chExt cx="234" cy="1200"/>
            </a:xfrm>
          </p:grpSpPr>
          <p:sp>
            <p:nvSpPr>
              <p:cNvPr id="693" name="AutoShape 10353"/>
              <p:cNvSpPr>
                <a:spLocks noChangeArrowheads="1"/>
              </p:cNvSpPr>
              <p:nvPr/>
            </p:nvSpPr>
            <p:spPr bwMode="auto">
              <a:xfrm>
                <a:off x="4720" y="2118"/>
                <a:ext cx="44" cy="408"/>
              </a:xfrm>
              <a:prstGeom prst="roundRect">
                <a:avLst>
                  <a:gd name="adj" fmla="val 16667"/>
                </a:avLst>
              </a:prstGeom>
              <a:gradFill rotWithShape="1">
                <a:gsLst>
                  <a:gs pos="0">
                    <a:srgbClr val="990000"/>
                  </a:gs>
                  <a:gs pos="50000">
                    <a:srgbClr val="FFEFD1"/>
                  </a:gs>
                  <a:gs pos="100000">
                    <a:srgbClr val="990000"/>
                  </a:gs>
                </a:gsLst>
                <a:lin ang="0" scaled="1"/>
              </a:gradFill>
              <a:ln w="9525" algn="ctr">
                <a:solidFill>
                  <a:srgbClr val="8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4" name="Oval 10354"/>
              <p:cNvSpPr>
                <a:spLocks noChangeArrowheads="1"/>
              </p:cNvSpPr>
              <p:nvPr/>
            </p:nvSpPr>
            <p:spPr bwMode="auto">
              <a:xfrm>
                <a:off x="4626" y="1632"/>
                <a:ext cx="234" cy="96"/>
              </a:xfrm>
              <a:prstGeom prst="ellipse">
                <a:avLst/>
              </a:prstGeom>
              <a:solidFill>
                <a:srgbClr val="7030A0"/>
              </a:solidFill>
              <a:ln>
                <a:noFill/>
              </a:ln>
              <a:effectLst/>
              <a:scene3d>
                <a:camera prst="orthographicFront"/>
                <a:lightRig rig="threePt" dir="t"/>
              </a:scene3d>
              <a:sp3d>
                <a:bevelT w="165100" prst="coolSlant"/>
              </a:sp3d>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5" name="Oval 10355"/>
              <p:cNvSpPr>
                <a:spLocks noChangeArrowheads="1"/>
              </p:cNvSpPr>
              <p:nvPr/>
            </p:nvSpPr>
            <p:spPr bwMode="auto">
              <a:xfrm>
                <a:off x="4626" y="1705"/>
                <a:ext cx="234" cy="96"/>
              </a:xfrm>
              <a:prstGeom prst="ellipse">
                <a:avLst/>
              </a:prstGeom>
              <a:solidFill>
                <a:srgbClr val="7030A0"/>
              </a:solidFill>
              <a:ln>
                <a:noFill/>
              </a:ln>
              <a:effectLst/>
              <a:scene3d>
                <a:camera prst="orthographicFront"/>
                <a:lightRig rig="threePt" dir="t"/>
              </a:scene3d>
              <a:sp3d>
                <a:bevelT w="165100" prst="coolSlant"/>
              </a:sp3d>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6" name="Oval 10356"/>
              <p:cNvSpPr>
                <a:spLocks noChangeArrowheads="1"/>
              </p:cNvSpPr>
              <p:nvPr/>
            </p:nvSpPr>
            <p:spPr bwMode="auto">
              <a:xfrm>
                <a:off x="4626" y="1778"/>
                <a:ext cx="234" cy="96"/>
              </a:xfrm>
              <a:prstGeom prst="ellipse">
                <a:avLst/>
              </a:prstGeom>
              <a:solidFill>
                <a:srgbClr val="7030A0"/>
              </a:solidFill>
              <a:ln>
                <a:noFill/>
              </a:ln>
              <a:effectLst/>
              <a:scene3d>
                <a:camera prst="orthographicFront"/>
                <a:lightRig rig="threePt" dir="t"/>
              </a:scene3d>
              <a:sp3d>
                <a:bevelT w="165100" prst="coolSlant"/>
              </a:sp3d>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7" name="Oval 10357"/>
              <p:cNvSpPr>
                <a:spLocks noChangeArrowheads="1"/>
              </p:cNvSpPr>
              <p:nvPr/>
            </p:nvSpPr>
            <p:spPr bwMode="auto">
              <a:xfrm>
                <a:off x="4626" y="1851"/>
                <a:ext cx="234" cy="96"/>
              </a:xfrm>
              <a:prstGeom prst="ellipse">
                <a:avLst/>
              </a:prstGeom>
              <a:solidFill>
                <a:srgbClr val="7030A0"/>
              </a:solidFill>
              <a:ln>
                <a:noFill/>
              </a:ln>
              <a:effectLst/>
              <a:scene3d>
                <a:camera prst="orthographicFront"/>
                <a:lightRig rig="threePt" dir="t"/>
              </a:scene3d>
              <a:sp3d>
                <a:bevelT w="165100" prst="coolSlant"/>
              </a:sp3d>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8" name="Oval 10358"/>
              <p:cNvSpPr>
                <a:spLocks noChangeArrowheads="1"/>
              </p:cNvSpPr>
              <p:nvPr/>
            </p:nvSpPr>
            <p:spPr bwMode="auto">
              <a:xfrm>
                <a:off x="4626" y="1924"/>
                <a:ext cx="234" cy="96"/>
              </a:xfrm>
              <a:prstGeom prst="ellipse">
                <a:avLst/>
              </a:prstGeom>
              <a:solidFill>
                <a:srgbClr val="7030A0"/>
              </a:solidFill>
              <a:ln>
                <a:noFill/>
              </a:ln>
              <a:effectLst/>
              <a:scene3d>
                <a:camera prst="orthographicFront"/>
                <a:lightRig rig="threePt" dir="t"/>
              </a:scene3d>
              <a:sp3d>
                <a:bevelT w="165100" prst="coolSlant"/>
              </a:sp3d>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9" name="Oval 10359"/>
              <p:cNvSpPr>
                <a:spLocks noChangeArrowheads="1"/>
              </p:cNvSpPr>
              <p:nvPr/>
            </p:nvSpPr>
            <p:spPr bwMode="auto">
              <a:xfrm>
                <a:off x="4626" y="1997"/>
                <a:ext cx="234" cy="96"/>
              </a:xfrm>
              <a:prstGeom prst="ellipse">
                <a:avLst/>
              </a:prstGeom>
              <a:solidFill>
                <a:srgbClr val="7030A0"/>
              </a:solidFill>
              <a:ln>
                <a:noFill/>
              </a:ln>
              <a:effectLst/>
              <a:scene3d>
                <a:camera prst="orthographicFront"/>
                <a:lightRig rig="threePt" dir="t"/>
              </a:scene3d>
              <a:sp3d>
                <a:bevelT w="165100" prst="coolSlant"/>
              </a:sp3d>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0" name="Oval 10360"/>
              <p:cNvSpPr>
                <a:spLocks noChangeArrowheads="1"/>
              </p:cNvSpPr>
              <p:nvPr/>
            </p:nvSpPr>
            <p:spPr bwMode="auto">
              <a:xfrm>
                <a:off x="4626" y="2070"/>
                <a:ext cx="234" cy="96"/>
              </a:xfrm>
              <a:prstGeom prst="ellipse">
                <a:avLst/>
              </a:prstGeom>
              <a:solidFill>
                <a:srgbClr val="7030A0"/>
              </a:solidFill>
              <a:ln>
                <a:noFill/>
              </a:ln>
              <a:effectLst/>
              <a:scene3d>
                <a:camera prst="orthographicFront"/>
                <a:lightRig rig="threePt" dir="t"/>
              </a:scene3d>
              <a:sp3d>
                <a:bevelT w="165100" prst="coolSlant"/>
              </a:sp3d>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1" name="AutoShape 10361"/>
              <p:cNvSpPr>
                <a:spLocks noChangeArrowheads="1"/>
              </p:cNvSpPr>
              <p:nvPr/>
            </p:nvSpPr>
            <p:spPr bwMode="auto">
              <a:xfrm>
                <a:off x="4650" y="2596"/>
                <a:ext cx="172" cy="236"/>
              </a:xfrm>
              <a:prstGeom prst="roundRect">
                <a:avLst>
                  <a:gd name="adj" fmla="val 44667"/>
                </a:avLst>
              </a:prstGeom>
              <a:solidFill>
                <a:schemeClr val="accent4">
                  <a:lumMod val="60000"/>
                  <a:lumOff val="40000"/>
                </a:schemeClr>
              </a:solidFill>
              <a:ln>
                <a:noFill/>
              </a:ln>
              <a:effectLst/>
              <a:scene3d>
                <a:camera prst="orthographicFront"/>
                <a:lightRig rig="threePt" dir="t"/>
              </a:scene3d>
              <a:sp3d>
                <a:bevelT w="165100" prst="coolSlant"/>
              </a:sp3d>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96" name="Rectangle 95"/>
            <p:cNvSpPr/>
            <p:nvPr/>
          </p:nvSpPr>
          <p:spPr>
            <a:xfrm>
              <a:off x="4435912" y="2718431"/>
              <a:ext cx="560324" cy="236941"/>
            </a:xfrm>
            <a:prstGeom prst="rect">
              <a:avLst/>
            </a:prstGeom>
            <a:solidFill>
              <a:srgbClr val="7030A0"/>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10360"/>
            <p:cNvSpPr>
              <a:spLocks noChangeArrowheads="1"/>
            </p:cNvSpPr>
            <p:nvPr/>
          </p:nvSpPr>
          <p:spPr bwMode="auto">
            <a:xfrm rot="5400000">
              <a:off x="4886698" y="2760702"/>
              <a:ext cx="371475" cy="152400"/>
            </a:xfrm>
            <a:prstGeom prst="ellipse">
              <a:avLst/>
            </a:prstGeom>
            <a:solidFill>
              <a:srgbClr val="7030A0"/>
            </a:solidFill>
            <a:ln>
              <a:noFill/>
            </a:ln>
            <a:effectLst/>
            <a:scene3d>
              <a:camera prst="orthographicFront"/>
              <a:lightRig rig="threePt" dir="t"/>
            </a:scene3d>
            <a:sp3d>
              <a:bevelT w="165100" prst="coolSlant"/>
            </a:sp3d>
          </p:spPr>
          <p:txBody>
            <a:bodyPr wrap="none" anchor="ctr"/>
            <a:lstStyle/>
            <a:p>
              <a:endParaRPr lang="en-US"/>
            </a:p>
          </p:txBody>
        </p:sp>
        <p:sp>
          <p:nvSpPr>
            <p:cNvPr id="98" name="TextBox 97"/>
            <p:cNvSpPr txBox="1"/>
            <p:nvPr/>
          </p:nvSpPr>
          <p:spPr>
            <a:xfrm>
              <a:off x="4102760" y="2998547"/>
              <a:ext cx="1890663" cy="338554"/>
            </a:xfrm>
            <a:prstGeom prst="rect">
              <a:avLst/>
            </a:prstGeom>
            <a:noFill/>
          </p:spPr>
          <p:txBody>
            <a:bodyPr wrap="square" rtlCol="0">
              <a:spAutoFit/>
            </a:bodyPr>
            <a:lstStyle/>
            <a:p>
              <a:pPr algn="ctr"/>
              <a:r>
                <a:rPr lang="en-US" sz="1600" b="1" dirty="0" smtClean="0">
                  <a:latin typeface="Tahoma" panose="020B0604030504040204" pitchFamily="34" charset="0"/>
                  <a:ea typeface="Tahoma" panose="020B0604030504040204" pitchFamily="34" charset="0"/>
                  <a:cs typeface="Tahoma" panose="020B0604030504040204" pitchFamily="34" charset="0"/>
                </a:rPr>
                <a:t>NLRC3</a:t>
              </a:r>
              <a:endParaRPr lang="en-US" sz="1600" b="1" dirty="0">
                <a:latin typeface="Tahoma" panose="020B0604030504040204" pitchFamily="34" charset="0"/>
                <a:ea typeface="Tahoma" panose="020B0604030504040204" pitchFamily="34" charset="0"/>
                <a:cs typeface="Tahoma" panose="020B0604030504040204" pitchFamily="34" charset="0"/>
              </a:endParaRPr>
            </a:p>
          </p:txBody>
        </p:sp>
        <p:sp>
          <p:nvSpPr>
            <p:cNvPr id="99" name="TextBox 98"/>
            <p:cNvSpPr txBox="1"/>
            <p:nvPr/>
          </p:nvSpPr>
          <p:spPr>
            <a:xfrm>
              <a:off x="8248135" y="3379807"/>
              <a:ext cx="851515" cy="307777"/>
            </a:xfrm>
            <a:prstGeom prst="rect">
              <a:avLst/>
            </a:prstGeom>
            <a:noFill/>
          </p:spPr>
          <p:txBody>
            <a:bodyPr wrap="none" rtlCol="0">
              <a:spAutoFit/>
            </a:bodyPr>
            <a:lstStyle/>
            <a:p>
              <a:r>
                <a:rPr lang="en-US" sz="1400" b="1" dirty="0" smtClean="0">
                  <a:latin typeface="Tahoma" panose="020B0604030504040204" pitchFamily="34" charset="0"/>
                  <a:ea typeface="Tahoma" panose="020B0604030504040204" pitchFamily="34" charset="0"/>
                  <a:cs typeface="Tahoma" panose="020B0604030504040204" pitchFamily="34" charset="0"/>
                </a:rPr>
                <a:t>Cytosol</a:t>
              </a:r>
              <a:endParaRPr lang="en-US" sz="1400" b="1" dirty="0">
                <a:latin typeface="Tahoma" panose="020B0604030504040204" pitchFamily="34" charset="0"/>
                <a:ea typeface="Tahoma" panose="020B0604030504040204" pitchFamily="34" charset="0"/>
                <a:cs typeface="Tahoma" panose="020B0604030504040204" pitchFamily="34" charset="0"/>
              </a:endParaRPr>
            </a:p>
          </p:txBody>
        </p:sp>
        <p:sp>
          <p:nvSpPr>
            <p:cNvPr id="100" name="TextBox 99"/>
            <p:cNvSpPr txBox="1"/>
            <p:nvPr/>
          </p:nvSpPr>
          <p:spPr>
            <a:xfrm>
              <a:off x="8120100" y="6096580"/>
              <a:ext cx="902811" cy="307777"/>
            </a:xfrm>
            <a:prstGeom prst="rect">
              <a:avLst/>
            </a:prstGeom>
            <a:noFill/>
          </p:spPr>
          <p:txBody>
            <a:bodyPr wrap="none" rtlCol="0">
              <a:spAutoFit/>
            </a:bodyPr>
            <a:lstStyle/>
            <a:p>
              <a:r>
                <a:rPr lang="en-US" sz="1400" b="1" dirty="0" smtClean="0">
                  <a:latin typeface="Tahoma" panose="020B0604030504040204" pitchFamily="34" charset="0"/>
                  <a:ea typeface="Tahoma" panose="020B0604030504040204" pitchFamily="34" charset="0"/>
                  <a:cs typeface="Tahoma" panose="020B0604030504040204" pitchFamily="34" charset="0"/>
                </a:rPr>
                <a:t>Nucleus</a:t>
              </a:r>
              <a:endParaRPr lang="en-US" sz="1400" b="1" dirty="0">
                <a:latin typeface="Tahoma" panose="020B0604030504040204" pitchFamily="34" charset="0"/>
                <a:ea typeface="Tahoma" panose="020B0604030504040204" pitchFamily="34" charset="0"/>
                <a:cs typeface="Tahoma" panose="020B0604030504040204" pitchFamily="34" charset="0"/>
              </a:endParaRPr>
            </a:p>
          </p:txBody>
        </p:sp>
        <p:sp>
          <p:nvSpPr>
            <p:cNvPr id="101" name="TextBox 100"/>
            <p:cNvSpPr txBox="1"/>
            <p:nvPr/>
          </p:nvSpPr>
          <p:spPr>
            <a:xfrm>
              <a:off x="7758045" y="76853"/>
              <a:ext cx="1332416" cy="307777"/>
            </a:xfrm>
            <a:prstGeom prst="rect">
              <a:avLst/>
            </a:prstGeom>
            <a:noFill/>
          </p:spPr>
          <p:txBody>
            <a:bodyPr wrap="none" rtlCol="0">
              <a:spAutoFit/>
            </a:bodyPr>
            <a:lstStyle/>
            <a:p>
              <a:r>
                <a:rPr lang="en-US" sz="1400" b="1" dirty="0" smtClean="0">
                  <a:latin typeface="Tahoma" panose="020B0604030504040204" pitchFamily="34" charset="0"/>
                  <a:ea typeface="Tahoma" panose="020B0604030504040204" pitchFamily="34" charset="0"/>
                  <a:cs typeface="Tahoma" panose="020B0604030504040204" pitchFamily="34" charset="0"/>
                </a:rPr>
                <a:t>Extracellular</a:t>
              </a:r>
              <a:endParaRPr lang="en-US" sz="1400" b="1" dirty="0">
                <a:latin typeface="Tahoma" panose="020B0604030504040204" pitchFamily="34" charset="0"/>
                <a:ea typeface="Tahoma" panose="020B0604030504040204" pitchFamily="34" charset="0"/>
                <a:cs typeface="Tahoma" panose="020B0604030504040204" pitchFamily="34" charset="0"/>
              </a:endParaRPr>
            </a:p>
          </p:txBody>
        </p:sp>
        <p:grpSp>
          <p:nvGrpSpPr>
            <p:cNvPr id="102" name="Group 9713"/>
            <p:cNvGrpSpPr>
              <a:grpSpLocks/>
            </p:cNvGrpSpPr>
            <p:nvPr/>
          </p:nvGrpSpPr>
          <p:grpSpPr bwMode="auto">
            <a:xfrm>
              <a:off x="156108" y="1176935"/>
              <a:ext cx="8135937" cy="309563"/>
              <a:chOff x="387" y="2644"/>
              <a:chExt cx="5125" cy="195"/>
            </a:xfrm>
          </p:grpSpPr>
          <p:sp>
            <p:nvSpPr>
              <p:cNvPr id="117" name="Line 9714"/>
              <p:cNvSpPr>
                <a:spLocks noChangeAspect="1" noChangeShapeType="1"/>
              </p:cNvSpPr>
              <p:nvPr/>
            </p:nvSpPr>
            <p:spPr bwMode="auto">
              <a:xfrm>
                <a:off x="1290" y="2708"/>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8" name="Line 9715"/>
              <p:cNvSpPr>
                <a:spLocks noChangeAspect="1" noChangeShapeType="1"/>
              </p:cNvSpPr>
              <p:nvPr/>
            </p:nvSpPr>
            <p:spPr bwMode="auto">
              <a:xfrm flipH="1" flipV="1">
                <a:off x="1255" y="2724"/>
                <a:ext cx="10" cy="15"/>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9" name="Line 9716"/>
              <p:cNvSpPr>
                <a:spLocks noChangeAspect="1" noChangeShapeType="1"/>
              </p:cNvSpPr>
              <p:nvPr/>
            </p:nvSpPr>
            <p:spPr bwMode="auto">
              <a:xfrm flipV="1">
                <a:off x="1254" y="2710"/>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0" name="Oval 9717"/>
              <p:cNvSpPr>
                <a:spLocks noChangeAspect="1" noChangeArrowheads="1"/>
              </p:cNvSpPr>
              <p:nvPr/>
            </p:nvSpPr>
            <p:spPr bwMode="auto">
              <a:xfrm>
                <a:off x="1241" y="2644"/>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1" name="Line 9718"/>
              <p:cNvSpPr>
                <a:spLocks noChangeAspect="1" noChangeShapeType="1"/>
              </p:cNvSpPr>
              <p:nvPr/>
            </p:nvSpPr>
            <p:spPr bwMode="auto">
              <a:xfrm flipH="1" flipV="1">
                <a:off x="1261" y="2741"/>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2" name="Line 9719"/>
              <p:cNvSpPr>
                <a:spLocks noChangeAspect="1" noChangeShapeType="1"/>
              </p:cNvSpPr>
              <p:nvPr/>
            </p:nvSpPr>
            <p:spPr bwMode="auto">
              <a:xfrm>
                <a:off x="1289" y="2746"/>
                <a:ext cx="7" cy="11"/>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 name="Line 9720"/>
              <p:cNvSpPr>
                <a:spLocks noChangeAspect="1" noChangeShapeType="1"/>
              </p:cNvSpPr>
              <p:nvPr/>
            </p:nvSpPr>
            <p:spPr bwMode="auto">
              <a:xfrm flipH="1">
                <a:off x="1287" y="2759"/>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 name="Oval 9721"/>
              <p:cNvSpPr>
                <a:spLocks noChangeAspect="1" noChangeArrowheads="1"/>
              </p:cNvSpPr>
              <p:nvPr/>
            </p:nvSpPr>
            <p:spPr bwMode="auto">
              <a:xfrm flipH="1" flipV="1">
                <a:off x="1241" y="2770"/>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5" name="Line 9722"/>
              <p:cNvSpPr>
                <a:spLocks noChangeAspect="1" noChangeShapeType="1"/>
              </p:cNvSpPr>
              <p:nvPr/>
            </p:nvSpPr>
            <p:spPr bwMode="auto">
              <a:xfrm>
                <a:off x="1361" y="2708"/>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6" name="Line 9723"/>
              <p:cNvSpPr>
                <a:spLocks noChangeAspect="1" noChangeShapeType="1"/>
              </p:cNvSpPr>
              <p:nvPr/>
            </p:nvSpPr>
            <p:spPr bwMode="auto">
              <a:xfrm flipH="1" flipV="1">
                <a:off x="1326" y="2724"/>
                <a:ext cx="10" cy="15"/>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7" name="Line 9724"/>
              <p:cNvSpPr>
                <a:spLocks noChangeAspect="1" noChangeShapeType="1"/>
              </p:cNvSpPr>
              <p:nvPr/>
            </p:nvSpPr>
            <p:spPr bwMode="auto">
              <a:xfrm flipV="1">
                <a:off x="1325" y="2710"/>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8" name="Oval 9725"/>
              <p:cNvSpPr>
                <a:spLocks noChangeAspect="1" noChangeArrowheads="1"/>
              </p:cNvSpPr>
              <p:nvPr/>
            </p:nvSpPr>
            <p:spPr bwMode="auto">
              <a:xfrm>
                <a:off x="1312" y="2644"/>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9" name="Line 9726"/>
              <p:cNvSpPr>
                <a:spLocks noChangeAspect="1" noChangeShapeType="1"/>
              </p:cNvSpPr>
              <p:nvPr/>
            </p:nvSpPr>
            <p:spPr bwMode="auto">
              <a:xfrm flipH="1" flipV="1">
                <a:off x="1332" y="2741"/>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0" name="Line 9727"/>
              <p:cNvSpPr>
                <a:spLocks noChangeAspect="1" noChangeShapeType="1"/>
              </p:cNvSpPr>
              <p:nvPr/>
            </p:nvSpPr>
            <p:spPr bwMode="auto">
              <a:xfrm>
                <a:off x="1360" y="2746"/>
                <a:ext cx="7" cy="11"/>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1" name="Line 9728"/>
              <p:cNvSpPr>
                <a:spLocks noChangeAspect="1" noChangeShapeType="1"/>
              </p:cNvSpPr>
              <p:nvPr/>
            </p:nvSpPr>
            <p:spPr bwMode="auto">
              <a:xfrm flipH="1">
                <a:off x="1358" y="2759"/>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2" name="Oval 9729"/>
              <p:cNvSpPr>
                <a:spLocks noChangeAspect="1" noChangeArrowheads="1"/>
              </p:cNvSpPr>
              <p:nvPr/>
            </p:nvSpPr>
            <p:spPr bwMode="auto">
              <a:xfrm flipH="1" flipV="1">
                <a:off x="1312" y="2770"/>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 name="Line 9730"/>
              <p:cNvSpPr>
                <a:spLocks noChangeAspect="1" noChangeShapeType="1"/>
              </p:cNvSpPr>
              <p:nvPr/>
            </p:nvSpPr>
            <p:spPr bwMode="auto">
              <a:xfrm>
                <a:off x="1503" y="2708"/>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4" name="Line 9731"/>
              <p:cNvSpPr>
                <a:spLocks noChangeAspect="1" noChangeShapeType="1"/>
              </p:cNvSpPr>
              <p:nvPr/>
            </p:nvSpPr>
            <p:spPr bwMode="auto">
              <a:xfrm flipH="1" flipV="1">
                <a:off x="1468" y="2724"/>
                <a:ext cx="10" cy="15"/>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5" name="Line 9732"/>
              <p:cNvSpPr>
                <a:spLocks noChangeAspect="1" noChangeShapeType="1"/>
              </p:cNvSpPr>
              <p:nvPr/>
            </p:nvSpPr>
            <p:spPr bwMode="auto">
              <a:xfrm flipV="1">
                <a:off x="1467" y="2710"/>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6" name="Oval 9733"/>
              <p:cNvSpPr>
                <a:spLocks noChangeAspect="1" noChangeArrowheads="1"/>
              </p:cNvSpPr>
              <p:nvPr/>
            </p:nvSpPr>
            <p:spPr bwMode="auto">
              <a:xfrm>
                <a:off x="1454" y="2644"/>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7" name="Line 9734"/>
              <p:cNvSpPr>
                <a:spLocks noChangeAspect="1" noChangeShapeType="1"/>
              </p:cNvSpPr>
              <p:nvPr/>
            </p:nvSpPr>
            <p:spPr bwMode="auto">
              <a:xfrm flipH="1" flipV="1">
                <a:off x="1474" y="2741"/>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8" name="Line 9735"/>
              <p:cNvSpPr>
                <a:spLocks noChangeAspect="1" noChangeShapeType="1"/>
              </p:cNvSpPr>
              <p:nvPr/>
            </p:nvSpPr>
            <p:spPr bwMode="auto">
              <a:xfrm>
                <a:off x="1502" y="2746"/>
                <a:ext cx="7" cy="11"/>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9" name="Line 9736"/>
              <p:cNvSpPr>
                <a:spLocks noChangeAspect="1" noChangeShapeType="1"/>
              </p:cNvSpPr>
              <p:nvPr/>
            </p:nvSpPr>
            <p:spPr bwMode="auto">
              <a:xfrm flipH="1">
                <a:off x="1500" y="2759"/>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0" name="Oval 9737"/>
              <p:cNvSpPr>
                <a:spLocks noChangeAspect="1" noChangeArrowheads="1"/>
              </p:cNvSpPr>
              <p:nvPr/>
            </p:nvSpPr>
            <p:spPr bwMode="auto">
              <a:xfrm flipH="1" flipV="1">
                <a:off x="1454" y="2770"/>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1" name="Line 9738"/>
              <p:cNvSpPr>
                <a:spLocks noChangeAspect="1" noChangeShapeType="1"/>
              </p:cNvSpPr>
              <p:nvPr/>
            </p:nvSpPr>
            <p:spPr bwMode="auto">
              <a:xfrm>
                <a:off x="1646" y="2708"/>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2" name="Line 9739"/>
              <p:cNvSpPr>
                <a:spLocks noChangeAspect="1" noChangeShapeType="1"/>
              </p:cNvSpPr>
              <p:nvPr/>
            </p:nvSpPr>
            <p:spPr bwMode="auto">
              <a:xfrm flipH="1" flipV="1">
                <a:off x="1611" y="2724"/>
                <a:ext cx="10" cy="15"/>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 name="Line 9740"/>
              <p:cNvSpPr>
                <a:spLocks noChangeAspect="1" noChangeShapeType="1"/>
              </p:cNvSpPr>
              <p:nvPr/>
            </p:nvSpPr>
            <p:spPr bwMode="auto">
              <a:xfrm flipV="1">
                <a:off x="1610" y="2710"/>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4" name="Oval 9741"/>
              <p:cNvSpPr>
                <a:spLocks noChangeAspect="1" noChangeArrowheads="1"/>
              </p:cNvSpPr>
              <p:nvPr/>
            </p:nvSpPr>
            <p:spPr bwMode="auto">
              <a:xfrm>
                <a:off x="1597" y="2644"/>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5" name="Line 9742"/>
              <p:cNvSpPr>
                <a:spLocks noChangeAspect="1" noChangeShapeType="1"/>
              </p:cNvSpPr>
              <p:nvPr/>
            </p:nvSpPr>
            <p:spPr bwMode="auto">
              <a:xfrm flipH="1" flipV="1">
                <a:off x="1617" y="2741"/>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6" name="Line 9743"/>
              <p:cNvSpPr>
                <a:spLocks noChangeAspect="1" noChangeShapeType="1"/>
              </p:cNvSpPr>
              <p:nvPr/>
            </p:nvSpPr>
            <p:spPr bwMode="auto">
              <a:xfrm>
                <a:off x="1645" y="2746"/>
                <a:ext cx="7" cy="11"/>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7" name="Line 9744"/>
              <p:cNvSpPr>
                <a:spLocks noChangeAspect="1" noChangeShapeType="1"/>
              </p:cNvSpPr>
              <p:nvPr/>
            </p:nvSpPr>
            <p:spPr bwMode="auto">
              <a:xfrm flipH="1">
                <a:off x="1643" y="2759"/>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8" name="Oval 9745"/>
              <p:cNvSpPr>
                <a:spLocks noChangeAspect="1" noChangeArrowheads="1"/>
              </p:cNvSpPr>
              <p:nvPr/>
            </p:nvSpPr>
            <p:spPr bwMode="auto">
              <a:xfrm flipH="1" flipV="1">
                <a:off x="1597" y="2770"/>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9" name="Line 9746"/>
              <p:cNvSpPr>
                <a:spLocks noChangeAspect="1" noChangeShapeType="1"/>
              </p:cNvSpPr>
              <p:nvPr/>
            </p:nvSpPr>
            <p:spPr bwMode="auto">
              <a:xfrm>
                <a:off x="1432" y="2708"/>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0" name="Line 9747"/>
              <p:cNvSpPr>
                <a:spLocks noChangeAspect="1" noChangeShapeType="1"/>
              </p:cNvSpPr>
              <p:nvPr/>
            </p:nvSpPr>
            <p:spPr bwMode="auto">
              <a:xfrm flipH="1" flipV="1">
                <a:off x="1397" y="2724"/>
                <a:ext cx="10" cy="15"/>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1" name="Line 9748"/>
              <p:cNvSpPr>
                <a:spLocks noChangeAspect="1" noChangeShapeType="1"/>
              </p:cNvSpPr>
              <p:nvPr/>
            </p:nvSpPr>
            <p:spPr bwMode="auto">
              <a:xfrm flipV="1">
                <a:off x="1396" y="2710"/>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2" name="Oval 9749"/>
              <p:cNvSpPr>
                <a:spLocks noChangeAspect="1" noChangeArrowheads="1"/>
              </p:cNvSpPr>
              <p:nvPr/>
            </p:nvSpPr>
            <p:spPr bwMode="auto">
              <a:xfrm>
                <a:off x="1383" y="2644"/>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 name="Line 9750"/>
              <p:cNvSpPr>
                <a:spLocks noChangeAspect="1" noChangeShapeType="1"/>
              </p:cNvSpPr>
              <p:nvPr/>
            </p:nvSpPr>
            <p:spPr bwMode="auto">
              <a:xfrm flipH="1" flipV="1">
                <a:off x="1403" y="2741"/>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4" name="Line 9751"/>
              <p:cNvSpPr>
                <a:spLocks noChangeAspect="1" noChangeShapeType="1"/>
              </p:cNvSpPr>
              <p:nvPr/>
            </p:nvSpPr>
            <p:spPr bwMode="auto">
              <a:xfrm>
                <a:off x="1431" y="2746"/>
                <a:ext cx="7" cy="11"/>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5" name="Line 9752"/>
              <p:cNvSpPr>
                <a:spLocks noChangeAspect="1" noChangeShapeType="1"/>
              </p:cNvSpPr>
              <p:nvPr/>
            </p:nvSpPr>
            <p:spPr bwMode="auto">
              <a:xfrm flipH="1">
                <a:off x="1429" y="2759"/>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6" name="Oval 9753"/>
              <p:cNvSpPr>
                <a:spLocks noChangeAspect="1" noChangeArrowheads="1"/>
              </p:cNvSpPr>
              <p:nvPr/>
            </p:nvSpPr>
            <p:spPr bwMode="auto">
              <a:xfrm flipH="1" flipV="1">
                <a:off x="1383" y="2770"/>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7" name="Line 9754"/>
              <p:cNvSpPr>
                <a:spLocks noChangeAspect="1" noChangeShapeType="1"/>
              </p:cNvSpPr>
              <p:nvPr/>
            </p:nvSpPr>
            <p:spPr bwMode="auto">
              <a:xfrm>
                <a:off x="1575" y="2708"/>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8" name="Line 9755"/>
              <p:cNvSpPr>
                <a:spLocks noChangeAspect="1" noChangeShapeType="1"/>
              </p:cNvSpPr>
              <p:nvPr/>
            </p:nvSpPr>
            <p:spPr bwMode="auto">
              <a:xfrm flipH="1" flipV="1">
                <a:off x="1540" y="2724"/>
                <a:ext cx="10" cy="15"/>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9" name="Line 9756"/>
              <p:cNvSpPr>
                <a:spLocks noChangeAspect="1" noChangeShapeType="1"/>
              </p:cNvSpPr>
              <p:nvPr/>
            </p:nvSpPr>
            <p:spPr bwMode="auto">
              <a:xfrm flipV="1">
                <a:off x="1539" y="2710"/>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0" name="Oval 9757"/>
              <p:cNvSpPr>
                <a:spLocks noChangeAspect="1" noChangeArrowheads="1"/>
              </p:cNvSpPr>
              <p:nvPr/>
            </p:nvSpPr>
            <p:spPr bwMode="auto">
              <a:xfrm>
                <a:off x="1526" y="2644"/>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1" name="Line 9758"/>
              <p:cNvSpPr>
                <a:spLocks noChangeAspect="1" noChangeShapeType="1"/>
              </p:cNvSpPr>
              <p:nvPr/>
            </p:nvSpPr>
            <p:spPr bwMode="auto">
              <a:xfrm flipH="1" flipV="1">
                <a:off x="1546" y="2741"/>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2" name="Line 9759"/>
              <p:cNvSpPr>
                <a:spLocks noChangeAspect="1" noChangeShapeType="1"/>
              </p:cNvSpPr>
              <p:nvPr/>
            </p:nvSpPr>
            <p:spPr bwMode="auto">
              <a:xfrm>
                <a:off x="1574" y="2746"/>
                <a:ext cx="7" cy="11"/>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 name="Line 9760"/>
              <p:cNvSpPr>
                <a:spLocks noChangeAspect="1" noChangeShapeType="1"/>
              </p:cNvSpPr>
              <p:nvPr/>
            </p:nvSpPr>
            <p:spPr bwMode="auto">
              <a:xfrm flipH="1">
                <a:off x="1572" y="2759"/>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 name="Oval 9761"/>
              <p:cNvSpPr>
                <a:spLocks noChangeAspect="1" noChangeArrowheads="1"/>
              </p:cNvSpPr>
              <p:nvPr/>
            </p:nvSpPr>
            <p:spPr bwMode="auto">
              <a:xfrm flipH="1" flipV="1">
                <a:off x="1526" y="2770"/>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5" name="Line 9762"/>
              <p:cNvSpPr>
                <a:spLocks noChangeAspect="1" noChangeShapeType="1"/>
              </p:cNvSpPr>
              <p:nvPr/>
            </p:nvSpPr>
            <p:spPr bwMode="auto">
              <a:xfrm>
                <a:off x="1717" y="2708"/>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6" name="Line 9763"/>
              <p:cNvSpPr>
                <a:spLocks noChangeAspect="1" noChangeShapeType="1"/>
              </p:cNvSpPr>
              <p:nvPr/>
            </p:nvSpPr>
            <p:spPr bwMode="auto">
              <a:xfrm flipH="1" flipV="1">
                <a:off x="1682" y="2724"/>
                <a:ext cx="10" cy="15"/>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7" name="Line 9764"/>
              <p:cNvSpPr>
                <a:spLocks noChangeAspect="1" noChangeShapeType="1"/>
              </p:cNvSpPr>
              <p:nvPr/>
            </p:nvSpPr>
            <p:spPr bwMode="auto">
              <a:xfrm flipV="1">
                <a:off x="1681" y="2710"/>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8" name="Oval 9765"/>
              <p:cNvSpPr>
                <a:spLocks noChangeAspect="1" noChangeArrowheads="1"/>
              </p:cNvSpPr>
              <p:nvPr/>
            </p:nvSpPr>
            <p:spPr bwMode="auto">
              <a:xfrm>
                <a:off x="1668" y="2644"/>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9" name="Line 9766"/>
              <p:cNvSpPr>
                <a:spLocks noChangeAspect="1" noChangeShapeType="1"/>
              </p:cNvSpPr>
              <p:nvPr/>
            </p:nvSpPr>
            <p:spPr bwMode="auto">
              <a:xfrm flipH="1" flipV="1">
                <a:off x="1688" y="2741"/>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0" name="Line 9767"/>
              <p:cNvSpPr>
                <a:spLocks noChangeAspect="1" noChangeShapeType="1"/>
              </p:cNvSpPr>
              <p:nvPr/>
            </p:nvSpPr>
            <p:spPr bwMode="auto">
              <a:xfrm>
                <a:off x="1716" y="2746"/>
                <a:ext cx="7" cy="11"/>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1" name="Line 9768"/>
              <p:cNvSpPr>
                <a:spLocks noChangeAspect="1" noChangeShapeType="1"/>
              </p:cNvSpPr>
              <p:nvPr/>
            </p:nvSpPr>
            <p:spPr bwMode="auto">
              <a:xfrm flipH="1">
                <a:off x="1714" y="2759"/>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2" name="Oval 9769"/>
              <p:cNvSpPr>
                <a:spLocks noChangeAspect="1" noChangeArrowheads="1"/>
              </p:cNvSpPr>
              <p:nvPr/>
            </p:nvSpPr>
            <p:spPr bwMode="auto">
              <a:xfrm flipH="1" flipV="1">
                <a:off x="1668" y="2770"/>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3" name="Line 9770"/>
              <p:cNvSpPr>
                <a:spLocks noChangeAspect="1" noChangeShapeType="1"/>
              </p:cNvSpPr>
              <p:nvPr/>
            </p:nvSpPr>
            <p:spPr bwMode="auto">
              <a:xfrm>
                <a:off x="1860" y="2708"/>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 name="Line 9771"/>
              <p:cNvSpPr>
                <a:spLocks noChangeAspect="1" noChangeShapeType="1"/>
              </p:cNvSpPr>
              <p:nvPr/>
            </p:nvSpPr>
            <p:spPr bwMode="auto">
              <a:xfrm flipH="1" flipV="1">
                <a:off x="1825" y="2724"/>
                <a:ext cx="10" cy="15"/>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 name="Line 9772"/>
              <p:cNvSpPr>
                <a:spLocks noChangeAspect="1" noChangeShapeType="1"/>
              </p:cNvSpPr>
              <p:nvPr/>
            </p:nvSpPr>
            <p:spPr bwMode="auto">
              <a:xfrm flipV="1">
                <a:off x="1824" y="2710"/>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6" name="Oval 9773"/>
              <p:cNvSpPr>
                <a:spLocks noChangeAspect="1" noChangeArrowheads="1"/>
              </p:cNvSpPr>
              <p:nvPr/>
            </p:nvSpPr>
            <p:spPr bwMode="auto">
              <a:xfrm>
                <a:off x="1811" y="2644"/>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7" name="Line 9774"/>
              <p:cNvSpPr>
                <a:spLocks noChangeAspect="1" noChangeShapeType="1"/>
              </p:cNvSpPr>
              <p:nvPr/>
            </p:nvSpPr>
            <p:spPr bwMode="auto">
              <a:xfrm flipH="1" flipV="1">
                <a:off x="1831" y="2741"/>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 name="Line 9775"/>
              <p:cNvSpPr>
                <a:spLocks noChangeAspect="1" noChangeShapeType="1"/>
              </p:cNvSpPr>
              <p:nvPr/>
            </p:nvSpPr>
            <p:spPr bwMode="auto">
              <a:xfrm>
                <a:off x="1859" y="2746"/>
                <a:ext cx="7" cy="11"/>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9" name="Line 9776"/>
              <p:cNvSpPr>
                <a:spLocks noChangeAspect="1" noChangeShapeType="1"/>
              </p:cNvSpPr>
              <p:nvPr/>
            </p:nvSpPr>
            <p:spPr bwMode="auto">
              <a:xfrm flipH="1">
                <a:off x="1857" y="2759"/>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0" name="Oval 9777"/>
              <p:cNvSpPr>
                <a:spLocks noChangeAspect="1" noChangeArrowheads="1"/>
              </p:cNvSpPr>
              <p:nvPr/>
            </p:nvSpPr>
            <p:spPr bwMode="auto">
              <a:xfrm flipH="1" flipV="1">
                <a:off x="1811" y="2770"/>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1" name="Line 9778"/>
              <p:cNvSpPr>
                <a:spLocks noChangeAspect="1" noChangeShapeType="1"/>
              </p:cNvSpPr>
              <p:nvPr/>
            </p:nvSpPr>
            <p:spPr bwMode="auto">
              <a:xfrm>
                <a:off x="1788" y="2708"/>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2" name="Line 9779"/>
              <p:cNvSpPr>
                <a:spLocks noChangeAspect="1" noChangeShapeType="1"/>
              </p:cNvSpPr>
              <p:nvPr/>
            </p:nvSpPr>
            <p:spPr bwMode="auto">
              <a:xfrm flipH="1" flipV="1">
                <a:off x="1753" y="2724"/>
                <a:ext cx="10" cy="15"/>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3" name="Line 9780"/>
              <p:cNvSpPr>
                <a:spLocks noChangeAspect="1" noChangeShapeType="1"/>
              </p:cNvSpPr>
              <p:nvPr/>
            </p:nvSpPr>
            <p:spPr bwMode="auto">
              <a:xfrm flipV="1">
                <a:off x="1752" y="2710"/>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 name="Oval 9781"/>
              <p:cNvSpPr>
                <a:spLocks noChangeAspect="1" noChangeArrowheads="1"/>
              </p:cNvSpPr>
              <p:nvPr/>
            </p:nvSpPr>
            <p:spPr bwMode="auto">
              <a:xfrm>
                <a:off x="1739" y="2644"/>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5" name="Line 9782"/>
              <p:cNvSpPr>
                <a:spLocks noChangeAspect="1" noChangeShapeType="1"/>
              </p:cNvSpPr>
              <p:nvPr/>
            </p:nvSpPr>
            <p:spPr bwMode="auto">
              <a:xfrm flipH="1" flipV="1">
                <a:off x="1759" y="2741"/>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 name="Line 9783"/>
              <p:cNvSpPr>
                <a:spLocks noChangeAspect="1" noChangeShapeType="1"/>
              </p:cNvSpPr>
              <p:nvPr/>
            </p:nvSpPr>
            <p:spPr bwMode="auto">
              <a:xfrm>
                <a:off x="1787" y="2746"/>
                <a:ext cx="7" cy="11"/>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7" name="Line 9784"/>
              <p:cNvSpPr>
                <a:spLocks noChangeAspect="1" noChangeShapeType="1"/>
              </p:cNvSpPr>
              <p:nvPr/>
            </p:nvSpPr>
            <p:spPr bwMode="auto">
              <a:xfrm flipH="1">
                <a:off x="1785" y="2759"/>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8" name="Oval 9785"/>
              <p:cNvSpPr>
                <a:spLocks noChangeAspect="1" noChangeArrowheads="1"/>
              </p:cNvSpPr>
              <p:nvPr/>
            </p:nvSpPr>
            <p:spPr bwMode="auto">
              <a:xfrm flipH="1" flipV="1">
                <a:off x="1739" y="2770"/>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9" name="Line 9786"/>
              <p:cNvSpPr>
                <a:spLocks noChangeAspect="1" noChangeShapeType="1"/>
              </p:cNvSpPr>
              <p:nvPr/>
            </p:nvSpPr>
            <p:spPr bwMode="auto">
              <a:xfrm>
                <a:off x="1931" y="2708"/>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0" name="Line 9787"/>
              <p:cNvSpPr>
                <a:spLocks noChangeAspect="1" noChangeShapeType="1"/>
              </p:cNvSpPr>
              <p:nvPr/>
            </p:nvSpPr>
            <p:spPr bwMode="auto">
              <a:xfrm flipH="1" flipV="1">
                <a:off x="1896" y="2724"/>
                <a:ext cx="10" cy="15"/>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1" name="Line 9788"/>
              <p:cNvSpPr>
                <a:spLocks noChangeAspect="1" noChangeShapeType="1"/>
              </p:cNvSpPr>
              <p:nvPr/>
            </p:nvSpPr>
            <p:spPr bwMode="auto">
              <a:xfrm flipV="1">
                <a:off x="1895" y="2710"/>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2" name="Oval 9789"/>
              <p:cNvSpPr>
                <a:spLocks noChangeAspect="1" noChangeArrowheads="1"/>
              </p:cNvSpPr>
              <p:nvPr/>
            </p:nvSpPr>
            <p:spPr bwMode="auto">
              <a:xfrm>
                <a:off x="1882" y="2644"/>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3" name="Line 9790"/>
              <p:cNvSpPr>
                <a:spLocks noChangeAspect="1" noChangeShapeType="1"/>
              </p:cNvSpPr>
              <p:nvPr/>
            </p:nvSpPr>
            <p:spPr bwMode="auto">
              <a:xfrm flipH="1" flipV="1">
                <a:off x="1902" y="2741"/>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 name="Line 9791"/>
              <p:cNvSpPr>
                <a:spLocks noChangeAspect="1" noChangeShapeType="1"/>
              </p:cNvSpPr>
              <p:nvPr/>
            </p:nvSpPr>
            <p:spPr bwMode="auto">
              <a:xfrm>
                <a:off x="1930" y="2746"/>
                <a:ext cx="7" cy="11"/>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5" name="Line 9792"/>
              <p:cNvSpPr>
                <a:spLocks noChangeAspect="1" noChangeShapeType="1"/>
              </p:cNvSpPr>
              <p:nvPr/>
            </p:nvSpPr>
            <p:spPr bwMode="auto">
              <a:xfrm flipH="1">
                <a:off x="1928" y="2759"/>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6" name="Oval 9793"/>
              <p:cNvSpPr>
                <a:spLocks noChangeAspect="1" noChangeArrowheads="1"/>
              </p:cNvSpPr>
              <p:nvPr/>
            </p:nvSpPr>
            <p:spPr bwMode="auto">
              <a:xfrm flipH="1" flipV="1">
                <a:off x="1882" y="2770"/>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7" name="Line 9794"/>
              <p:cNvSpPr>
                <a:spLocks noChangeAspect="1" noChangeShapeType="1"/>
              </p:cNvSpPr>
              <p:nvPr/>
            </p:nvSpPr>
            <p:spPr bwMode="auto">
              <a:xfrm>
                <a:off x="2002" y="2708"/>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8" name="Line 9795"/>
              <p:cNvSpPr>
                <a:spLocks noChangeAspect="1" noChangeShapeType="1"/>
              </p:cNvSpPr>
              <p:nvPr/>
            </p:nvSpPr>
            <p:spPr bwMode="auto">
              <a:xfrm flipH="1" flipV="1">
                <a:off x="1967" y="2724"/>
                <a:ext cx="10" cy="15"/>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9" name="Line 9796"/>
              <p:cNvSpPr>
                <a:spLocks noChangeAspect="1" noChangeShapeType="1"/>
              </p:cNvSpPr>
              <p:nvPr/>
            </p:nvSpPr>
            <p:spPr bwMode="auto">
              <a:xfrm flipV="1">
                <a:off x="1966" y="2710"/>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0" name="Oval 9797"/>
              <p:cNvSpPr>
                <a:spLocks noChangeAspect="1" noChangeArrowheads="1"/>
              </p:cNvSpPr>
              <p:nvPr/>
            </p:nvSpPr>
            <p:spPr bwMode="auto">
              <a:xfrm>
                <a:off x="1953" y="2644"/>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1" name="Line 9798"/>
              <p:cNvSpPr>
                <a:spLocks noChangeAspect="1" noChangeShapeType="1"/>
              </p:cNvSpPr>
              <p:nvPr/>
            </p:nvSpPr>
            <p:spPr bwMode="auto">
              <a:xfrm flipH="1" flipV="1">
                <a:off x="1973" y="2741"/>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2" name="Line 9799"/>
              <p:cNvSpPr>
                <a:spLocks noChangeAspect="1" noChangeShapeType="1"/>
              </p:cNvSpPr>
              <p:nvPr/>
            </p:nvSpPr>
            <p:spPr bwMode="auto">
              <a:xfrm>
                <a:off x="2001" y="2746"/>
                <a:ext cx="7" cy="11"/>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3" name="Line 9800"/>
              <p:cNvSpPr>
                <a:spLocks noChangeAspect="1" noChangeShapeType="1"/>
              </p:cNvSpPr>
              <p:nvPr/>
            </p:nvSpPr>
            <p:spPr bwMode="auto">
              <a:xfrm flipH="1">
                <a:off x="1999" y="2759"/>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4" name="Oval 9801"/>
              <p:cNvSpPr>
                <a:spLocks noChangeAspect="1" noChangeArrowheads="1"/>
              </p:cNvSpPr>
              <p:nvPr/>
            </p:nvSpPr>
            <p:spPr bwMode="auto">
              <a:xfrm flipH="1" flipV="1">
                <a:off x="1953" y="2770"/>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 name="Line 9802"/>
              <p:cNvSpPr>
                <a:spLocks noChangeAspect="1" noChangeShapeType="1"/>
              </p:cNvSpPr>
              <p:nvPr/>
            </p:nvSpPr>
            <p:spPr bwMode="auto">
              <a:xfrm>
                <a:off x="2074" y="2708"/>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6" name="Line 9803"/>
              <p:cNvSpPr>
                <a:spLocks noChangeAspect="1" noChangeShapeType="1"/>
              </p:cNvSpPr>
              <p:nvPr/>
            </p:nvSpPr>
            <p:spPr bwMode="auto">
              <a:xfrm flipH="1" flipV="1">
                <a:off x="2039" y="2724"/>
                <a:ext cx="10" cy="15"/>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7" name="Line 9804"/>
              <p:cNvSpPr>
                <a:spLocks noChangeAspect="1" noChangeShapeType="1"/>
              </p:cNvSpPr>
              <p:nvPr/>
            </p:nvSpPr>
            <p:spPr bwMode="auto">
              <a:xfrm flipV="1">
                <a:off x="2038" y="2710"/>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8" name="Oval 9805"/>
              <p:cNvSpPr>
                <a:spLocks noChangeAspect="1" noChangeArrowheads="1"/>
              </p:cNvSpPr>
              <p:nvPr/>
            </p:nvSpPr>
            <p:spPr bwMode="auto">
              <a:xfrm>
                <a:off x="2025" y="2644"/>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9" name="Line 9806"/>
              <p:cNvSpPr>
                <a:spLocks noChangeAspect="1" noChangeShapeType="1"/>
              </p:cNvSpPr>
              <p:nvPr/>
            </p:nvSpPr>
            <p:spPr bwMode="auto">
              <a:xfrm flipH="1" flipV="1">
                <a:off x="2045" y="2741"/>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0" name="Line 9807"/>
              <p:cNvSpPr>
                <a:spLocks noChangeAspect="1" noChangeShapeType="1"/>
              </p:cNvSpPr>
              <p:nvPr/>
            </p:nvSpPr>
            <p:spPr bwMode="auto">
              <a:xfrm>
                <a:off x="2073" y="2746"/>
                <a:ext cx="7" cy="11"/>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1" name="Line 9808"/>
              <p:cNvSpPr>
                <a:spLocks noChangeAspect="1" noChangeShapeType="1"/>
              </p:cNvSpPr>
              <p:nvPr/>
            </p:nvSpPr>
            <p:spPr bwMode="auto">
              <a:xfrm flipH="1">
                <a:off x="2071" y="2759"/>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2" name="Oval 9809"/>
              <p:cNvSpPr>
                <a:spLocks noChangeAspect="1" noChangeArrowheads="1"/>
              </p:cNvSpPr>
              <p:nvPr/>
            </p:nvSpPr>
            <p:spPr bwMode="auto">
              <a:xfrm flipH="1" flipV="1">
                <a:off x="2025" y="2770"/>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3" name="Line 9810"/>
              <p:cNvSpPr>
                <a:spLocks noChangeAspect="1" noChangeShapeType="1"/>
              </p:cNvSpPr>
              <p:nvPr/>
            </p:nvSpPr>
            <p:spPr bwMode="auto">
              <a:xfrm>
                <a:off x="2144" y="2708"/>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4" name="Line 9811"/>
              <p:cNvSpPr>
                <a:spLocks noChangeAspect="1" noChangeShapeType="1"/>
              </p:cNvSpPr>
              <p:nvPr/>
            </p:nvSpPr>
            <p:spPr bwMode="auto">
              <a:xfrm flipH="1" flipV="1">
                <a:off x="2109" y="2724"/>
                <a:ext cx="10" cy="15"/>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 name="Line 9812"/>
              <p:cNvSpPr>
                <a:spLocks noChangeAspect="1" noChangeShapeType="1"/>
              </p:cNvSpPr>
              <p:nvPr/>
            </p:nvSpPr>
            <p:spPr bwMode="auto">
              <a:xfrm flipV="1">
                <a:off x="2108" y="2710"/>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6" name="Oval 9813"/>
              <p:cNvSpPr>
                <a:spLocks noChangeAspect="1" noChangeArrowheads="1"/>
              </p:cNvSpPr>
              <p:nvPr/>
            </p:nvSpPr>
            <p:spPr bwMode="auto">
              <a:xfrm>
                <a:off x="2095" y="2644"/>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7" name="Line 9814"/>
              <p:cNvSpPr>
                <a:spLocks noChangeAspect="1" noChangeShapeType="1"/>
              </p:cNvSpPr>
              <p:nvPr/>
            </p:nvSpPr>
            <p:spPr bwMode="auto">
              <a:xfrm flipH="1" flipV="1">
                <a:off x="2115" y="2741"/>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8" name="Line 9815"/>
              <p:cNvSpPr>
                <a:spLocks noChangeAspect="1" noChangeShapeType="1"/>
              </p:cNvSpPr>
              <p:nvPr/>
            </p:nvSpPr>
            <p:spPr bwMode="auto">
              <a:xfrm>
                <a:off x="2143" y="2746"/>
                <a:ext cx="7" cy="11"/>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9" name="Line 9816"/>
              <p:cNvSpPr>
                <a:spLocks noChangeAspect="1" noChangeShapeType="1"/>
              </p:cNvSpPr>
              <p:nvPr/>
            </p:nvSpPr>
            <p:spPr bwMode="auto">
              <a:xfrm flipH="1">
                <a:off x="2141" y="2759"/>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0" name="Oval 9817"/>
              <p:cNvSpPr>
                <a:spLocks noChangeAspect="1" noChangeArrowheads="1"/>
              </p:cNvSpPr>
              <p:nvPr/>
            </p:nvSpPr>
            <p:spPr bwMode="auto">
              <a:xfrm flipH="1" flipV="1">
                <a:off x="2095" y="2770"/>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1" name="Line 9818"/>
              <p:cNvSpPr>
                <a:spLocks noChangeAspect="1" noChangeShapeType="1"/>
              </p:cNvSpPr>
              <p:nvPr/>
            </p:nvSpPr>
            <p:spPr bwMode="auto">
              <a:xfrm>
                <a:off x="2215" y="2708"/>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2" name="Line 9819"/>
              <p:cNvSpPr>
                <a:spLocks noChangeAspect="1" noChangeShapeType="1"/>
              </p:cNvSpPr>
              <p:nvPr/>
            </p:nvSpPr>
            <p:spPr bwMode="auto">
              <a:xfrm flipH="1" flipV="1">
                <a:off x="2180" y="2724"/>
                <a:ext cx="10" cy="15"/>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3" name="Line 9820"/>
              <p:cNvSpPr>
                <a:spLocks noChangeAspect="1" noChangeShapeType="1"/>
              </p:cNvSpPr>
              <p:nvPr/>
            </p:nvSpPr>
            <p:spPr bwMode="auto">
              <a:xfrm flipV="1">
                <a:off x="2179" y="2710"/>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4" name="Oval 9821"/>
              <p:cNvSpPr>
                <a:spLocks noChangeAspect="1" noChangeArrowheads="1"/>
              </p:cNvSpPr>
              <p:nvPr/>
            </p:nvSpPr>
            <p:spPr bwMode="auto">
              <a:xfrm>
                <a:off x="2166" y="2644"/>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 name="Line 9822"/>
              <p:cNvSpPr>
                <a:spLocks noChangeAspect="1" noChangeShapeType="1"/>
              </p:cNvSpPr>
              <p:nvPr/>
            </p:nvSpPr>
            <p:spPr bwMode="auto">
              <a:xfrm flipH="1" flipV="1">
                <a:off x="2186" y="2741"/>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6" name="Line 9823"/>
              <p:cNvSpPr>
                <a:spLocks noChangeAspect="1" noChangeShapeType="1"/>
              </p:cNvSpPr>
              <p:nvPr/>
            </p:nvSpPr>
            <p:spPr bwMode="auto">
              <a:xfrm>
                <a:off x="2214" y="2746"/>
                <a:ext cx="7" cy="11"/>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7" name="Line 9824"/>
              <p:cNvSpPr>
                <a:spLocks noChangeAspect="1" noChangeShapeType="1"/>
              </p:cNvSpPr>
              <p:nvPr/>
            </p:nvSpPr>
            <p:spPr bwMode="auto">
              <a:xfrm flipH="1">
                <a:off x="2212" y="2759"/>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8" name="Oval 9825"/>
              <p:cNvSpPr>
                <a:spLocks noChangeAspect="1" noChangeArrowheads="1"/>
              </p:cNvSpPr>
              <p:nvPr/>
            </p:nvSpPr>
            <p:spPr bwMode="auto">
              <a:xfrm flipH="1" flipV="1">
                <a:off x="2166" y="2770"/>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9" name="Line 9826"/>
              <p:cNvSpPr>
                <a:spLocks noChangeAspect="1" noChangeShapeType="1"/>
              </p:cNvSpPr>
              <p:nvPr/>
            </p:nvSpPr>
            <p:spPr bwMode="auto">
              <a:xfrm>
                <a:off x="2357" y="2708"/>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0" name="Line 9827"/>
              <p:cNvSpPr>
                <a:spLocks noChangeAspect="1" noChangeShapeType="1"/>
              </p:cNvSpPr>
              <p:nvPr/>
            </p:nvSpPr>
            <p:spPr bwMode="auto">
              <a:xfrm flipH="1" flipV="1">
                <a:off x="2322" y="2724"/>
                <a:ext cx="10" cy="15"/>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1" name="Line 9828"/>
              <p:cNvSpPr>
                <a:spLocks noChangeAspect="1" noChangeShapeType="1"/>
              </p:cNvSpPr>
              <p:nvPr/>
            </p:nvSpPr>
            <p:spPr bwMode="auto">
              <a:xfrm flipV="1">
                <a:off x="2321" y="2710"/>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2" name="Oval 9829"/>
              <p:cNvSpPr>
                <a:spLocks noChangeAspect="1" noChangeArrowheads="1"/>
              </p:cNvSpPr>
              <p:nvPr/>
            </p:nvSpPr>
            <p:spPr bwMode="auto">
              <a:xfrm>
                <a:off x="2308" y="2644"/>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3" name="Line 9830"/>
              <p:cNvSpPr>
                <a:spLocks noChangeAspect="1" noChangeShapeType="1"/>
              </p:cNvSpPr>
              <p:nvPr/>
            </p:nvSpPr>
            <p:spPr bwMode="auto">
              <a:xfrm flipH="1" flipV="1">
                <a:off x="2328" y="2741"/>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4" name="Line 9831"/>
              <p:cNvSpPr>
                <a:spLocks noChangeAspect="1" noChangeShapeType="1"/>
              </p:cNvSpPr>
              <p:nvPr/>
            </p:nvSpPr>
            <p:spPr bwMode="auto">
              <a:xfrm>
                <a:off x="2356" y="2746"/>
                <a:ext cx="7" cy="11"/>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 name="Line 9832"/>
              <p:cNvSpPr>
                <a:spLocks noChangeAspect="1" noChangeShapeType="1"/>
              </p:cNvSpPr>
              <p:nvPr/>
            </p:nvSpPr>
            <p:spPr bwMode="auto">
              <a:xfrm flipH="1">
                <a:off x="2354" y="2759"/>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6" name="Oval 9833"/>
              <p:cNvSpPr>
                <a:spLocks noChangeAspect="1" noChangeArrowheads="1"/>
              </p:cNvSpPr>
              <p:nvPr/>
            </p:nvSpPr>
            <p:spPr bwMode="auto">
              <a:xfrm flipH="1" flipV="1">
                <a:off x="2308" y="2770"/>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7" name="Line 9834"/>
              <p:cNvSpPr>
                <a:spLocks noChangeAspect="1" noChangeShapeType="1"/>
              </p:cNvSpPr>
              <p:nvPr/>
            </p:nvSpPr>
            <p:spPr bwMode="auto">
              <a:xfrm>
                <a:off x="2500" y="2708"/>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8" name="Line 9835"/>
              <p:cNvSpPr>
                <a:spLocks noChangeAspect="1" noChangeShapeType="1"/>
              </p:cNvSpPr>
              <p:nvPr/>
            </p:nvSpPr>
            <p:spPr bwMode="auto">
              <a:xfrm flipH="1" flipV="1">
                <a:off x="2465" y="2724"/>
                <a:ext cx="10" cy="15"/>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9" name="Line 9836"/>
              <p:cNvSpPr>
                <a:spLocks noChangeAspect="1" noChangeShapeType="1"/>
              </p:cNvSpPr>
              <p:nvPr/>
            </p:nvSpPr>
            <p:spPr bwMode="auto">
              <a:xfrm flipV="1">
                <a:off x="2464" y="2710"/>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0" name="Oval 9837"/>
              <p:cNvSpPr>
                <a:spLocks noChangeAspect="1" noChangeArrowheads="1"/>
              </p:cNvSpPr>
              <p:nvPr/>
            </p:nvSpPr>
            <p:spPr bwMode="auto">
              <a:xfrm>
                <a:off x="2451" y="2644"/>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1" name="Line 9838"/>
              <p:cNvSpPr>
                <a:spLocks noChangeAspect="1" noChangeShapeType="1"/>
              </p:cNvSpPr>
              <p:nvPr/>
            </p:nvSpPr>
            <p:spPr bwMode="auto">
              <a:xfrm flipH="1" flipV="1">
                <a:off x="2471" y="2741"/>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2" name="Line 9839"/>
              <p:cNvSpPr>
                <a:spLocks noChangeAspect="1" noChangeShapeType="1"/>
              </p:cNvSpPr>
              <p:nvPr/>
            </p:nvSpPr>
            <p:spPr bwMode="auto">
              <a:xfrm>
                <a:off x="2499" y="2746"/>
                <a:ext cx="7" cy="11"/>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3" name="Line 9840"/>
              <p:cNvSpPr>
                <a:spLocks noChangeAspect="1" noChangeShapeType="1"/>
              </p:cNvSpPr>
              <p:nvPr/>
            </p:nvSpPr>
            <p:spPr bwMode="auto">
              <a:xfrm flipH="1">
                <a:off x="2497" y="2759"/>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4" name="Oval 9841"/>
              <p:cNvSpPr>
                <a:spLocks noChangeAspect="1" noChangeArrowheads="1"/>
              </p:cNvSpPr>
              <p:nvPr/>
            </p:nvSpPr>
            <p:spPr bwMode="auto">
              <a:xfrm flipH="1" flipV="1">
                <a:off x="2451" y="2770"/>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5" name="Line 9842"/>
              <p:cNvSpPr>
                <a:spLocks noChangeAspect="1" noChangeShapeType="1"/>
              </p:cNvSpPr>
              <p:nvPr/>
            </p:nvSpPr>
            <p:spPr bwMode="auto">
              <a:xfrm>
                <a:off x="2286" y="2708"/>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6" name="Line 9843"/>
              <p:cNvSpPr>
                <a:spLocks noChangeAspect="1" noChangeShapeType="1"/>
              </p:cNvSpPr>
              <p:nvPr/>
            </p:nvSpPr>
            <p:spPr bwMode="auto">
              <a:xfrm flipH="1" flipV="1">
                <a:off x="2251" y="2724"/>
                <a:ext cx="10" cy="15"/>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7" name="Line 9844"/>
              <p:cNvSpPr>
                <a:spLocks noChangeAspect="1" noChangeShapeType="1"/>
              </p:cNvSpPr>
              <p:nvPr/>
            </p:nvSpPr>
            <p:spPr bwMode="auto">
              <a:xfrm flipV="1">
                <a:off x="2250" y="2710"/>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8" name="Oval 9845"/>
              <p:cNvSpPr>
                <a:spLocks noChangeAspect="1" noChangeArrowheads="1"/>
              </p:cNvSpPr>
              <p:nvPr/>
            </p:nvSpPr>
            <p:spPr bwMode="auto">
              <a:xfrm>
                <a:off x="2237" y="2644"/>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9" name="Line 9846"/>
              <p:cNvSpPr>
                <a:spLocks noChangeAspect="1" noChangeShapeType="1"/>
              </p:cNvSpPr>
              <p:nvPr/>
            </p:nvSpPr>
            <p:spPr bwMode="auto">
              <a:xfrm flipH="1" flipV="1">
                <a:off x="2257" y="2741"/>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0" name="Line 9847"/>
              <p:cNvSpPr>
                <a:spLocks noChangeAspect="1" noChangeShapeType="1"/>
              </p:cNvSpPr>
              <p:nvPr/>
            </p:nvSpPr>
            <p:spPr bwMode="auto">
              <a:xfrm>
                <a:off x="2285" y="2746"/>
                <a:ext cx="7" cy="11"/>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1" name="Line 9848"/>
              <p:cNvSpPr>
                <a:spLocks noChangeAspect="1" noChangeShapeType="1"/>
              </p:cNvSpPr>
              <p:nvPr/>
            </p:nvSpPr>
            <p:spPr bwMode="auto">
              <a:xfrm flipH="1">
                <a:off x="2283" y="2759"/>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2" name="Oval 9849"/>
              <p:cNvSpPr>
                <a:spLocks noChangeAspect="1" noChangeArrowheads="1"/>
              </p:cNvSpPr>
              <p:nvPr/>
            </p:nvSpPr>
            <p:spPr bwMode="auto">
              <a:xfrm flipH="1" flipV="1">
                <a:off x="2237" y="2770"/>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3" name="Line 9850"/>
              <p:cNvSpPr>
                <a:spLocks noChangeAspect="1" noChangeShapeType="1"/>
              </p:cNvSpPr>
              <p:nvPr/>
            </p:nvSpPr>
            <p:spPr bwMode="auto">
              <a:xfrm>
                <a:off x="2429" y="2708"/>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4" name="Line 9851"/>
              <p:cNvSpPr>
                <a:spLocks noChangeAspect="1" noChangeShapeType="1"/>
              </p:cNvSpPr>
              <p:nvPr/>
            </p:nvSpPr>
            <p:spPr bwMode="auto">
              <a:xfrm flipH="1" flipV="1">
                <a:off x="2394" y="2724"/>
                <a:ext cx="10" cy="15"/>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5" name="Line 9852"/>
              <p:cNvSpPr>
                <a:spLocks noChangeAspect="1" noChangeShapeType="1"/>
              </p:cNvSpPr>
              <p:nvPr/>
            </p:nvSpPr>
            <p:spPr bwMode="auto">
              <a:xfrm flipV="1">
                <a:off x="2393" y="2710"/>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6" name="Oval 9853"/>
              <p:cNvSpPr>
                <a:spLocks noChangeAspect="1" noChangeArrowheads="1"/>
              </p:cNvSpPr>
              <p:nvPr/>
            </p:nvSpPr>
            <p:spPr bwMode="auto">
              <a:xfrm>
                <a:off x="2380" y="2644"/>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7" name="Line 9854"/>
              <p:cNvSpPr>
                <a:spLocks noChangeAspect="1" noChangeShapeType="1"/>
              </p:cNvSpPr>
              <p:nvPr/>
            </p:nvSpPr>
            <p:spPr bwMode="auto">
              <a:xfrm flipH="1" flipV="1">
                <a:off x="2400" y="2741"/>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8" name="Line 9855"/>
              <p:cNvSpPr>
                <a:spLocks noChangeAspect="1" noChangeShapeType="1"/>
              </p:cNvSpPr>
              <p:nvPr/>
            </p:nvSpPr>
            <p:spPr bwMode="auto">
              <a:xfrm>
                <a:off x="2428" y="2746"/>
                <a:ext cx="7" cy="11"/>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9" name="Line 9856"/>
              <p:cNvSpPr>
                <a:spLocks noChangeAspect="1" noChangeShapeType="1"/>
              </p:cNvSpPr>
              <p:nvPr/>
            </p:nvSpPr>
            <p:spPr bwMode="auto">
              <a:xfrm flipH="1">
                <a:off x="2426" y="2759"/>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0" name="Oval 9857"/>
              <p:cNvSpPr>
                <a:spLocks noChangeAspect="1" noChangeArrowheads="1"/>
              </p:cNvSpPr>
              <p:nvPr/>
            </p:nvSpPr>
            <p:spPr bwMode="auto">
              <a:xfrm flipH="1" flipV="1">
                <a:off x="2380" y="2770"/>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1" name="Line 9858"/>
              <p:cNvSpPr>
                <a:spLocks noChangeAspect="1" noChangeShapeType="1"/>
              </p:cNvSpPr>
              <p:nvPr/>
            </p:nvSpPr>
            <p:spPr bwMode="auto">
              <a:xfrm>
                <a:off x="2571" y="2708"/>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2" name="Line 9859"/>
              <p:cNvSpPr>
                <a:spLocks noChangeAspect="1" noChangeShapeType="1"/>
              </p:cNvSpPr>
              <p:nvPr/>
            </p:nvSpPr>
            <p:spPr bwMode="auto">
              <a:xfrm flipH="1" flipV="1">
                <a:off x="2536" y="2724"/>
                <a:ext cx="10" cy="15"/>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3" name="Line 9860"/>
              <p:cNvSpPr>
                <a:spLocks noChangeAspect="1" noChangeShapeType="1"/>
              </p:cNvSpPr>
              <p:nvPr/>
            </p:nvSpPr>
            <p:spPr bwMode="auto">
              <a:xfrm flipV="1">
                <a:off x="2535" y="2710"/>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4" name="Oval 9861"/>
              <p:cNvSpPr>
                <a:spLocks noChangeAspect="1" noChangeArrowheads="1"/>
              </p:cNvSpPr>
              <p:nvPr/>
            </p:nvSpPr>
            <p:spPr bwMode="auto">
              <a:xfrm>
                <a:off x="2522" y="2644"/>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5" name="Line 9862"/>
              <p:cNvSpPr>
                <a:spLocks noChangeAspect="1" noChangeShapeType="1"/>
              </p:cNvSpPr>
              <p:nvPr/>
            </p:nvSpPr>
            <p:spPr bwMode="auto">
              <a:xfrm flipH="1" flipV="1">
                <a:off x="2542" y="2741"/>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6" name="Line 9863"/>
              <p:cNvSpPr>
                <a:spLocks noChangeAspect="1" noChangeShapeType="1"/>
              </p:cNvSpPr>
              <p:nvPr/>
            </p:nvSpPr>
            <p:spPr bwMode="auto">
              <a:xfrm>
                <a:off x="2570" y="2746"/>
                <a:ext cx="7" cy="11"/>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7" name="Line 9864"/>
              <p:cNvSpPr>
                <a:spLocks noChangeAspect="1" noChangeShapeType="1"/>
              </p:cNvSpPr>
              <p:nvPr/>
            </p:nvSpPr>
            <p:spPr bwMode="auto">
              <a:xfrm flipH="1">
                <a:off x="2568" y="2759"/>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8" name="Oval 9865"/>
              <p:cNvSpPr>
                <a:spLocks noChangeAspect="1" noChangeArrowheads="1"/>
              </p:cNvSpPr>
              <p:nvPr/>
            </p:nvSpPr>
            <p:spPr bwMode="auto">
              <a:xfrm flipH="1" flipV="1">
                <a:off x="2522" y="2770"/>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9" name="Line 9866"/>
              <p:cNvSpPr>
                <a:spLocks noChangeAspect="1" noChangeShapeType="1"/>
              </p:cNvSpPr>
              <p:nvPr/>
            </p:nvSpPr>
            <p:spPr bwMode="auto">
              <a:xfrm>
                <a:off x="2714" y="2708"/>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0" name="Line 9867"/>
              <p:cNvSpPr>
                <a:spLocks noChangeAspect="1" noChangeShapeType="1"/>
              </p:cNvSpPr>
              <p:nvPr/>
            </p:nvSpPr>
            <p:spPr bwMode="auto">
              <a:xfrm flipH="1" flipV="1">
                <a:off x="2679" y="2724"/>
                <a:ext cx="10" cy="15"/>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1" name="Line 9868"/>
              <p:cNvSpPr>
                <a:spLocks noChangeAspect="1" noChangeShapeType="1"/>
              </p:cNvSpPr>
              <p:nvPr/>
            </p:nvSpPr>
            <p:spPr bwMode="auto">
              <a:xfrm flipV="1">
                <a:off x="2678" y="2710"/>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2" name="Oval 9869"/>
              <p:cNvSpPr>
                <a:spLocks noChangeAspect="1" noChangeArrowheads="1"/>
              </p:cNvSpPr>
              <p:nvPr/>
            </p:nvSpPr>
            <p:spPr bwMode="auto">
              <a:xfrm>
                <a:off x="2665" y="2644"/>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3" name="Line 9870"/>
              <p:cNvSpPr>
                <a:spLocks noChangeAspect="1" noChangeShapeType="1"/>
              </p:cNvSpPr>
              <p:nvPr/>
            </p:nvSpPr>
            <p:spPr bwMode="auto">
              <a:xfrm flipH="1" flipV="1">
                <a:off x="2685" y="2741"/>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4" name="Line 9871"/>
              <p:cNvSpPr>
                <a:spLocks noChangeAspect="1" noChangeShapeType="1"/>
              </p:cNvSpPr>
              <p:nvPr/>
            </p:nvSpPr>
            <p:spPr bwMode="auto">
              <a:xfrm>
                <a:off x="2713" y="2746"/>
                <a:ext cx="7" cy="11"/>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5" name="Line 9872"/>
              <p:cNvSpPr>
                <a:spLocks noChangeAspect="1" noChangeShapeType="1"/>
              </p:cNvSpPr>
              <p:nvPr/>
            </p:nvSpPr>
            <p:spPr bwMode="auto">
              <a:xfrm flipH="1">
                <a:off x="2711" y="2759"/>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6" name="Oval 9873"/>
              <p:cNvSpPr>
                <a:spLocks noChangeAspect="1" noChangeArrowheads="1"/>
              </p:cNvSpPr>
              <p:nvPr/>
            </p:nvSpPr>
            <p:spPr bwMode="auto">
              <a:xfrm flipH="1" flipV="1">
                <a:off x="2665" y="2770"/>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 name="Line 9874"/>
              <p:cNvSpPr>
                <a:spLocks noChangeAspect="1" noChangeShapeType="1"/>
              </p:cNvSpPr>
              <p:nvPr/>
            </p:nvSpPr>
            <p:spPr bwMode="auto">
              <a:xfrm>
                <a:off x="2642" y="2708"/>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8" name="Line 9875"/>
              <p:cNvSpPr>
                <a:spLocks noChangeAspect="1" noChangeShapeType="1"/>
              </p:cNvSpPr>
              <p:nvPr/>
            </p:nvSpPr>
            <p:spPr bwMode="auto">
              <a:xfrm flipH="1" flipV="1">
                <a:off x="2607" y="2724"/>
                <a:ext cx="10" cy="15"/>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9" name="Line 9876"/>
              <p:cNvSpPr>
                <a:spLocks noChangeAspect="1" noChangeShapeType="1"/>
              </p:cNvSpPr>
              <p:nvPr/>
            </p:nvSpPr>
            <p:spPr bwMode="auto">
              <a:xfrm flipV="1">
                <a:off x="2606" y="2710"/>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0" name="Oval 9877"/>
              <p:cNvSpPr>
                <a:spLocks noChangeAspect="1" noChangeArrowheads="1"/>
              </p:cNvSpPr>
              <p:nvPr/>
            </p:nvSpPr>
            <p:spPr bwMode="auto">
              <a:xfrm>
                <a:off x="2593" y="2644"/>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1" name="Line 9878"/>
              <p:cNvSpPr>
                <a:spLocks noChangeAspect="1" noChangeShapeType="1"/>
              </p:cNvSpPr>
              <p:nvPr/>
            </p:nvSpPr>
            <p:spPr bwMode="auto">
              <a:xfrm flipH="1" flipV="1">
                <a:off x="2613" y="2741"/>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2" name="Line 9879"/>
              <p:cNvSpPr>
                <a:spLocks noChangeAspect="1" noChangeShapeType="1"/>
              </p:cNvSpPr>
              <p:nvPr/>
            </p:nvSpPr>
            <p:spPr bwMode="auto">
              <a:xfrm>
                <a:off x="2641" y="2746"/>
                <a:ext cx="7" cy="11"/>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3" name="Line 9880"/>
              <p:cNvSpPr>
                <a:spLocks noChangeAspect="1" noChangeShapeType="1"/>
              </p:cNvSpPr>
              <p:nvPr/>
            </p:nvSpPr>
            <p:spPr bwMode="auto">
              <a:xfrm flipH="1">
                <a:off x="2639" y="2759"/>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4" name="Oval 9881"/>
              <p:cNvSpPr>
                <a:spLocks noChangeAspect="1" noChangeArrowheads="1"/>
              </p:cNvSpPr>
              <p:nvPr/>
            </p:nvSpPr>
            <p:spPr bwMode="auto">
              <a:xfrm flipH="1" flipV="1">
                <a:off x="2593" y="2770"/>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5" name="Line 9882"/>
              <p:cNvSpPr>
                <a:spLocks noChangeAspect="1" noChangeShapeType="1"/>
              </p:cNvSpPr>
              <p:nvPr/>
            </p:nvSpPr>
            <p:spPr bwMode="auto">
              <a:xfrm>
                <a:off x="2785" y="2708"/>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6" name="Line 9883"/>
              <p:cNvSpPr>
                <a:spLocks noChangeAspect="1" noChangeShapeType="1"/>
              </p:cNvSpPr>
              <p:nvPr/>
            </p:nvSpPr>
            <p:spPr bwMode="auto">
              <a:xfrm flipH="1" flipV="1">
                <a:off x="2750" y="2724"/>
                <a:ext cx="10" cy="15"/>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7" name="Line 9884"/>
              <p:cNvSpPr>
                <a:spLocks noChangeAspect="1" noChangeShapeType="1"/>
              </p:cNvSpPr>
              <p:nvPr/>
            </p:nvSpPr>
            <p:spPr bwMode="auto">
              <a:xfrm flipV="1">
                <a:off x="2749" y="2710"/>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8" name="Oval 9885"/>
              <p:cNvSpPr>
                <a:spLocks noChangeAspect="1" noChangeArrowheads="1"/>
              </p:cNvSpPr>
              <p:nvPr/>
            </p:nvSpPr>
            <p:spPr bwMode="auto">
              <a:xfrm>
                <a:off x="2736" y="2644"/>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9" name="Line 9886"/>
              <p:cNvSpPr>
                <a:spLocks noChangeAspect="1" noChangeShapeType="1"/>
              </p:cNvSpPr>
              <p:nvPr/>
            </p:nvSpPr>
            <p:spPr bwMode="auto">
              <a:xfrm flipH="1" flipV="1">
                <a:off x="2756" y="2741"/>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0" name="Line 9887"/>
              <p:cNvSpPr>
                <a:spLocks noChangeAspect="1" noChangeShapeType="1"/>
              </p:cNvSpPr>
              <p:nvPr/>
            </p:nvSpPr>
            <p:spPr bwMode="auto">
              <a:xfrm>
                <a:off x="2784" y="2746"/>
                <a:ext cx="7" cy="11"/>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1" name="Line 9888"/>
              <p:cNvSpPr>
                <a:spLocks noChangeAspect="1" noChangeShapeType="1"/>
              </p:cNvSpPr>
              <p:nvPr/>
            </p:nvSpPr>
            <p:spPr bwMode="auto">
              <a:xfrm flipH="1">
                <a:off x="2782" y="2759"/>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2" name="Oval 9889"/>
              <p:cNvSpPr>
                <a:spLocks noChangeAspect="1" noChangeArrowheads="1"/>
              </p:cNvSpPr>
              <p:nvPr/>
            </p:nvSpPr>
            <p:spPr bwMode="auto">
              <a:xfrm flipH="1" flipV="1">
                <a:off x="2736" y="2770"/>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3" name="Line 9890"/>
              <p:cNvSpPr>
                <a:spLocks noChangeAspect="1" noChangeShapeType="1"/>
              </p:cNvSpPr>
              <p:nvPr/>
            </p:nvSpPr>
            <p:spPr bwMode="auto">
              <a:xfrm>
                <a:off x="2856" y="2708"/>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4" name="Line 9891"/>
              <p:cNvSpPr>
                <a:spLocks noChangeAspect="1" noChangeShapeType="1"/>
              </p:cNvSpPr>
              <p:nvPr/>
            </p:nvSpPr>
            <p:spPr bwMode="auto">
              <a:xfrm flipH="1" flipV="1">
                <a:off x="2821" y="2724"/>
                <a:ext cx="10" cy="15"/>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5" name="Line 9892"/>
              <p:cNvSpPr>
                <a:spLocks noChangeAspect="1" noChangeShapeType="1"/>
              </p:cNvSpPr>
              <p:nvPr/>
            </p:nvSpPr>
            <p:spPr bwMode="auto">
              <a:xfrm flipV="1">
                <a:off x="2820" y="2710"/>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6" name="Oval 9893"/>
              <p:cNvSpPr>
                <a:spLocks noChangeAspect="1" noChangeArrowheads="1"/>
              </p:cNvSpPr>
              <p:nvPr/>
            </p:nvSpPr>
            <p:spPr bwMode="auto">
              <a:xfrm>
                <a:off x="2807" y="2644"/>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 name="Line 9894"/>
              <p:cNvSpPr>
                <a:spLocks noChangeAspect="1" noChangeShapeType="1"/>
              </p:cNvSpPr>
              <p:nvPr/>
            </p:nvSpPr>
            <p:spPr bwMode="auto">
              <a:xfrm flipH="1" flipV="1">
                <a:off x="2827" y="2741"/>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8" name="Line 9895"/>
              <p:cNvSpPr>
                <a:spLocks noChangeAspect="1" noChangeShapeType="1"/>
              </p:cNvSpPr>
              <p:nvPr/>
            </p:nvSpPr>
            <p:spPr bwMode="auto">
              <a:xfrm>
                <a:off x="2855" y="2746"/>
                <a:ext cx="7" cy="11"/>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9" name="Line 9896"/>
              <p:cNvSpPr>
                <a:spLocks noChangeAspect="1" noChangeShapeType="1"/>
              </p:cNvSpPr>
              <p:nvPr/>
            </p:nvSpPr>
            <p:spPr bwMode="auto">
              <a:xfrm flipH="1">
                <a:off x="2853" y="2759"/>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0" name="Oval 9897"/>
              <p:cNvSpPr>
                <a:spLocks noChangeAspect="1" noChangeArrowheads="1"/>
              </p:cNvSpPr>
              <p:nvPr/>
            </p:nvSpPr>
            <p:spPr bwMode="auto">
              <a:xfrm flipH="1" flipV="1">
                <a:off x="2807" y="2770"/>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1" name="Line 9898"/>
              <p:cNvSpPr>
                <a:spLocks noChangeAspect="1" noChangeShapeType="1"/>
              </p:cNvSpPr>
              <p:nvPr/>
            </p:nvSpPr>
            <p:spPr bwMode="auto">
              <a:xfrm>
                <a:off x="2928" y="2708"/>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2" name="Line 9899"/>
              <p:cNvSpPr>
                <a:spLocks noChangeAspect="1" noChangeShapeType="1"/>
              </p:cNvSpPr>
              <p:nvPr/>
            </p:nvSpPr>
            <p:spPr bwMode="auto">
              <a:xfrm flipH="1" flipV="1">
                <a:off x="2893" y="2724"/>
                <a:ext cx="10" cy="15"/>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3" name="Line 9900"/>
              <p:cNvSpPr>
                <a:spLocks noChangeAspect="1" noChangeShapeType="1"/>
              </p:cNvSpPr>
              <p:nvPr/>
            </p:nvSpPr>
            <p:spPr bwMode="auto">
              <a:xfrm flipV="1">
                <a:off x="2892" y="2710"/>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4" name="Oval 9901"/>
              <p:cNvSpPr>
                <a:spLocks noChangeAspect="1" noChangeArrowheads="1"/>
              </p:cNvSpPr>
              <p:nvPr/>
            </p:nvSpPr>
            <p:spPr bwMode="auto">
              <a:xfrm>
                <a:off x="2879" y="2644"/>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5" name="Line 9902"/>
              <p:cNvSpPr>
                <a:spLocks noChangeAspect="1" noChangeShapeType="1"/>
              </p:cNvSpPr>
              <p:nvPr/>
            </p:nvSpPr>
            <p:spPr bwMode="auto">
              <a:xfrm flipH="1" flipV="1">
                <a:off x="2899" y="2741"/>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6" name="Line 9903"/>
              <p:cNvSpPr>
                <a:spLocks noChangeAspect="1" noChangeShapeType="1"/>
              </p:cNvSpPr>
              <p:nvPr/>
            </p:nvSpPr>
            <p:spPr bwMode="auto">
              <a:xfrm>
                <a:off x="2927" y="2746"/>
                <a:ext cx="7" cy="11"/>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 name="Line 9904"/>
              <p:cNvSpPr>
                <a:spLocks noChangeAspect="1" noChangeShapeType="1"/>
              </p:cNvSpPr>
              <p:nvPr/>
            </p:nvSpPr>
            <p:spPr bwMode="auto">
              <a:xfrm flipH="1">
                <a:off x="2925" y="2759"/>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8" name="Oval 9905"/>
              <p:cNvSpPr>
                <a:spLocks noChangeAspect="1" noChangeArrowheads="1"/>
              </p:cNvSpPr>
              <p:nvPr/>
            </p:nvSpPr>
            <p:spPr bwMode="auto">
              <a:xfrm flipH="1" flipV="1">
                <a:off x="2879" y="2770"/>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9" name="Line 9906"/>
              <p:cNvSpPr>
                <a:spLocks noChangeAspect="1" noChangeShapeType="1"/>
              </p:cNvSpPr>
              <p:nvPr/>
            </p:nvSpPr>
            <p:spPr bwMode="auto">
              <a:xfrm>
                <a:off x="2999" y="2708"/>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0" name="Line 9907"/>
              <p:cNvSpPr>
                <a:spLocks noChangeAspect="1" noChangeShapeType="1"/>
              </p:cNvSpPr>
              <p:nvPr/>
            </p:nvSpPr>
            <p:spPr bwMode="auto">
              <a:xfrm flipH="1" flipV="1">
                <a:off x="2964" y="2724"/>
                <a:ext cx="10" cy="15"/>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1" name="Line 9908"/>
              <p:cNvSpPr>
                <a:spLocks noChangeAspect="1" noChangeShapeType="1"/>
              </p:cNvSpPr>
              <p:nvPr/>
            </p:nvSpPr>
            <p:spPr bwMode="auto">
              <a:xfrm flipV="1">
                <a:off x="2963" y="2710"/>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2" name="Oval 9909"/>
              <p:cNvSpPr>
                <a:spLocks noChangeAspect="1" noChangeArrowheads="1"/>
              </p:cNvSpPr>
              <p:nvPr/>
            </p:nvSpPr>
            <p:spPr bwMode="auto">
              <a:xfrm>
                <a:off x="2950" y="2644"/>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3" name="Line 9910"/>
              <p:cNvSpPr>
                <a:spLocks noChangeAspect="1" noChangeShapeType="1"/>
              </p:cNvSpPr>
              <p:nvPr/>
            </p:nvSpPr>
            <p:spPr bwMode="auto">
              <a:xfrm flipH="1" flipV="1">
                <a:off x="2970" y="2741"/>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4" name="Line 9911"/>
              <p:cNvSpPr>
                <a:spLocks noChangeAspect="1" noChangeShapeType="1"/>
              </p:cNvSpPr>
              <p:nvPr/>
            </p:nvSpPr>
            <p:spPr bwMode="auto">
              <a:xfrm>
                <a:off x="2998" y="2746"/>
                <a:ext cx="7" cy="11"/>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5" name="Line 9912"/>
              <p:cNvSpPr>
                <a:spLocks noChangeAspect="1" noChangeShapeType="1"/>
              </p:cNvSpPr>
              <p:nvPr/>
            </p:nvSpPr>
            <p:spPr bwMode="auto">
              <a:xfrm flipH="1">
                <a:off x="2996" y="2759"/>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6" name="Oval 9913"/>
              <p:cNvSpPr>
                <a:spLocks noChangeAspect="1" noChangeArrowheads="1"/>
              </p:cNvSpPr>
              <p:nvPr/>
            </p:nvSpPr>
            <p:spPr bwMode="auto">
              <a:xfrm flipH="1" flipV="1">
                <a:off x="2950" y="2770"/>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 name="Line 9914"/>
              <p:cNvSpPr>
                <a:spLocks noChangeAspect="1" noChangeShapeType="1"/>
              </p:cNvSpPr>
              <p:nvPr/>
            </p:nvSpPr>
            <p:spPr bwMode="auto">
              <a:xfrm>
                <a:off x="3070" y="2708"/>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8" name="Line 9915"/>
              <p:cNvSpPr>
                <a:spLocks noChangeAspect="1" noChangeShapeType="1"/>
              </p:cNvSpPr>
              <p:nvPr/>
            </p:nvSpPr>
            <p:spPr bwMode="auto">
              <a:xfrm flipH="1" flipV="1">
                <a:off x="3035" y="2724"/>
                <a:ext cx="10" cy="15"/>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9" name="Line 9916"/>
              <p:cNvSpPr>
                <a:spLocks noChangeAspect="1" noChangeShapeType="1"/>
              </p:cNvSpPr>
              <p:nvPr/>
            </p:nvSpPr>
            <p:spPr bwMode="auto">
              <a:xfrm flipV="1">
                <a:off x="3034" y="2710"/>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0" name="Oval 9917"/>
              <p:cNvSpPr>
                <a:spLocks noChangeAspect="1" noChangeArrowheads="1"/>
              </p:cNvSpPr>
              <p:nvPr/>
            </p:nvSpPr>
            <p:spPr bwMode="auto">
              <a:xfrm>
                <a:off x="3021" y="2644"/>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1" name="Line 9918"/>
              <p:cNvSpPr>
                <a:spLocks noChangeAspect="1" noChangeShapeType="1"/>
              </p:cNvSpPr>
              <p:nvPr/>
            </p:nvSpPr>
            <p:spPr bwMode="auto">
              <a:xfrm flipH="1" flipV="1">
                <a:off x="3041" y="2741"/>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2" name="Line 9919"/>
              <p:cNvSpPr>
                <a:spLocks noChangeAspect="1" noChangeShapeType="1"/>
              </p:cNvSpPr>
              <p:nvPr/>
            </p:nvSpPr>
            <p:spPr bwMode="auto">
              <a:xfrm>
                <a:off x="3069" y="2746"/>
                <a:ext cx="7" cy="11"/>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3" name="Line 9920"/>
              <p:cNvSpPr>
                <a:spLocks noChangeAspect="1" noChangeShapeType="1"/>
              </p:cNvSpPr>
              <p:nvPr/>
            </p:nvSpPr>
            <p:spPr bwMode="auto">
              <a:xfrm flipH="1">
                <a:off x="3067" y="2759"/>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4" name="Oval 9921"/>
              <p:cNvSpPr>
                <a:spLocks noChangeAspect="1" noChangeArrowheads="1"/>
              </p:cNvSpPr>
              <p:nvPr/>
            </p:nvSpPr>
            <p:spPr bwMode="auto">
              <a:xfrm flipH="1" flipV="1">
                <a:off x="3021" y="2770"/>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5" name="Line 9922"/>
              <p:cNvSpPr>
                <a:spLocks noChangeAspect="1" noChangeShapeType="1"/>
              </p:cNvSpPr>
              <p:nvPr/>
            </p:nvSpPr>
            <p:spPr bwMode="auto">
              <a:xfrm>
                <a:off x="3212" y="2708"/>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6" name="Line 9923"/>
              <p:cNvSpPr>
                <a:spLocks noChangeAspect="1" noChangeShapeType="1"/>
              </p:cNvSpPr>
              <p:nvPr/>
            </p:nvSpPr>
            <p:spPr bwMode="auto">
              <a:xfrm flipH="1" flipV="1">
                <a:off x="3177" y="2724"/>
                <a:ext cx="10" cy="15"/>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7" name="Line 9924"/>
              <p:cNvSpPr>
                <a:spLocks noChangeAspect="1" noChangeShapeType="1"/>
              </p:cNvSpPr>
              <p:nvPr/>
            </p:nvSpPr>
            <p:spPr bwMode="auto">
              <a:xfrm flipV="1">
                <a:off x="3176" y="2710"/>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8" name="Oval 9925"/>
              <p:cNvSpPr>
                <a:spLocks noChangeAspect="1" noChangeArrowheads="1"/>
              </p:cNvSpPr>
              <p:nvPr/>
            </p:nvSpPr>
            <p:spPr bwMode="auto">
              <a:xfrm>
                <a:off x="3163" y="2644"/>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9" name="Line 9926"/>
              <p:cNvSpPr>
                <a:spLocks noChangeAspect="1" noChangeShapeType="1"/>
              </p:cNvSpPr>
              <p:nvPr/>
            </p:nvSpPr>
            <p:spPr bwMode="auto">
              <a:xfrm flipH="1" flipV="1">
                <a:off x="3183" y="2741"/>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0" name="Line 9927"/>
              <p:cNvSpPr>
                <a:spLocks noChangeAspect="1" noChangeShapeType="1"/>
              </p:cNvSpPr>
              <p:nvPr/>
            </p:nvSpPr>
            <p:spPr bwMode="auto">
              <a:xfrm>
                <a:off x="3211" y="2746"/>
                <a:ext cx="7" cy="11"/>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1" name="Line 9928"/>
              <p:cNvSpPr>
                <a:spLocks noChangeAspect="1" noChangeShapeType="1"/>
              </p:cNvSpPr>
              <p:nvPr/>
            </p:nvSpPr>
            <p:spPr bwMode="auto">
              <a:xfrm flipH="1">
                <a:off x="3209" y="2759"/>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2" name="Oval 9929"/>
              <p:cNvSpPr>
                <a:spLocks noChangeAspect="1" noChangeArrowheads="1"/>
              </p:cNvSpPr>
              <p:nvPr/>
            </p:nvSpPr>
            <p:spPr bwMode="auto">
              <a:xfrm flipH="1" flipV="1">
                <a:off x="3163" y="2770"/>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3" name="Line 9930"/>
              <p:cNvSpPr>
                <a:spLocks noChangeAspect="1" noChangeShapeType="1"/>
              </p:cNvSpPr>
              <p:nvPr/>
            </p:nvSpPr>
            <p:spPr bwMode="auto">
              <a:xfrm>
                <a:off x="3355" y="2708"/>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4" name="Line 9931"/>
              <p:cNvSpPr>
                <a:spLocks noChangeAspect="1" noChangeShapeType="1"/>
              </p:cNvSpPr>
              <p:nvPr/>
            </p:nvSpPr>
            <p:spPr bwMode="auto">
              <a:xfrm flipH="1" flipV="1">
                <a:off x="3320" y="2724"/>
                <a:ext cx="10" cy="15"/>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5" name="Line 9932"/>
              <p:cNvSpPr>
                <a:spLocks noChangeAspect="1" noChangeShapeType="1"/>
              </p:cNvSpPr>
              <p:nvPr/>
            </p:nvSpPr>
            <p:spPr bwMode="auto">
              <a:xfrm flipV="1">
                <a:off x="3319" y="2710"/>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6" name="Oval 9933"/>
              <p:cNvSpPr>
                <a:spLocks noChangeAspect="1" noChangeArrowheads="1"/>
              </p:cNvSpPr>
              <p:nvPr/>
            </p:nvSpPr>
            <p:spPr bwMode="auto">
              <a:xfrm>
                <a:off x="3306" y="2644"/>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7" name="Line 9934"/>
              <p:cNvSpPr>
                <a:spLocks noChangeAspect="1" noChangeShapeType="1"/>
              </p:cNvSpPr>
              <p:nvPr/>
            </p:nvSpPr>
            <p:spPr bwMode="auto">
              <a:xfrm flipH="1" flipV="1">
                <a:off x="3326" y="2741"/>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 name="Line 9935"/>
              <p:cNvSpPr>
                <a:spLocks noChangeAspect="1" noChangeShapeType="1"/>
              </p:cNvSpPr>
              <p:nvPr/>
            </p:nvSpPr>
            <p:spPr bwMode="auto">
              <a:xfrm>
                <a:off x="3354" y="2746"/>
                <a:ext cx="7" cy="11"/>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9" name="Line 9936"/>
              <p:cNvSpPr>
                <a:spLocks noChangeAspect="1" noChangeShapeType="1"/>
              </p:cNvSpPr>
              <p:nvPr/>
            </p:nvSpPr>
            <p:spPr bwMode="auto">
              <a:xfrm flipH="1">
                <a:off x="3352" y="2759"/>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0" name="Oval 9937"/>
              <p:cNvSpPr>
                <a:spLocks noChangeAspect="1" noChangeArrowheads="1"/>
              </p:cNvSpPr>
              <p:nvPr/>
            </p:nvSpPr>
            <p:spPr bwMode="auto">
              <a:xfrm flipH="1" flipV="1">
                <a:off x="3306" y="2770"/>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1" name="Line 9938"/>
              <p:cNvSpPr>
                <a:spLocks noChangeAspect="1" noChangeShapeType="1"/>
              </p:cNvSpPr>
              <p:nvPr/>
            </p:nvSpPr>
            <p:spPr bwMode="auto">
              <a:xfrm>
                <a:off x="3141" y="2708"/>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2" name="Line 9939"/>
              <p:cNvSpPr>
                <a:spLocks noChangeAspect="1" noChangeShapeType="1"/>
              </p:cNvSpPr>
              <p:nvPr/>
            </p:nvSpPr>
            <p:spPr bwMode="auto">
              <a:xfrm flipH="1" flipV="1">
                <a:off x="3106" y="2724"/>
                <a:ext cx="10" cy="15"/>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3" name="Line 9940"/>
              <p:cNvSpPr>
                <a:spLocks noChangeAspect="1" noChangeShapeType="1"/>
              </p:cNvSpPr>
              <p:nvPr/>
            </p:nvSpPr>
            <p:spPr bwMode="auto">
              <a:xfrm flipV="1">
                <a:off x="3105" y="2710"/>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4" name="Oval 9941"/>
              <p:cNvSpPr>
                <a:spLocks noChangeAspect="1" noChangeArrowheads="1"/>
              </p:cNvSpPr>
              <p:nvPr/>
            </p:nvSpPr>
            <p:spPr bwMode="auto">
              <a:xfrm>
                <a:off x="3092" y="2644"/>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5" name="Line 9942"/>
              <p:cNvSpPr>
                <a:spLocks noChangeAspect="1" noChangeShapeType="1"/>
              </p:cNvSpPr>
              <p:nvPr/>
            </p:nvSpPr>
            <p:spPr bwMode="auto">
              <a:xfrm flipH="1" flipV="1">
                <a:off x="3112" y="2741"/>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6" name="Line 9943"/>
              <p:cNvSpPr>
                <a:spLocks noChangeAspect="1" noChangeShapeType="1"/>
              </p:cNvSpPr>
              <p:nvPr/>
            </p:nvSpPr>
            <p:spPr bwMode="auto">
              <a:xfrm>
                <a:off x="3140" y="2746"/>
                <a:ext cx="7" cy="11"/>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7" name="Line 9944"/>
              <p:cNvSpPr>
                <a:spLocks noChangeAspect="1" noChangeShapeType="1"/>
              </p:cNvSpPr>
              <p:nvPr/>
            </p:nvSpPr>
            <p:spPr bwMode="auto">
              <a:xfrm flipH="1">
                <a:off x="3138" y="2759"/>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 name="Oval 9945"/>
              <p:cNvSpPr>
                <a:spLocks noChangeAspect="1" noChangeArrowheads="1"/>
              </p:cNvSpPr>
              <p:nvPr/>
            </p:nvSpPr>
            <p:spPr bwMode="auto">
              <a:xfrm flipH="1" flipV="1">
                <a:off x="3092" y="2770"/>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9" name="Line 9946"/>
              <p:cNvSpPr>
                <a:spLocks noChangeAspect="1" noChangeShapeType="1"/>
              </p:cNvSpPr>
              <p:nvPr/>
            </p:nvSpPr>
            <p:spPr bwMode="auto">
              <a:xfrm>
                <a:off x="3284" y="2708"/>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0" name="Line 9947"/>
              <p:cNvSpPr>
                <a:spLocks noChangeAspect="1" noChangeShapeType="1"/>
              </p:cNvSpPr>
              <p:nvPr/>
            </p:nvSpPr>
            <p:spPr bwMode="auto">
              <a:xfrm flipH="1" flipV="1">
                <a:off x="3249" y="2724"/>
                <a:ext cx="10" cy="15"/>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1" name="Line 9948"/>
              <p:cNvSpPr>
                <a:spLocks noChangeAspect="1" noChangeShapeType="1"/>
              </p:cNvSpPr>
              <p:nvPr/>
            </p:nvSpPr>
            <p:spPr bwMode="auto">
              <a:xfrm flipV="1">
                <a:off x="3248" y="2710"/>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2" name="Oval 9949"/>
              <p:cNvSpPr>
                <a:spLocks noChangeAspect="1" noChangeArrowheads="1"/>
              </p:cNvSpPr>
              <p:nvPr/>
            </p:nvSpPr>
            <p:spPr bwMode="auto">
              <a:xfrm>
                <a:off x="3235" y="2644"/>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3" name="Line 9950"/>
              <p:cNvSpPr>
                <a:spLocks noChangeAspect="1" noChangeShapeType="1"/>
              </p:cNvSpPr>
              <p:nvPr/>
            </p:nvSpPr>
            <p:spPr bwMode="auto">
              <a:xfrm flipH="1" flipV="1">
                <a:off x="3255" y="2741"/>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4" name="Line 9951"/>
              <p:cNvSpPr>
                <a:spLocks noChangeAspect="1" noChangeShapeType="1"/>
              </p:cNvSpPr>
              <p:nvPr/>
            </p:nvSpPr>
            <p:spPr bwMode="auto">
              <a:xfrm>
                <a:off x="3283" y="2746"/>
                <a:ext cx="7" cy="11"/>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5" name="Line 9952"/>
              <p:cNvSpPr>
                <a:spLocks noChangeAspect="1" noChangeShapeType="1"/>
              </p:cNvSpPr>
              <p:nvPr/>
            </p:nvSpPr>
            <p:spPr bwMode="auto">
              <a:xfrm flipH="1">
                <a:off x="3281" y="2759"/>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6" name="Oval 9953"/>
              <p:cNvSpPr>
                <a:spLocks noChangeAspect="1" noChangeArrowheads="1"/>
              </p:cNvSpPr>
              <p:nvPr/>
            </p:nvSpPr>
            <p:spPr bwMode="auto">
              <a:xfrm flipH="1" flipV="1">
                <a:off x="3235" y="2770"/>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7" name="Line 9954"/>
              <p:cNvSpPr>
                <a:spLocks noChangeAspect="1" noChangeShapeType="1"/>
              </p:cNvSpPr>
              <p:nvPr/>
            </p:nvSpPr>
            <p:spPr bwMode="auto">
              <a:xfrm>
                <a:off x="3426" y="2708"/>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 name="Line 9955"/>
              <p:cNvSpPr>
                <a:spLocks noChangeAspect="1" noChangeShapeType="1"/>
              </p:cNvSpPr>
              <p:nvPr/>
            </p:nvSpPr>
            <p:spPr bwMode="auto">
              <a:xfrm flipH="1" flipV="1">
                <a:off x="3391" y="2724"/>
                <a:ext cx="10" cy="15"/>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9" name="Line 9956"/>
              <p:cNvSpPr>
                <a:spLocks noChangeAspect="1" noChangeShapeType="1"/>
              </p:cNvSpPr>
              <p:nvPr/>
            </p:nvSpPr>
            <p:spPr bwMode="auto">
              <a:xfrm flipV="1">
                <a:off x="3390" y="2710"/>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0" name="Oval 9957"/>
              <p:cNvSpPr>
                <a:spLocks noChangeAspect="1" noChangeArrowheads="1"/>
              </p:cNvSpPr>
              <p:nvPr/>
            </p:nvSpPr>
            <p:spPr bwMode="auto">
              <a:xfrm>
                <a:off x="3377" y="2644"/>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1" name="Line 9958"/>
              <p:cNvSpPr>
                <a:spLocks noChangeAspect="1" noChangeShapeType="1"/>
              </p:cNvSpPr>
              <p:nvPr/>
            </p:nvSpPr>
            <p:spPr bwMode="auto">
              <a:xfrm flipH="1" flipV="1">
                <a:off x="3397" y="2741"/>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2" name="Line 9959"/>
              <p:cNvSpPr>
                <a:spLocks noChangeAspect="1" noChangeShapeType="1"/>
              </p:cNvSpPr>
              <p:nvPr/>
            </p:nvSpPr>
            <p:spPr bwMode="auto">
              <a:xfrm>
                <a:off x="3425" y="2746"/>
                <a:ext cx="7" cy="11"/>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3" name="Line 9960"/>
              <p:cNvSpPr>
                <a:spLocks noChangeAspect="1" noChangeShapeType="1"/>
              </p:cNvSpPr>
              <p:nvPr/>
            </p:nvSpPr>
            <p:spPr bwMode="auto">
              <a:xfrm flipH="1">
                <a:off x="3423" y="2759"/>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4" name="Oval 9961"/>
              <p:cNvSpPr>
                <a:spLocks noChangeAspect="1" noChangeArrowheads="1"/>
              </p:cNvSpPr>
              <p:nvPr/>
            </p:nvSpPr>
            <p:spPr bwMode="auto">
              <a:xfrm flipH="1" flipV="1">
                <a:off x="3377" y="2770"/>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5" name="Line 9962"/>
              <p:cNvSpPr>
                <a:spLocks noChangeAspect="1" noChangeShapeType="1"/>
              </p:cNvSpPr>
              <p:nvPr/>
            </p:nvSpPr>
            <p:spPr bwMode="auto">
              <a:xfrm>
                <a:off x="3569" y="2708"/>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6" name="Line 9963"/>
              <p:cNvSpPr>
                <a:spLocks noChangeAspect="1" noChangeShapeType="1"/>
              </p:cNvSpPr>
              <p:nvPr/>
            </p:nvSpPr>
            <p:spPr bwMode="auto">
              <a:xfrm flipH="1" flipV="1">
                <a:off x="3534" y="2724"/>
                <a:ext cx="10" cy="15"/>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7" name="Line 9964"/>
              <p:cNvSpPr>
                <a:spLocks noChangeAspect="1" noChangeShapeType="1"/>
              </p:cNvSpPr>
              <p:nvPr/>
            </p:nvSpPr>
            <p:spPr bwMode="auto">
              <a:xfrm flipV="1">
                <a:off x="3533" y="2710"/>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8" name="Oval 9965"/>
              <p:cNvSpPr>
                <a:spLocks noChangeAspect="1" noChangeArrowheads="1"/>
              </p:cNvSpPr>
              <p:nvPr/>
            </p:nvSpPr>
            <p:spPr bwMode="auto">
              <a:xfrm>
                <a:off x="3520" y="2644"/>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9" name="Line 9966"/>
              <p:cNvSpPr>
                <a:spLocks noChangeAspect="1" noChangeShapeType="1"/>
              </p:cNvSpPr>
              <p:nvPr/>
            </p:nvSpPr>
            <p:spPr bwMode="auto">
              <a:xfrm flipH="1" flipV="1">
                <a:off x="3540" y="2741"/>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0" name="Line 9967"/>
              <p:cNvSpPr>
                <a:spLocks noChangeAspect="1" noChangeShapeType="1"/>
              </p:cNvSpPr>
              <p:nvPr/>
            </p:nvSpPr>
            <p:spPr bwMode="auto">
              <a:xfrm>
                <a:off x="3568" y="2746"/>
                <a:ext cx="7" cy="11"/>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1" name="Line 9968"/>
              <p:cNvSpPr>
                <a:spLocks noChangeAspect="1" noChangeShapeType="1"/>
              </p:cNvSpPr>
              <p:nvPr/>
            </p:nvSpPr>
            <p:spPr bwMode="auto">
              <a:xfrm flipH="1">
                <a:off x="3566" y="2759"/>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2" name="Oval 9969"/>
              <p:cNvSpPr>
                <a:spLocks noChangeAspect="1" noChangeArrowheads="1"/>
              </p:cNvSpPr>
              <p:nvPr/>
            </p:nvSpPr>
            <p:spPr bwMode="auto">
              <a:xfrm flipH="1" flipV="1">
                <a:off x="3520" y="2770"/>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3" name="Line 9970"/>
              <p:cNvSpPr>
                <a:spLocks noChangeAspect="1" noChangeShapeType="1"/>
              </p:cNvSpPr>
              <p:nvPr/>
            </p:nvSpPr>
            <p:spPr bwMode="auto">
              <a:xfrm>
                <a:off x="3497" y="2708"/>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4" name="Line 9971"/>
              <p:cNvSpPr>
                <a:spLocks noChangeAspect="1" noChangeShapeType="1"/>
              </p:cNvSpPr>
              <p:nvPr/>
            </p:nvSpPr>
            <p:spPr bwMode="auto">
              <a:xfrm flipH="1" flipV="1">
                <a:off x="3462" y="2724"/>
                <a:ext cx="10" cy="15"/>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5" name="Line 9972"/>
              <p:cNvSpPr>
                <a:spLocks noChangeAspect="1" noChangeShapeType="1"/>
              </p:cNvSpPr>
              <p:nvPr/>
            </p:nvSpPr>
            <p:spPr bwMode="auto">
              <a:xfrm flipV="1">
                <a:off x="3461" y="2710"/>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6" name="Oval 9973"/>
              <p:cNvSpPr>
                <a:spLocks noChangeAspect="1" noChangeArrowheads="1"/>
              </p:cNvSpPr>
              <p:nvPr/>
            </p:nvSpPr>
            <p:spPr bwMode="auto">
              <a:xfrm>
                <a:off x="3448" y="2644"/>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7" name="Line 9974"/>
              <p:cNvSpPr>
                <a:spLocks noChangeAspect="1" noChangeShapeType="1"/>
              </p:cNvSpPr>
              <p:nvPr/>
            </p:nvSpPr>
            <p:spPr bwMode="auto">
              <a:xfrm flipH="1" flipV="1">
                <a:off x="3468" y="2741"/>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8" name="Line 9975"/>
              <p:cNvSpPr>
                <a:spLocks noChangeAspect="1" noChangeShapeType="1"/>
              </p:cNvSpPr>
              <p:nvPr/>
            </p:nvSpPr>
            <p:spPr bwMode="auto">
              <a:xfrm>
                <a:off x="3496" y="2746"/>
                <a:ext cx="7" cy="11"/>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9" name="Line 9976"/>
              <p:cNvSpPr>
                <a:spLocks noChangeAspect="1" noChangeShapeType="1"/>
              </p:cNvSpPr>
              <p:nvPr/>
            </p:nvSpPr>
            <p:spPr bwMode="auto">
              <a:xfrm flipH="1">
                <a:off x="3494" y="2759"/>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0" name="Oval 9977"/>
              <p:cNvSpPr>
                <a:spLocks noChangeAspect="1" noChangeArrowheads="1"/>
              </p:cNvSpPr>
              <p:nvPr/>
            </p:nvSpPr>
            <p:spPr bwMode="auto">
              <a:xfrm flipH="1" flipV="1">
                <a:off x="3448" y="2770"/>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1" name="Line 9978"/>
              <p:cNvSpPr>
                <a:spLocks noChangeAspect="1" noChangeShapeType="1"/>
              </p:cNvSpPr>
              <p:nvPr/>
            </p:nvSpPr>
            <p:spPr bwMode="auto">
              <a:xfrm>
                <a:off x="3640" y="2708"/>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2" name="Line 9979"/>
              <p:cNvSpPr>
                <a:spLocks noChangeAspect="1" noChangeShapeType="1"/>
              </p:cNvSpPr>
              <p:nvPr/>
            </p:nvSpPr>
            <p:spPr bwMode="auto">
              <a:xfrm flipH="1" flipV="1">
                <a:off x="3605" y="2724"/>
                <a:ext cx="10" cy="15"/>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3" name="Line 9980"/>
              <p:cNvSpPr>
                <a:spLocks noChangeAspect="1" noChangeShapeType="1"/>
              </p:cNvSpPr>
              <p:nvPr/>
            </p:nvSpPr>
            <p:spPr bwMode="auto">
              <a:xfrm flipV="1">
                <a:off x="3604" y="2710"/>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4" name="Oval 9981"/>
              <p:cNvSpPr>
                <a:spLocks noChangeAspect="1" noChangeArrowheads="1"/>
              </p:cNvSpPr>
              <p:nvPr/>
            </p:nvSpPr>
            <p:spPr bwMode="auto">
              <a:xfrm>
                <a:off x="3591" y="2644"/>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5" name="Line 9982"/>
              <p:cNvSpPr>
                <a:spLocks noChangeAspect="1" noChangeShapeType="1"/>
              </p:cNvSpPr>
              <p:nvPr/>
            </p:nvSpPr>
            <p:spPr bwMode="auto">
              <a:xfrm flipH="1" flipV="1">
                <a:off x="3611" y="2741"/>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6" name="Line 9983"/>
              <p:cNvSpPr>
                <a:spLocks noChangeAspect="1" noChangeShapeType="1"/>
              </p:cNvSpPr>
              <p:nvPr/>
            </p:nvSpPr>
            <p:spPr bwMode="auto">
              <a:xfrm>
                <a:off x="3639" y="2746"/>
                <a:ext cx="7" cy="11"/>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7" name="Line 9984"/>
              <p:cNvSpPr>
                <a:spLocks noChangeAspect="1" noChangeShapeType="1"/>
              </p:cNvSpPr>
              <p:nvPr/>
            </p:nvSpPr>
            <p:spPr bwMode="auto">
              <a:xfrm flipH="1">
                <a:off x="3637" y="2759"/>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8" name="Oval 9985"/>
              <p:cNvSpPr>
                <a:spLocks noChangeAspect="1" noChangeArrowheads="1"/>
              </p:cNvSpPr>
              <p:nvPr/>
            </p:nvSpPr>
            <p:spPr bwMode="auto">
              <a:xfrm flipH="1" flipV="1">
                <a:off x="3591" y="2770"/>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9" name="Line 9986"/>
              <p:cNvSpPr>
                <a:spLocks noChangeAspect="1" noChangeShapeType="1"/>
              </p:cNvSpPr>
              <p:nvPr/>
            </p:nvSpPr>
            <p:spPr bwMode="auto">
              <a:xfrm>
                <a:off x="3711" y="2708"/>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0" name="Line 9987"/>
              <p:cNvSpPr>
                <a:spLocks noChangeAspect="1" noChangeShapeType="1"/>
              </p:cNvSpPr>
              <p:nvPr/>
            </p:nvSpPr>
            <p:spPr bwMode="auto">
              <a:xfrm flipH="1" flipV="1">
                <a:off x="3676" y="2724"/>
                <a:ext cx="10" cy="15"/>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1" name="Line 9988"/>
              <p:cNvSpPr>
                <a:spLocks noChangeAspect="1" noChangeShapeType="1"/>
              </p:cNvSpPr>
              <p:nvPr/>
            </p:nvSpPr>
            <p:spPr bwMode="auto">
              <a:xfrm flipV="1">
                <a:off x="3675" y="2710"/>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2" name="Oval 9989"/>
              <p:cNvSpPr>
                <a:spLocks noChangeAspect="1" noChangeArrowheads="1"/>
              </p:cNvSpPr>
              <p:nvPr/>
            </p:nvSpPr>
            <p:spPr bwMode="auto">
              <a:xfrm>
                <a:off x="3662" y="2644"/>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3" name="Line 9990"/>
              <p:cNvSpPr>
                <a:spLocks noChangeAspect="1" noChangeShapeType="1"/>
              </p:cNvSpPr>
              <p:nvPr/>
            </p:nvSpPr>
            <p:spPr bwMode="auto">
              <a:xfrm flipH="1" flipV="1">
                <a:off x="3682" y="2741"/>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4" name="Line 9991"/>
              <p:cNvSpPr>
                <a:spLocks noChangeAspect="1" noChangeShapeType="1"/>
              </p:cNvSpPr>
              <p:nvPr/>
            </p:nvSpPr>
            <p:spPr bwMode="auto">
              <a:xfrm>
                <a:off x="3710" y="2746"/>
                <a:ext cx="7" cy="11"/>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5" name="Line 9992"/>
              <p:cNvSpPr>
                <a:spLocks noChangeAspect="1" noChangeShapeType="1"/>
              </p:cNvSpPr>
              <p:nvPr/>
            </p:nvSpPr>
            <p:spPr bwMode="auto">
              <a:xfrm flipH="1">
                <a:off x="3708" y="2759"/>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6" name="Oval 9993"/>
              <p:cNvSpPr>
                <a:spLocks noChangeAspect="1" noChangeArrowheads="1"/>
              </p:cNvSpPr>
              <p:nvPr/>
            </p:nvSpPr>
            <p:spPr bwMode="auto">
              <a:xfrm flipH="1" flipV="1">
                <a:off x="3662" y="2770"/>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7" name="Line 9994"/>
              <p:cNvSpPr>
                <a:spLocks noChangeAspect="1" noChangeShapeType="1"/>
              </p:cNvSpPr>
              <p:nvPr/>
            </p:nvSpPr>
            <p:spPr bwMode="auto">
              <a:xfrm>
                <a:off x="3783" y="2708"/>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8" name="Line 9995"/>
              <p:cNvSpPr>
                <a:spLocks noChangeAspect="1" noChangeShapeType="1"/>
              </p:cNvSpPr>
              <p:nvPr/>
            </p:nvSpPr>
            <p:spPr bwMode="auto">
              <a:xfrm flipH="1" flipV="1">
                <a:off x="3748" y="2724"/>
                <a:ext cx="10" cy="15"/>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9" name="Line 9996"/>
              <p:cNvSpPr>
                <a:spLocks noChangeAspect="1" noChangeShapeType="1"/>
              </p:cNvSpPr>
              <p:nvPr/>
            </p:nvSpPr>
            <p:spPr bwMode="auto">
              <a:xfrm flipV="1">
                <a:off x="3747" y="2710"/>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00" name="Oval 9997"/>
              <p:cNvSpPr>
                <a:spLocks noChangeAspect="1" noChangeArrowheads="1"/>
              </p:cNvSpPr>
              <p:nvPr/>
            </p:nvSpPr>
            <p:spPr bwMode="auto">
              <a:xfrm>
                <a:off x="3734" y="2644"/>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1" name="Line 9998"/>
              <p:cNvSpPr>
                <a:spLocks noChangeAspect="1" noChangeShapeType="1"/>
              </p:cNvSpPr>
              <p:nvPr/>
            </p:nvSpPr>
            <p:spPr bwMode="auto">
              <a:xfrm flipH="1" flipV="1">
                <a:off x="3754" y="2741"/>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02" name="Line 9999"/>
              <p:cNvSpPr>
                <a:spLocks noChangeAspect="1" noChangeShapeType="1"/>
              </p:cNvSpPr>
              <p:nvPr/>
            </p:nvSpPr>
            <p:spPr bwMode="auto">
              <a:xfrm>
                <a:off x="3782" y="2746"/>
                <a:ext cx="7" cy="11"/>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03" name="Line 10000"/>
              <p:cNvSpPr>
                <a:spLocks noChangeAspect="1" noChangeShapeType="1"/>
              </p:cNvSpPr>
              <p:nvPr/>
            </p:nvSpPr>
            <p:spPr bwMode="auto">
              <a:xfrm flipH="1">
                <a:off x="3780" y="2759"/>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04" name="Oval 10001"/>
              <p:cNvSpPr>
                <a:spLocks noChangeAspect="1" noChangeArrowheads="1"/>
              </p:cNvSpPr>
              <p:nvPr/>
            </p:nvSpPr>
            <p:spPr bwMode="auto">
              <a:xfrm flipH="1" flipV="1">
                <a:off x="3734" y="2770"/>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5" name="Line 10002"/>
              <p:cNvSpPr>
                <a:spLocks noChangeAspect="1" noChangeShapeType="1"/>
              </p:cNvSpPr>
              <p:nvPr/>
            </p:nvSpPr>
            <p:spPr bwMode="auto">
              <a:xfrm flipH="1">
                <a:off x="4608" y="2708"/>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06" name="Line 10003"/>
              <p:cNvSpPr>
                <a:spLocks noChangeAspect="1" noChangeShapeType="1"/>
              </p:cNvSpPr>
              <p:nvPr/>
            </p:nvSpPr>
            <p:spPr bwMode="auto">
              <a:xfrm flipV="1">
                <a:off x="4633" y="2724"/>
                <a:ext cx="10" cy="15"/>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07" name="Line 10004"/>
              <p:cNvSpPr>
                <a:spLocks noChangeAspect="1" noChangeShapeType="1"/>
              </p:cNvSpPr>
              <p:nvPr/>
            </p:nvSpPr>
            <p:spPr bwMode="auto">
              <a:xfrm flipH="1" flipV="1">
                <a:off x="4634" y="2710"/>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08" name="Oval 10005"/>
              <p:cNvSpPr>
                <a:spLocks noChangeAspect="1" noChangeArrowheads="1"/>
              </p:cNvSpPr>
              <p:nvPr/>
            </p:nvSpPr>
            <p:spPr bwMode="auto">
              <a:xfrm flipH="1">
                <a:off x="4588" y="2644"/>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9" name="Line 10006"/>
              <p:cNvSpPr>
                <a:spLocks noChangeAspect="1" noChangeShapeType="1"/>
              </p:cNvSpPr>
              <p:nvPr/>
            </p:nvSpPr>
            <p:spPr bwMode="auto">
              <a:xfrm flipV="1">
                <a:off x="4637" y="2741"/>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0" name="Line 10007"/>
              <p:cNvSpPr>
                <a:spLocks noChangeAspect="1" noChangeShapeType="1"/>
              </p:cNvSpPr>
              <p:nvPr/>
            </p:nvSpPr>
            <p:spPr bwMode="auto">
              <a:xfrm flipH="1">
                <a:off x="4602" y="2746"/>
                <a:ext cx="7" cy="11"/>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1" name="Line 10008"/>
              <p:cNvSpPr>
                <a:spLocks noChangeAspect="1" noChangeShapeType="1"/>
              </p:cNvSpPr>
              <p:nvPr/>
            </p:nvSpPr>
            <p:spPr bwMode="auto">
              <a:xfrm>
                <a:off x="4601" y="2759"/>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2" name="Oval 10009"/>
              <p:cNvSpPr>
                <a:spLocks noChangeAspect="1" noChangeArrowheads="1"/>
              </p:cNvSpPr>
              <p:nvPr/>
            </p:nvSpPr>
            <p:spPr bwMode="auto">
              <a:xfrm flipV="1">
                <a:off x="4588" y="2770"/>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3" name="Line 10010"/>
              <p:cNvSpPr>
                <a:spLocks noChangeAspect="1" noChangeShapeType="1"/>
              </p:cNvSpPr>
              <p:nvPr/>
            </p:nvSpPr>
            <p:spPr bwMode="auto">
              <a:xfrm flipH="1">
                <a:off x="4537" y="2708"/>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4" name="Line 10011"/>
              <p:cNvSpPr>
                <a:spLocks noChangeAspect="1" noChangeShapeType="1"/>
              </p:cNvSpPr>
              <p:nvPr/>
            </p:nvSpPr>
            <p:spPr bwMode="auto">
              <a:xfrm flipV="1">
                <a:off x="4562" y="2724"/>
                <a:ext cx="10" cy="15"/>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5" name="Line 10012"/>
              <p:cNvSpPr>
                <a:spLocks noChangeAspect="1" noChangeShapeType="1"/>
              </p:cNvSpPr>
              <p:nvPr/>
            </p:nvSpPr>
            <p:spPr bwMode="auto">
              <a:xfrm flipH="1" flipV="1">
                <a:off x="4563" y="2710"/>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6" name="Oval 10013"/>
              <p:cNvSpPr>
                <a:spLocks noChangeAspect="1" noChangeArrowheads="1"/>
              </p:cNvSpPr>
              <p:nvPr/>
            </p:nvSpPr>
            <p:spPr bwMode="auto">
              <a:xfrm flipH="1">
                <a:off x="4517" y="2644"/>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7" name="Line 10014"/>
              <p:cNvSpPr>
                <a:spLocks noChangeAspect="1" noChangeShapeType="1"/>
              </p:cNvSpPr>
              <p:nvPr/>
            </p:nvSpPr>
            <p:spPr bwMode="auto">
              <a:xfrm flipV="1">
                <a:off x="4566" y="2741"/>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8" name="Line 10015"/>
              <p:cNvSpPr>
                <a:spLocks noChangeAspect="1" noChangeShapeType="1"/>
              </p:cNvSpPr>
              <p:nvPr/>
            </p:nvSpPr>
            <p:spPr bwMode="auto">
              <a:xfrm flipH="1">
                <a:off x="4531" y="2746"/>
                <a:ext cx="7" cy="11"/>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9" name="Line 10016"/>
              <p:cNvSpPr>
                <a:spLocks noChangeAspect="1" noChangeShapeType="1"/>
              </p:cNvSpPr>
              <p:nvPr/>
            </p:nvSpPr>
            <p:spPr bwMode="auto">
              <a:xfrm>
                <a:off x="4530" y="2759"/>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0" name="Oval 10017"/>
              <p:cNvSpPr>
                <a:spLocks noChangeAspect="1" noChangeArrowheads="1"/>
              </p:cNvSpPr>
              <p:nvPr/>
            </p:nvSpPr>
            <p:spPr bwMode="auto">
              <a:xfrm flipV="1">
                <a:off x="4517" y="2770"/>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1" name="Line 10018"/>
              <p:cNvSpPr>
                <a:spLocks noChangeAspect="1" noChangeShapeType="1"/>
              </p:cNvSpPr>
              <p:nvPr/>
            </p:nvSpPr>
            <p:spPr bwMode="auto">
              <a:xfrm flipH="1">
                <a:off x="4395" y="2708"/>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2" name="Line 10019"/>
              <p:cNvSpPr>
                <a:spLocks noChangeAspect="1" noChangeShapeType="1"/>
              </p:cNvSpPr>
              <p:nvPr/>
            </p:nvSpPr>
            <p:spPr bwMode="auto">
              <a:xfrm flipV="1">
                <a:off x="4420" y="2724"/>
                <a:ext cx="10" cy="15"/>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3" name="Line 10020"/>
              <p:cNvSpPr>
                <a:spLocks noChangeAspect="1" noChangeShapeType="1"/>
              </p:cNvSpPr>
              <p:nvPr/>
            </p:nvSpPr>
            <p:spPr bwMode="auto">
              <a:xfrm flipH="1" flipV="1">
                <a:off x="4421" y="2710"/>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4" name="Oval 10021"/>
              <p:cNvSpPr>
                <a:spLocks noChangeAspect="1" noChangeArrowheads="1"/>
              </p:cNvSpPr>
              <p:nvPr/>
            </p:nvSpPr>
            <p:spPr bwMode="auto">
              <a:xfrm flipH="1">
                <a:off x="4375" y="2644"/>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5" name="Line 10022"/>
              <p:cNvSpPr>
                <a:spLocks noChangeAspect="1" noChangeShapeType="1"/>
              </p:cNvSpPr>
              <p:nvPr/>
            </p:nvSpPr>
            <p:spPr bwMode="auto">
              <a:xfrm flipV="1">
                <a:off x="4424" y="2741"/>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6" name="Line 10023"/>
              <p:cNvSpPr>
                <a:spLocks noChangeAspect="1" noChangeShapeType="1"/>
              </p:cNvSpPr>
              <p:nvPr/>
            </p:nvSpPr>
            <p:spPr bwMode="auto">
              <a:xfrm flipH="1">
                <a:off x="4389" y="2746"/>
                <a:ext cx="7" cy="11"/>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7" name="Line 10024"/>
              <p:cNvSpPr>
                <a:spLocks noChangeAspect="1" noChangeShapeType="1"/>
              </p:cNvSpPr>
              <p:nvPr/>
            </p:nvSpPr>
            <p:spPr bwMode="auto">
              <a:xfrm>
                <a:off x="4388" y="2759"/>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8" name="Oval 10025"/>
              <p:cNvSpPr>
                <a:spLocks noChangeAspect="1" noChangeArrowheads="1"/>
              </p:cNvSpPr>
              <p:nvPr/>
            </p:nvSpPr>
            <p:spPr bwMode="auto">
              <a:xfrm flipV="1">
                <a:off x="4375" y="2770"/>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9" name="Line 10026"/>
              <p:cNvSpPr>
                <a:spLocks noChangeAspect="1" noChangeShapeType="1"/>
              </p:cNvSpPr>
              <p:nvPr/>
            </p:nvSpPr>
            <p:spPr bwMode="auto">
              <a:xfrm flipH="1">
                <a:off x="4252" y="2708"/>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0" name="Line 10027"/>
              <p:cNvSpPr>
                <a:spLocks noChangeAspect="1" noChangeShapeType="1"/>
              </p:cNvSpPr>
              <p:nvPr/>
            </p:nvSpPr>
            <p:spPr bwMode="auto">
              <a:xfrm flipV="1">
                <a:off x="4277" y="2724"/>
                <a:ext cx="10" cy="15"/>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1" name="Line 10028"/>
              <p:cNvSpPr>
                <a:spLocks noChangeAspect="1" noChangeShapeType="1"/>
              </p:cNvSpPr>
              <p:nvPr/>
            </p:nvSpPr>
            <p:spPr bwMode="auto">
              <a:xfrm flipH="1" flipV="1">
                <a:off x="4278" y="2710"/>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2" name="Oval 10029"/>
              <p:cNvSpPr>
                <a:spLocks noChangeAspect="1" noChangeArrowheads="1"/>
              </p:cNvSpPr>
              <p:nvPr/>
            </p:nvSpPr>
            <p:spPr bwMode="auto">
              <a:xfrm flipH="1">
                <a:off x="4232" y="2644"/>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3" name="Line 10030"/>
              <p:cNvSpPr>
                <a:spLocks noChangeAspect="1" noChangeShapeType="1"/>
              </p:cNvSpPr>
              <p:nvPr/>
            </p:nvSpPr>
            <p:spPr bwMode="auto">
              <a:xfrm flipV="1">
                <a:off x="4281" y="2741"/>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4" name="Line 10031"/>
              <p:cNvSpPr>
                <a:spLocks noChangeAspect="1" noChangeShapeType="1"/>
              </p:cNvSpPr>
              <p:nvPr/>
            </p:nvSpPr>
            <p:spPr bwMode="auto">
              <a:xfrm flipH="1">
                <a:off x="4246" y="2746"/>
                <a:ext cx="7" cy="11"/>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5" name="Line 10032"/>
              <p:cNvSpPr>
                <a:spLocks noChangeAspect="1" noChangeShapeType="1"/>
              </p:cNvSpPr>
              <p:nvPr/>
            </p:nvSpPr>
            <p:spPr bwMode="auto">
              <a:xfrm>
                <a:off x="4245" y="2759"/>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6" name="Oval 10033"/>
              <p:cNvSpPr>
                <a:spLocks noChangeAspect="1" noChangeArrowheads="1"/>
              </p:cNvSpPr>
              <p:nvPr/>
            </p:nvSpPr>
            <p:spPr bwMode="auto">
              <a:xfrm flipV="1">
                <a:off x="4232" y="2770"/>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7" name="Line 10034"/>
              <p:cNvSpPr>
                <a:spLocks noChangeAspect="1" noChangeShapeType="1"/>
              </p:cNvSpPr>
              <p:nvPr/>
            </p:nvSpPr>
            <p:spPr bwMode="auto">
              <a:xfrm flipH="1">
                <a:off x="4466" y="2708"/>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8" name="Line 10035"/>
              <p:cNvSpPr>
                <a:spLocks noChangeAspect="1" noChangeShapeType="1"/>
              </p:cNvSpPr>
              <p:nvPr/>
            </p:nvSpPr>
            <p:spPr bwMode="auto">
              <a:xfrm flipV="1">
                <a:off x="4491" y="2724"/>
                <a:ext cx="10" cy="15"/>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9" name="Line 10036"/>
              <p:cNvSpPr>
                <a:spLocks noChangeAspect="1" noChangeShapeType="1"/>
              </p:cNvSpPr>
              <p:nvPr/>
            </p:nvSpPr>
            <p:spPr bwMode="auto">
              <a:xfrm flipH="1" flipV="1">
                <a:off x="4492" y="2710"/>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0" name="Oval 10037"/>
              <p:cNvSpPr>
                <a:spLocks noChangeAspect="1" noChangeArrowheads="1"/>
              </p:cNvSpPr>
              <p:nvPr/>
            </p:nvSpPr>
            <p:spPr bwMode="auto">
              <a:xfrm flipH="1">
                <a:off x="4446" y="2644"/>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 name="Line 10038"/>
              <p:cNvSpPr>
                <a:spLocks noChangeAspect="1" noChangeShapeType="1"/>
              </p:cNvSpPr>
              <p:nvPr/>
            </p:nvSpPr>
            <p:spPr bwMode="auto">
              <a:xfrm flipV="1">
                <a:off x="4495" y="2741"/>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2" name="Line 10039"/>
              <p:cNvSpPr>
                <a:spLocks noChangeAspect="1" noChangeShapeType="1"/>
              </p:cNvSpPr>
              <p:nvPr/>
            </p:nvSpPr>
            <p:spPr bwMode="auto">
              <a:xfrm flipH="1">
                <a:off x="4460" y="2746"/>
                <a:ext cx="7" cy="11"/>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3" name="Line 10040"/>
              <p:cNvSpPr>
                <a:spLocks noChangeAspect="1" noChangeShapeType="1"/>
              </p:cNvSpPr>
              <p:nvPr/>
            </p:nvSpPr>
            <p:spPr bwMode="auto">
              <a:xfrm>
                <a:off x="4459" y="2759"/>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4" name="Oval 10041"/>
              <p:cNvSpPr>
                <a:spLocks noChangeAspect="1" noChangeArrowheads="1"/>
              </p:cNvSpPr>
              <p:nvPr/>
            </p:nvSpPr>
            <p:spPr bwMode="auto">
              <a:xfrm flipV="1">
                <a:off x="4446" y="2770"/>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5" name="Line 10042"/>
              <p:cNvSpPr>
                <a:spLocks noChangeAspect="1" noChangeShapeType="1"/>
              </p:cNvSpPr>
              <p:nvPr/>
            </p:nvSpPr>
            <p:spPr bwMode="auto">
              <a:xfrm flipH="1">
                <a:off x="4323" y="2708"/>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6" name="Line 10043"/>
              <p:cNvSpPr>
                <a:spLocks noChangeAspect="1" noChangeShapeType="1"/>
              </p:cNvSpPr>
              <p:nvPr/>
            </p:nvSpPr>
            <p:spPr bwMode="auto">
              <a:xfrm flipV="1">
                <a:off x="4348" y="2724"/>
                <a:ext cx="10" cy="15"/>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7" name="Line 10044"/>
              <p:cNvSpPr>
                <a:spLocks noChangeAspect="1" noChangeShapeType="1"/>
              </p:cNvSpPr>
              <p:nvPr/>
            </p:nvSpPr>
            <p:spPr bwMode="auto">
              <a:xfrm flipH="1" flipV="1">
                <a:off x="4349" y="2710"/>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8" name="Oval 10045"/>
              <p:cNvSpPr>
                <a:spLocks noChangeAspect="1" noChangeArrowheads="1"/>
              </p:cNvSpPr>
              <p:nvPr/>
            </p:nvSpPr>
            <p:spPr bwMode="auto">
              <a:xfrm flipH="1">
                <a:off x="4303" y="2644"/>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9" name="Line 10046"/>
              <p:cNvSpPr>
                <a:spLocks noChangeAspect="1" noChangeShapeType="1"/>
              </p:cNvSpPr>
              <p:nvPr/>
            </p:nvSpPr>
            <p:spPr bwMode="auto">
              <a:xfrm flipV="1">
                <a:off x="4352" y="2741"/>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0" name="Line 10047"/>
              <p:cNvSpPr>
                <a:spLocks noChangeAspect="1" noChangeShapeType="1"/>
              </p:cNvSpPr>
              <p:nvPr/>
            </p:nvSpPr>
            <p:spPr bwMode="auto">
              <a:xfrm flipH="1">
                <a:off x="4317" y="2746"/>
                <a:ext cx="7" cy="11"/>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1" name="Line 10048"/>
              <p:cNvSpPr>
                <a:spLocks noChangeAspect="1" noChangeShapeType="1"/>
              </p:cNvSpPr>
              <p:nvPr/>
            </p:nvSpPr>
            <p:spPr bwMode="auto">
              <a:xfrm>
                <a:off x="4316" y="2759"/>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2" name="Oval 10049"/>
              <p:cNvSpPr>
                <a:spLocks noChangeAspect="1" noChangeArrowheads="1"/>
              </p:cNvSpPr>
              <p:nvPr/>
            </p:nvSpPr>
            <p:spPr bwMode="auto">
              <a:xfrm flipV="1">
                <a:off x="4303" y="2770"/>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3" name="Line 10050"/>
              <p:cNvSpPr>
                <a:spLocks noChangeAspect="1" noChangeShapeType="1"/>
              </p:cNvSpPr>
              <p:nvPr/>
            </p:nvSpPr>
            <p:spPr bwMode="auto">
              <a:xfrm flipH="1">
                <a:off x="4181" y="2708"/>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4" name="Line 10051"/>
              <p:cNvSpPr>
                <a:spLocks noChangeAspect="1" noChangeShapeType="1"/>
              </p:cNvSpPr>
              <p:nvPr/>
            </p:nvSpPr>
            <p:spPr bwMode="auto">
              <a:xfrm flipV="1">
                <a:off x="4206" y="2724"/>
                <a:ext cx="10" cy="15"/>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5" name="Line 10052"/>
              <p:cNvSpPr>
                <a:spLocks noChangeAspect="1" noChangeShapeType="1"/>
              </p:cNvSpPr>
              <p:nvPr/>
            </p:nvSpPr>
            <p:spPr bwMode="auto">
              <a:xfrm flipH="1" flipV="1">
                <a:off x="4207" y="2710"/>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6" name="Oval 10053"/>
              <p:cNvSpPr>
                <a:spLocks noChangeAspect="1" noChangeArrowheads="1"/>
              </p:cNvSpPr>
              <p:nvPr/>
            </p:nvSpPr>
            <p:spPr bwMode="auto">
              <a:xfrm flipH="1">
                <a:off x="4161" y="2644"/>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7" name="Line 10054"/>
              <p:cNvSpPr>
                <a:spLocks noChangeAspect="1" noChangeShapeType="1"/>
              </p:cNvSpPr>
              <p:nvPr/>
            </p:nvSpPr>
            <p:spPr bwMode="auto">
              <a:xfrm flipV="1">
                <a:off x="4210" y="2741"/>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8" name="Line 10055"/>
              <p:cNvSpPr>
                <a:spLocks noChangeAspect="1" noChangeShapeType="1"/>
              </p:cNvSpPr>
              <p:nvPr/>
            </p:nvSpPr>
            <p:spPr bwMode="auto">
              <a:xfrm flipH="1">
                <a:off x="4175" y="2746"/>
                <a:ext cx="7" cy="11"/>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9" name="Line 10056"/>
              <p:cNvSpPr>
                <a:spLocks noChangeAspect="1" noChangeShapeType="1"/>
              </p:cNvSpPr>
              <p:nvPr/>
            </p:nvSpPr>
            <p:spPr bwMode="auto">
              <a:xfrm>
                <a:off x="4174" y="2759"/>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0" name="Oval 10057"/>
              <p:cNvSpPr>
                <a:spLocks noChangeAspect="1" noChangeArrowheads="1"/>
              </p:cNvSpPr>
              <p:nvPr/>
            </p:nvSpPr>
            <p:spPr bwMode="auto">
              <a:xfrm flipV="1">
                <a:off x="4161" y="2770"/>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 name="Line 10058"/>
              <p:cNvSpPr>
                <a:spLocks noChangeAspect="1" noChangeShapeType="1"/>
              </p:cNvSpPr>
              <p:nvPr/>
            </p:nvSpPr>
            <p:spPr bwMode="auto">
              <a:xfrm flipH="1">
                <a:off x="4038" y="2708"/>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2" name="Line 10059"/>
              <p:cNvSpPr>
                <a:spLocks noChangeAspect="1" noChangeShapeType="1"/>
              </p:cNvSpPr>
              <p:nvPr/>
            </p:nvSpPr>
            <p:spPr bwMode="auto">
              <a:xfrm flipV="1">
                <a:off x="4063" y="2724"/>
                <a:ext cx="10" cy="15"/>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3" name="Line 10060"/>
              <p:cNvSpPr>
                <a:spLocks noChangeAspect="1" noChangeShapeType="1"/>
              </p:cNvSpPr>
              <p:nvPr/>
            </p:nvSpPr>
            <p:spPr bwMode="auto">
              <a:xfrm flipH="1" flipV="1">
                <a:off x="4064" y="2710"/>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4" name="Oval 10061"/>
              <p:cNvSpPr>
                <a:spLocks noChangeAspect="1" noChangeArrowheads="1"/>
              </p:cNvSpPr>
              <p:nvPr/>
            </p:nvSpPr>
            <p:spPr bwMode="auto">
              <a:xfrm flipH="1">
                <a:off x="4018" y="2644"/>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5" name="Line 10062"/>
              <p:cNvSpPr>
                <a:spLocks noChangeAspect="1" noChangeShapeType="1"/>
              </p:cNvSpPr>
              <p:nvPr/>
            </p:nvSpPr>
            <p:spPr bwMode="auto">
              <a:xfrm flipV="1">
                <a:off x="4067" y="2741"/>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6" name="Line 10063"/>
              <p:cNvSpPr>
                <a:spLocks noChangeAspect="1" noChangeShapeType="1"/>
              </p:cNvSpPr>
              <p:nvPr/>
            </p:nvSpPr>
            <p:spPr bwMode="auto">
              <a:xfrm flipH="1">
                <a:off x="4032" y="2746"/>
                <a:ext cx="7" cy="11"/>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7" name="Line 10064"/>
              <p:cNvSpPr>
                <a:spLocks noChangeAspect="1" noChangeShapeType="1"/>
              </p:cNvSpPr>
              <p:nvPr/>
            </p:nvSpPr>
            <p:spPr bwMode="auto">
              <a:xfrm>
                <a:off x="4031" y="2759"/>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8" name="Oval 10065"/>
              <p:cNvSpPr>
                <a:spLocks noChangeAspect="1" noChangeArrowheads="1"/>
              </p:cNvSpPr>
              <p:nvPr/>
            </p:nvSpPr>
            <p:spPr bwMode="auto">
              <a:xfrm flipV="1">
                <a:off x="4018" y="2770"/>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9" name="Line 10066"/>
              <p:cNvSpPr>
                <a:spLocks noChangeAspect="1" noChangeShapeType="1"/>
              </p:cNvSpPr>
              <p:nvPr/>
            </p:nvSpPr>
            <p:spPr bwMode="auto">
              <a:xfrm flipH="1">
                <a:off x="4110" y="2708"/>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0" name="Line 10067"/>
              <p:cNvSpPr>
                <a:spLocks noChangeAspect="1" noChangeShapeType="1"/>
              </p:cNvSpPr>
              <p:nvPr/>
            </p:nvSpPr>
            <p:spPr bwMode="auto">
              <a:xfrm flipV="1">
                <a:off x="4135" y="2724"/>
                <a:ext cx="10" cy="15"/>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 name="Line 10068"/>
              <p:cNvSpPr>
                <a:spLocks noChangeAspect="1" noChangeShapeType="1"/>
              </p:cNvSpPr>
              <p:nvPr/>
            </p:nvSpPr>
            <p:spPr bwMode="auto">
              <a:xfrm flipH="1" flipV="1">
                <a:off x="4136" y="2710"/>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2" name="Oval 10069"/>
              <p:cNvSpPr>
                <a:spLocks noChangeAspect="1" noChangeArrowheads="1"/>
              </p:cNvSpPr>
              <p:nvPr/>
            </p:nvSpPr>
            <p:spPr bwMode="auto">
              <a:xfrm flipH="1">
                <a:off x="4090" y="2644"/>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3" name="Line 10070"/>
              <p:cNvSpPr>
                <a:spLocks noChangeAspect="1" noChangeShapeType="1"/>
              </p:cNvSpPr>
              <p:nvPr/>
            </p:nvSpPr>
            <p:spPr bwMode="auto">
              <a:xfrm flipV="1">
                <a:off x="4139" y="2741"/>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4" name="Line 10071"/>
              <p:cNvSpPr>
                <a:spLocks noChangeAspect="1" noChangeShapeType="1"/>
              </p:cNvSpPr>
              <p:nvPr/>
            </p:nvSpPr>
            <p:spPr bwMode="auto">
              <a:xfrm flipH="1">
                <a:off x="4104" y="2746"/>
                <a:ext cx="7" cy="11"/>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5" name="Line 10072"/>
              <p:cNvSpPr>
                <a:spLocks noChangeAspect="1" noChangeShapeType="1"/>
              </p:cNvSpPr>
              <p:nvPr/>
            </p:nvSpPr>
            <p:spPr bwMode="auto">
              <a:xfrm>
                <a:off x="4103" y="2759"/>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6" name="Oval 10073"/>
              <p:cNvSpPr>
                <a:spLocks noChangeAspect="1" noChangeArrowheads="1"/>
              </p:cNvSpPr>
              <p:nvPr/>
            </p:nvSpPr>
            <p:spPr bwMode="auto">
              <a:xfrm flipV="1">
                <a:off x="4090" y="2770"/>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7" name="Line 10074"/>
              <p:cNvSpPr>
                <a:spLocks noChangeAspect="1" noChangeShapeType="1"/>
              </p:cNvSpPr>
              <p:nvPr/>
            </p:nvSpPr>
            <p:spPr bwMode="auto">
              <a:xfrm flipH="1">
                <a:off x="3967" y="2708"/>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8" name="Line 10075"/>
              <p:cNvSpPr>
                <a:spLocks noChangeAspect="1" noChangeShapeType="1"/>
              </p:cNvSpPr>
              <p:nvPr/>
            </p:nvSpPr>
            <p:spPr bwMode="auto">
              <a:xfrm flipV="1">
                <a:off x="3992" y="2724"/>
                <a:ext cx="10" cy="15"/>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9" name="Line 10076"/>
              <p:cNvSpPr>
                <a:spLocks noChangeAspect="1" noChangeShapeType="1"/>
              </p:cNvSpPr>
              <p:nvPr/>
            </p:nvSpPr>
            <p:spPr bwMode="auto">
              <a:xfrm flipH="1" flipV="1">
                <a:off x="3993" y="2710"/>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0" name="Oval 10077"/>
              <p:cNvSpPr>
                <a:spLocks noChangeAspect="1" noChangeArrowheads="1"/>
              </p:cNvSpPr>
              <p:nvPr/>
            </p:nvSpPr>
            <p:spPr bwMode="auto">
              <a:xfrm flipH="1">
                <a:off x="3947" y="2644"/>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1" name="Line 10078"/>
              <p:cNvSpPr>
                <a:spLocks noChangeAspect="1" noChangeShapeType="1"/>
              </p:cNvSpPr>
              <p:nvPr/>
            </p:nvSpPr>
            <p:spPr bwMode="auto">
              <a:xfrm flipV="1">
                <a:off x="3996" y="2741"/>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2" name="Line 10079"/>
              <p:cNvSpPr>
                <a:spLocks noChangeAspect="1" noChangeShapeType="1"/>
              </p:cNvSpPr>
              <p:nvPr/>
            </p:nvSpPr>
            <p:spPr bwMode="auto">
              <a:xfrm flipH="1">
                <a:off x="3961" y="2746"/>
                <a:ext cx="7" cy="11"/>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3" name="Line 10080"/>
              <p:cNvSpPr>
                <a:spLocks noChangeAspect="1" noChangeShapeType="1"/>
              </p:cNvSpPr>
              <p:nvPr/>
            </p:nvSpPr>
            <p:spPr bwMode="auto">
              <a:xfrm>
                <a:off x="3960" y="2759"/>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4" name="Oval 10081"/>
              <p:cNvSpPr>
                <a:spLocks noChangeAspect="1" noChangeArrowheads="1"/>
              </p:cNvSpPr>
              <p:nvPr/>
            </p:nvSpPr>
            <p:spPr bwMode="auto">
              <a:xfrm flipV="1">
                <a:off x="3947" y="2770"/>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5" name="Line 10082"/>
              <p:cNvSpPr>
                <a:spLocks noChangeAspect="1" noChangeShapeType="1"/>
              </p:cNvSpPr>
              <p:nvPr/>
            </p:nvSpPr>
            <p:spPr bwMode="auto">
              <a:xfrm flipH="1">
                <a:off x="3896" y="2708"/>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6" name="Line 10083"/>
              <p:cNvSpPr>
                <a:spLocks noChangeAspect="1" noChangeShapeType="1"/>
              </p:cNvSpPr>
              <p:nvPr/>
            </p:nvSpPr>
            <p:spPr bwMode="auto">
              <a:xfrm flipV="1">
                <a:off x="3921" y="2724"/>
                <a:ext cx="10" cy="15"/>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7" name="Line 10084"/>
              <p:cNvSpPr>
                <a:spLocks noChangeAspect="1" noChangeShapeType="1"/>
              </p:cNvSpPr>
              <p:nvPr/>
            </p:nvSpPr>
            <p:spPr bwMode="auto">
              <a:xfrm flipH="1" flipV="1">
                <a:off x="3922" y="2710"/>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8" name="Oval 10085"/>
              <p:cNvSpPr>
                <a:spLocks noChangeAspect="1" noChangeArrowheads="1"/>
              </p:cNvSpPr>
              <p:nvPr/>
            </p:nvSpPr>
            <p:spPr bwMode="auto">
              <a:xfrm flipH="1">
                <a:off x="3876" y="2644"/>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9" name="Line 10086"/>
              <p:cNvSpPr>
                <a:spLocks noChangeAspect="1" noChangeShapeType="1"/>
              </p:cNvSpPr>
              <p:nvPr/>
            </p:nvSpPr>
            <p:spPr bwMode="auto">
              <a:xfrm flipV="1">
                <a:off x="3925" y="2741"/>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0" name="Line 10087"/>
              <p:cNvSpPr>
                <a:spLocks noChangeAspect="1" noChangeShapeType="1"/>
              </p:cNvSpPr>
              <p:nvPr/>
            </p:nvSpPr>
            <p:spPr bwMode="auto">
              <a:xfrm flipH="1">
                <a:off x="3890" y="2746"/>
                <a:ext cx="7" cy="11"/>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1" name="Line 10088"/>
              <p:cNvSpPr>
                <a:spLocks noChangeAspect="1" noChangeShapeType="1"/>
              </p:cNvSpPr>
              <p:nvPr/>
            </p:nvSpPr>
            <p:spPr bwMode="auto">
              <a:xfrm>
                <a:off x="3889" y="2759"/>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2" name="Oval 10089"/>
              <p:cNvSpPr>
                <a:spLocks noChangeAspect="1" noChangeArrowheads="1"/>
              </p:cNvSpPr>
              <p:nvPr/>
            </p:nvSpPr>
            <p:spPr bwMode="auto">
              <a:xfrm flipV="1">
                <a:off x="3876" y="2770"/>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3" name="Line 10090"/>
              <p:cNvSpPr>
                <a:spLocks noChangeAspect="1" noChangeShapeType="1"/>
              </p:cNvSpPr>
              <p:nvPr/>
            </p:nvSpPr>
            <p:spPr bwMode="auto">
              <a:xfrm flipH="1">
                <a:off x="3824" y="2708"/>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4" name="Line 10091"/>
              <p:cNvSpPr>
                <a:spLocks noChangeAspect="1" noChangeShapeType="1"/>
              </p:cNvSpPr>
              <p:nvPr/>
            </p:nvSpPr>
            <p:spPr bwMode="auto">
              <a:xfrm flipV="1">
                <a:off x="3849" y="2724"/>
                <a:ext cx="10" cy="15"/>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5" name="Line 10092"/>
              <p:cNvSpPr>
                <a:spLocks noChangeAspect="1" noChangeShapeType="1"/>
              </p:cNvSpPr>
              <p:nvPr/>
            </p:nvSpPr>
            <p:spPr bwMode="auto">
              <a:xfrm flipH="1" flipV="1">
                <a:off x="3850" y="2710"/>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6" name="Oval 10093"/>
              <p:cNvSpPr>
                <a:spLocks noChangeAspect="1" noChangeArrowheads="1"/>
              </p:cNvSpPr>
              <p:nvPr/>
            </p:nvSpPr>
            <p:spPr bwMode="auto">
              <a:xfrm flipH="1">
                <a:off x="3804" y="2644"/>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7" name="Line 10094"/>
              <p:cNvSpPr>
                <a:spLocks noChangeAspect="1" noChangeShapeType="1"/>
              </p:cNvSpPr>
              <p:nvPr/>
            </p:nvSpPr>
            <p:spPr bwMode="auto">
              <a:xfrm flipV="1">
                <a:off x="3853" y="2741"/>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8" name="Line 10095"/>
              <p:cNvSpPr>
                <a:spLocks noChangeAspect="1" noChangeShapeType="1"/>
              </p:cNvSpPr>
              <p:nvPr/>
            </p:nvSpPr>
            <p:spPr bwMode="auto">
              <a:xfrm flipH="1">
                <a:off x="3818" y="2746"/>
                <a:ext cx="7" cy="11"/>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9" name="Line 10096"/>
              <p:cNvSpPr>
                <a:spLocks noChangeAspect="1" noChangeShapeType="1"/>
              </p:cNvSpPr>
              <p:nvPr/>
            </p:nvSpPr>
            <p:spPr bwMode="auto">
              <a:xfrm>
                <a:off x="3817" y="2759"/>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0" name="Oval 10097"/>
              <p:cNvSpPr>
                <a:spLocks noChangeAspect="1" noChangeArrowheads="1"/>
              </p:cNvSpPr>
              <p:nvPr/>
            </p:nvSpPr>
            <p:spPr bwMode="auto">
              <a:xfrm flipV="1">
                <a:off x="3804" y="2770"/>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1" name="Line 10098"/>
              <p:cNvSpPr>
                <a:spLocks noChangeAspect="1" noChangeShapeType="1"/>
              </p:cNvSpPr>
              <p:nvPr/>
            </p:nvSpPr>
            <p:spPr bwMode="auto">
              <a:xfrm>
                <a:off x="436" y="2708"/>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2" name="Line 10099"/>
              <p:cNvSpPr>
                <a:spLocks noChangeAspect="1" noChangeShapeType="1"/>
              </p:cNvSpPr>
              <p:nvPr/>
            </p:nvSpPr>
            <p:spPr bwMode="auto">
              <a:xfrm flipH="1" flipV="1">
                <a:off x="401" y="2724"/>
                <a:ext cx="10" cy="15"/>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3" name="Line 10100"/>
              <p:cNvSpPr>
                <a:spLocks noChangeAspect="1" noChangeShapeType="1"/>
              </p:cNvSpPr>
              <p:nvPr/>
            </p:nvSpPr>
            <p:spPr bwMode="auto">
              <a:xfrm flipV="1">
                <a:off x="400" y="2710"/>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4" name="Oval 10101"/>
              <p:cNvSpPr>
                <a:spLocks noChangeAspect="1" noChangeArrowheads="1"/>
              </p:cNvSpPr>
              <p:nvPr/>
            </p:nvSpPr>
            <p:spPr bwMode="auto">
              <a:xfrm>
                <a:off x="387" y="2644"/>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5" name="Line 10102"/>
              <p:cNvSpPr>
                <a:spLocks noChangeAspect="1" noChangeShapeType="1"/>
              </p:cNvSpPr>
              <p:nvPr/>
            </p:nvSpPr>
            <p:spPr bwMode="auto">
              <a:xfrm flipH="1" flipV="1">
                <a:off x="407" y="2741"/>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6" name="Line 10103"/>
              <p:cNvSpPr>
                <a:spLocks noChangeAspect="1" noChangeShapeType="1"/>
              </p:cNvSpPr>
              <p:nvPr/>
            </p:nvSpPr>
            <p:spPr bwMode="auto">
              <a:xfrm>
                <a:off x="435" y="2746"/>
                <a:ext cx="7" cy="11"/>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7" name="Line 10104"/>
              <p:cNvSpPr>
                <a:spLocks noChangeAspect="1" noChangeShapeType="1"/>
              </p:cNvSpPr>
              <p:nvPr/>
            </p:nvSpPr>
            <p:spPr bwMode="auto">
              <a:xfrm flipH="1">
                <a:off x="433" y="2759"/>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8" name="Oval 10105"/>
              <p:cNvSpPr>
                <a:spLocks noChangeAspect="1" noChangeArrowheads="1"/>
              </p:cNvSpPr>
              <p:nvPr/>
            </p:nvSpPr>
            <p:spPr bwMode="auto">
              <a:xfrm flipH="1" flipV="1">
                <a:off x="387" y="2770"/>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9" name="Line 10106"/>
              <p:cNvSpPr>
                <a:spLocks noChangeAspect="1" noChangeShapeType="1"/>
              </p:cNvSpPr>
              <p:nvPr/>
            </p:nvSpPr>
            <p:spPr bwMode="auto">
              <a:xfrm>
                <a:off x="507" y="2708"/>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0" name="Line 10107"/>
              <p:cNvSpPr>
                <a:spLocks noChangeAspect="1" noChangeShapeType="1"/>
              </p:cNvSpPr>
              <p:nvPr/>
            </p:nvSpPr>
            <p:spPr bwMode="auto">
              <a:xfrm flipH="1" flipV="1">
                <a:off x="472" y="2724"/>
                <a:ext cx="10" cy="15"/>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1" name="Line 10108"/>
              <p:cNvSpPr>
                <a:spLocks noChangeAspect="1" noChangeShapeType="1"/>
              </p:cNvSpPr>
              <p:nvPr/>
            </p:nvSpPr>
            <p:spPr bwMode="auto">
              <a:xfrm flipV="1">
                <a:off x="471" y="2710"/>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 name="Oval 10109"/>
              <p:cNvSpPr>
                <a:spLocks noChangeAspect="1" noChangeArrowheads="1"/>
              </p:cNvSpPr>
              <p:nvPr/>
            </p:nvSpPr>
            <p:spPr bwMode="auto">
              <a:xfrm>
                <a:off x="458" y="2644"/>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3" name="Line 10110"/>
              <p:cNvSpPr>
                <a:spLocks noChangeAspect="1" noChangeShapeType="1"/>
              </p:cNvSpPr>
              <p:nvPr/>
            </p:nvSpPr>
            <p:spPr bwMode="auto">
              <a:xfrm flipH="1" flipV="1">
                <a:off x="478" y="2741"/>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4" name="Line 10111"/>
              <p:cNvSpPr>
                <a:spLocks noChangeAspect="1" noChangeShapeType="1"/>
              </p:cNvSpPr>
              <p:nvPr/>
            </p:nvSpPr>
            <p:spPr bwMode="auto">
              <a:xfrm>
                <a:off x="506" y="2746"/>
                <a:ext cx="7" cy="11"/>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5" name="Line 10112"/>
              <p:cNvSpPr>
                <a:spLocks noChangeAspect="1" noChangeShapeType="1"/>
              </p:cNvSpPr>
              <p:nvPr/>
            </p:nvSpPr>
            <p:spPr bwMode="auto">
              <a:xfrm flipH="1">
                <a:off x="504" y="2759"/>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6" name="Oval 10113"/>
              <p:cNvSpPr>
                <a:spLocks noChangeAspect="1" noChangeArrowheads="1"/>
              </p:cNvSpPr>
              <p:nvPr/>
            </p:nvSpPr>
            <p:spPr bwMode="auto">
              <a:xfrm flipH="1" flipV="1">
                <a:off x="458" y="2770"/>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7" name="Line 10114"/>
              <p:cNvSpPr>
                <a:spLocks noChangeAspect="1" noChangeShapeType="1"/>
              </p:cNvSpPr>
              <p:nvPr/>
            </p:nvSpPr>
            <p:spPr bwMode="auto">
              <a:xfrm>
                <a:off x="649" y="2708"/>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 name="Line 10115"/>
              <p:cNvSpPr>
                <a:spLocks noChangeAspect="1" noChangeShapeType="1"/>
              </p:cNvSpPr>
              <p:nvPr/>
            </p:nvSpPr>
            <p:spPr bwMode="auto">
              <a:xfrm flipH="1" flipV="1">
                <a:off x="614" y="2724"/>
                <a:ext cx="10" cy="15"/>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9" name="Line 10116"/>
              <p:cNvSpPr>
                <a:spLocks noChangeAspect="1" noChangeShapeType="1"/>
              </p:cNvSpPr>
              <p:nvPr/>
            </p:nvSpPr>
            <p:spPr bwMode="auto">
              <a:xfrm flipV="1">
                <a:off x="613" y="2710"/>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0" name="Oval 10117"/>
              <p:cNvSpPr>
                <a:spLocks noChangeAspect="1" noChangeArrowheads="1"/>
              </p:cNvSpPr>
              <p:nvPr/>
            </p:nvSpPr>
            <p:spPr bwMode="auto">
              <a:xfrm>
                <a:off x="600" y="2644"/>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1" name="Line 10118"/>
              <p:cNvSpPr>
                <a:spLocks noChangeAspect="1" noChangeShapeType="1"/>
              </p:cNvSpPr>
              <p:nvPr/>
            </p:nvSpPr>
            <p:spPr bwMode="auto">
              <a:xfrm flipH="1" flipV="1">
                <a:off x="620" y="2741"/>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2" name="Line 10119"/>
              <p:cNvSpPr>
                <a:spLocks noChangeAspect="1" noChangeShapeType="1"/>
              </p:cNvSpPr>
              <p:nvPr/>
            </p:nvSpPr>
            <p:spPr bwMode="auto">
              <a:xfrm>
                <a:off x="648" y="2746"/>
                <a:ext cx="7" cy="11"/>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3" name="Line 10120"/>
              <p:cNvSpPr>
                <a:spLocks noChangeAspect="1" noChangeShapeType="1"/>
              </p:cNvSpPr>
              <p:nvPr/>
            </p:nvSpPr>
            <p:spPr bwMode="auto">
              <a:xfrm flipH="1">
                <a:off x="646" y="2759"/>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4" name="Oval 10121"/>
              <p:cNvSpPr>
                <a:spLocks noChangeAspect="1" noChangeArrowheads="1"/>
              </p:cNvSpPr>
              <p:nvPr/>
            </p:nvSpPr>
            <p:spPr bwMode="auto">
              <a:xfrm flipH="1" flipV="1">
                <a:off x="600" y="2770"/>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5" name="Line 10122"/>
              <p:cNvSpPr>
                <a:spLocks noChangeAspect="1" noChangeShapeType="1"/>
              </p:cNvSpPr>
              <p:nvPr/>
            </p:nvSpPr>
            <p:spPr bwMode="auto">
              <a:xfrm>
                <a:off x="792" y="2708"/>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6" name="Line 10123"/>
              <p:cNvSpPr>
                <a:spLocks noChangeAspect="1" noChangeShapeType="1"/>
              </p:cNvSpPr>
              <p:nvPr/>
            </p:nvSpPr>
            <p:spPr bwMode="auto">
              <a:xfrm flipH="1" flipV="1">
                <a:off x="757" y="2724"/>
                <a:ext cx="10" cy="15"/>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7" name="Line 10124"/>
              <p:cNvSpPr>
                <a:spLocks noChangeAspect="1" noChangeShapeType="1"/>
              </p:cNvSpPr>
              <p:nvPr/>
            </p:nvSpPr>
            <p:spPr bwMode="auto">
              <a:xfrm flipV="1">
                <a:off x="756" y="2710"/>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8" name="Oval 10125"/>
              <p:cNvSpPr>
                <a:spLocks noChangeAspect="1" noChangeArrowheads="1"/>
              </p:cNvSpPr>
              <p:nvPr/>
            </p:nvSpPr>
            <p:spPr bwMode="auto">
              <a:xfrm>
                <a:off x="743" y="2644"/>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9" name="Line 10126"/>
              <p:cNvSpPr>
                <a:spLocks noChangeAspect="1" noChangeShapeType="1"/>
              </p:cNvSpPr>
              <p:nvPr/>
            </p:nvSpPr>
            <p:spPr bwMode="auto">
              <a:xfrm flipH="1" flipV="1">
                <a:off x="763" y="2741"/>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0" name="Line 10127"/>
              <p:cNvSpPr>
                <a:spLocks noChangeAspect="1" noChangeShapeType="1"/>
              </p:cNvSpPr>
              <p:nvPr/>
            </p:nvSpPr>
            <p:spPr bwMode="auto">
              <a:xfrm>
                <a:off x="791" y="2746"/>
                <a:ext cx="7" cy="11"/>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1" name="Line 10128"/>
              <p:cNvSpPr>
                <a:spLocks noChangeAspect="1" noChangeShapeType="1"/>
              </p:cNvSpPr>
              <p:nvPr/>
            </p:nvSpPr>
            <p:spPr bwMode="auto">
              <a:xfrm flipH="1">
                <a:off x="789" y="2759"/>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2" name="Oval 10129"/>
              <p:cNvSpPr>
                <a:spLocks noChangeAspect="1" noChangeArrowheads="1"/>
              </p:cNvSpPr>
              <p:nvPr/>
            </p:nvSpPr>
            <p:spPr bwMode="auto">
              <a:xfrm flipH="1" flipV="1">
                <a:off x="743" y="2770"/>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3" name="Line 10130"/>
              <p:cNvSpPr>
                <a:spLocks noChangeAspect="1" noChangeShapeType="1"/>
              </p:cNvSpPr>
              <p:nvPr/>
            </p:nvSpPr>
            <p:spPr bwMode="auto">
              <a:xfrm>
                <a:off x="578" y="2708"/>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4" name="Line 10131"/>
              <p:cNvSpPr>
                <a:spLocks noChangeAspect="1" noChangeShapeType="1"/>
              </p:cNvSpPr>
              <p:nvPr/>
            </p:nvSpPr>
            <p:spPr bwMode="auto">
              <a:xfrm flipH="1" flipV="1">
                <a:off x="543" y="2724"/>
                <a:ext cx="10" cy="15"/>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5" name="Line 10132"/>
              <p:cNvSpPr>
                <a:spLocks noChangeAspect="1" noChangeShapeType="1"/>
              </p:cNvSpPr>
              <p:nvPr/>
            </p:nvSpPr>
            <p:spPr bwMode="auto">
              <a:xfrm flipV="1">
                <a:off x="542" y="2710"/>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6" name="Oval 10133"/>
              <p:cNvSpPr>
                <a:spLocks noChangeAspect="1" noChangeArrowheads="1"/>
              </p:cNvSpPr>
              <p:nvPr/>
            </p:nvSpPr>
            <p:spPr bwMode="auto">
              <a:xfrm>
                <a:off x="529" y="2644"/>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7" name="Line 10134"/>
              <p:cNvSpPr>
                <a:spLocks noChangeAspect="1" noChangeShapeType="1"/>
              </p:cNvSpPr>
              <p:nvPr/>
            </p:nvSpPr>
            <p:spPr bwMode="auto">
              <a:xfrm flipH="1" flipV="1">
                <a:off x="549" y="2741"/>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8" name="Line 10135"/>
              <p:cNvSpPr>
                <a:spLocks noChangeAspect="1" noChangeShapeType="1"/>
              </p:cNvSpPr>
              <p:nvPr/>
            </p:nvSpPr>
            <p:spPr bwMode="auto">
              <a:xfrm>
                <a:off x="577" y="2746"/>
                <a:ext cx="7" cy="11"/>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9" name="Line 10136"/>
              <p:cNvSpPr>
                <a:spLocks noChangeAspect="1" noChangeShapeType="1"/>
              </p:cNvSpPr>
              <p:nvPr/>
            </p:nvSpPr>
            <p:spPr bwMode="auto">
              <a:xfrm flipH="1">
                <a:off x="575" y="2759"/>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0" name="Oval 10137"/>
              <p:cNvSpPr>
                <a:spLocks noChangeAspect="1" noChangeArrowheads="1"/>
              </p:cNvSpPr>
              <p:nvPr/>
            </p:nvSpPr>
            <p:spPr bwMode="auto">
              <a:xfrm flipH="1" flipV="1">
                <a:off x="529" y="2770"/>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1" name="Line 10138"/>
              <p:cNvSpPr>
                <a:spLocks noChangeAspect="1" noChangeShapeType="1"/>
              </p:cNvSpPr>
              <p:nvPr/>
            </p:nvSpPr>
            <p:spPr bwMode="auto">
              <a:xfrm>
                <a:off x="721" y="2708"/>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2" name="Line 10139"/>
              <p:cNvSpPr>
                <a:spLocks noChangeAspect="1" noChangeShapeType="1"/>
              </p:cNvSpPr>
              <p:nvPr/>
            </p:nvSpPr>
            <p:spPr bwMode="auto">
              <a:xfrm flipH="1" flipV="1">
                <a:off x="686" y="2724"/>
                <a:ext cx="10" cy="15"/>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3" name="Line 10140"/>
              <p:cNvSpPr>
                <a:spLocks noChangeAspect="1" noChangeShapeType="1"/>
              </p:cNvSpPr>
              <p:nvPr/>
            </p:nvSpPr>
            <p:spPr bwMode="auto">
              <a:xfrm flipV="1">
                <a:off x="685" y="2710"/>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4" name="Oval 10141"/>
              <p:cNvSpPr>
                <a:spLocks noChangeAspect="1" noChangeArrowheads="1"/>
              </p:cNvSpPr>
              <p:nvPr/>
            </p:nvSpPr>
            <p:spPr bwMode="auto">
              <a:xfrm>
                <a:off x="672" y="2644"/>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5" name="Line 10142"/>
              <p:cNvSpPr>
                <a:spLocks noChangeAspect="1" noChangeShapeType="1"/>
              </p:cNvSpPr>
              <p:nvPr/>
            </p:nvSpPr>
            <p:spPr bwMode="auto">
              <a:xfrm flipH="1" flipV="1">
                <a:off x="692" y="2741"/>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6" name="Line 10143"/>
              <p:cNvSpPr>
                <a:spLocks noChangeAspect="1" noChangeShapeType="1"/>
              </p:cNvSpPr>
              <p:nvPr/>
            </p:nvSpPr>
            <p:spPr bwMode="auto">
              <a:xfrm>
                <a:off x="720" y="2746"/>
                <a:ext cx="7" cy="11"/>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7" name="Line 10144"/>
              <p:cNvSpPr>
                <a:spLocks noChangeAspect="1" noChangeShapeType="1"/>
              </p:cNvSpPr>
              <p:nvPr/>
            </p:nvSpPr>
            <p:spPr bwMode="auto">
              <a:xfrm flipH="1">
                <a:off x="718" y="2759"/>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8" name="Oval 10145"/>
              <p:cNvSpPr>
                <a:spLocks noChangeAspect="1" noChangeArrowheads="1"/>
              </p:cNvSpPr>
              <p:nvPr/>
            </p:nvSpPr>
            <p:spPr bwMode="auto">
              <a:xfrm flipH="1" flipV="1">
                <a:off x="672" y="2770"/>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9" name="Line 10146"/>
              <p:cNvSpPr>
                <a:spLocks noChangeAspect="1" noChangeShapeType="1"/>
              </p:cNvSpPr>
              <p:nvPr/>
            </p:nvSpPr>
            <p:spPr bwMode="auto">
              <a:xfrm>
                <a:off x="863" y="2708"/>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0" name="Line 10147"/>
              <p:cNvSpPr>
                <a:spLocks noChangeAspect="1" noChangeShapeType="1"/>
              </p:cNvSpPr>
              <p:nvPr/>
            </p:nvSpPr>
            <p:spPr bwMode="auto">
              <a:xfrm flipH="1" flipV="1">
                <a:off x="828" y="2724"/>
                <a:ext cx="10" cy="15"/>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1" name="Line 10148"/>
              <p:cNvSpPr>
                <a:spLocks noChangeAspect="1" noChangeShapeType="1"/>
              </p:cNvSpPr>
              <p:nvPr/>
            </p:nvSpPr>
            <p:spPr bwMode="auto">
              <a:xfrm flipV="1">
                <a:off x="827" y="2710"/>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2" name="Oval 10149"/>
              <p:cNvSpPr>
                <a:spLocks noChangeAspect="1" noChangeArrowheads="1"/>
              </p:cNvSpPr>
              <p:nvPr/>
            </p:nvSpPr>
            <p:spPr bwMode="auto">
              <a:xfrm>
                <a:off x="814" y="2644"/>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3" name="Line 10150"/>
              <p:cNvSpPr>
                <a:spLocks noChangeAspect="1" noChangeShapeType="1"/>
              </p:cNvSpPr>
              <p:nvPr/>
            </p:nvSpPr>
            <p:spPr bwMode="auto">
              <a:xfrm flipH="1" flipV="1">
                <a:off x="834" y="2741"/>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4" name="Line 10151"/>
              <p:cNvSpPr>
                <a:spLocks noChangeAspect="1" noChangeShapeType="1"/>
              </p:cNvSpPr>
              <p:nvPr/>
            </p:nvSpPr>
            <p:spPr bwMode="auto">
              <a:xfrm>
                <a:off x="862" y="2746"/>
                <a:ext cx="7" cy="11"/>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5" name="Line 10152"/>
              <p:cNvSpPr>
                <a:spLocks noChangeAspect="1" noChangeShapeType="1"/>
              </p:cNvSpPr>
              <p:nvPr/>
            </p:nvSpPr>
            <p:spPr bwMode="auto">
              <a:xfrm flipH="1">
                <a:off x="860" y="2759"/>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6" name="Oval 10153"/>
              <p:cNvSpPr>
                <a:spLocks noChangeAspect="1" noChangeArrowheads="1"/>
              </p:cNvSpPr>
              <p:nvPr/>
            </p:nvSpPr>
            <p:spPr bwMode="auto">
              <a:xfrm flipH="1" flipV="1">
                <a:off x="814" y="2770"/>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7" name="Line 10154"/>
              <p:cNvSpPr>
                <a:spLocks noChangeAspect="1" noChangeShapeType="1"/>
              </p:cNvSpPr>
              <p:nvPr/>
            </p:nvSpPr>
            <p:spPr bwMode="auto">
              <a:xfrm>
                <a:off x="1006" y="2708"/>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8" name="Line 10155"/>
              <p:cNvSpPr>
                <a:spLocks noChangeAspect="1" noChangeShapeType="1"/>
              </p:cNvSpPr>
              <p:nvPr/>
            </p:nvSpPr>
            <p:spPr bwMode="auto">
              <a:xfrm flipH="1" flipV="1">
                <a:off x="971" y="2724"/>
                <a:ext cx="10" cy="15"/>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9" name="Line 10156"/>
              <p:cNvSpPr>
                <a:spLocks noChangeAspect="1" noChangeShapeType="1"/>
              </p:cNvSpPr>
              <p:nvPr/>
            </p:nvSpPr>
            <p:spPr bwMode="auto">
              <a:xfrm flipV="1">
                <a:off x="970" y="2710"/>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0" name="Oval 10157"/>
              <p:cNvSpPr>
                <a:spLocks noChangeAspect="1" noChangeArrowheads="1"/>
              </p:cNvSpPr>
              <p:nvPr/>
            </p:nvSpPr>
            <p:spPr bwMode="auto">
              <a:xfrm>
                <a:off x="957" y="2644"/>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1" name="Line 10158"/>
              <p:cNvSpPr>
                <a:spLocks noChangeAspect="1" noChangeShapeType="1"/>
              </p:cNvSpPr>
              <p:nvPr/>
            </p:nvSpPr>
            <p:spPr bwMode="auto">
              <a:xfrm flipH="1" flipV="1">
                <a:off x="977" y="2741"/>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2" name="Line 10159"/>
              <p:cNvSpPr>
                <a:spLocks noChangeAspect="1" noChangeShapeType="1"/>
              </p:cNvSpPr>
              <p:nvPr/>
            </p:nvSpPr>
            <p:spPr bwMode="auto">
              <a:xfrm>
                <a:off x="1005" y="2746"/>
                <a:ext cx="7" cy="11"/>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3" name="Line 10160"/>
              <p:cNvSpPr>
                <a:spLocks noChangeAspect="1" noChangeShapeType="1"/>
              </p:cNvSpPr>
              <p:nvPr/>
            </p:nvSpPr>
            <p:spPr bwMode="auto">
              <a:xfrm flipH="1">
                <a:off x="1003" y="2759"/>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4" name="Oval 10161"/>
              <p:cNvSpPr>
                <a:spLocks noChangeAspect="1" noChangeArrowheads="1"/>
              </p:cNvSpPr>
              <p:nvPr/>
            </p:nvSpPr>
            <p:spPr bwMode="auto">
              <a:xfrm flipH="1" flipV="1">
                <a:off x="957" y="2770"/>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5" name="Line 10162"/>
              <p:cNvSpPr>
                <a:spLocks noChangeAspect="1" noChangeShapeType="1"/>
              </p:cNvSpPr>
              <p:nvPr/>
            </p:nvSpPr>
            <p:spPr bwMode="auto">
              <a:xfrm>
                <a:off x="934" y="2708"/>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6" name="Line 10163"/>
              <p:cNvSpPr>
                <a:spLocks noChangeAspect="1" noChangeShapeType="1"/>
              </p:cNvSpPr>
              <p:nvPr/>
            </p:nvSpPr>
            <p:spPr bwMode="auto">
              <a:xfrm flipH="1" flipV="1">
                <a:off x="899" y="2724"/>
                <a:ext cx="10" cy="15"/>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7" name="Line 10164"/>
              <p:cNvSpPr>
                <a:spLocks noChangeAspect="1" noChangeShapeType="1"/>
              </p:cNvSpPr>
              <p:nvPr/>
            </p:nvSpPr>
            <p:spPr bwMode="auto">
              <a:xfrm flipV="1">
                <a:off x="898" y="2710"/>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8" name="Oval 10165"/>
              <p:cNvSpPr>
                <a:spLocks noChangeAspect="1" noChangeArrowheads="1"/>
              </p:cNvSpPr>
              <p:nvPr/>
            </p:nvSpPr>
            <p:spPr bwMode="auto">
              <a:xfrm>
                <a:off x="885" y="2644"/>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9" name="Line 10166"/>
              <p:cNvSpPr>
                <a:spLocks noChangeAspect="1" noChangeShapeType="1"/>
              </p:cNvSpPr>
              <p:nvPr/>
            </p:nvSpPr>
            <p:spPr bwMode="auto">
              <a:xfrm flipH="1" flipV="1">
                <a:off x="905" y="2741"/>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0" name="Line 10167"/>
              <p:cNvSpPr>
                <a:spLocks noChangeAspect="1" noChangeShapeType="1"/>
              </p:cNvSpPr>
              <p:nvPr/>
            </p:nvSpPr>
            <p:spPr bwMode="auto">
              <a:xfrm>
                <a:off x="933" y="2746"/>
                <a:ext cx="7" cy="11"/>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1" name="Line 10168"/>
              <p:cNvSpPr>
                <a:spLocks noChangeAspect="1" noChangeShapeType="1"/>
              </p:cNvSpPr>
              <p:nvPr/>
            </p:nvSpPr>
            <p:spPr bwMode="auto">
              <a:xfrm flipH="1">
                <a:off x="931" y="2759"/>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2" name="Oval 10169"/>
              <p:cNvSpPr>
                <a:spLocks noChangeAspect="1" noChangeArrowheads="1"/>
              </p:cNvSpPr>
              <p:nvPr/>
            </p:nvSpPr>
            <p:spPr bwMode="auto">
              <a:xfrm flipH="1" flipV="1">
                <a:off x="885" y="2770"/>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3" name="Line 10170"/>
              <p:cNvSpPr>
                <a:spLocks noChangeAspect="1" noChangeShapeType="1"/>
              </p:cNvSpPr>
              <p:nvPr/>
            </p:nvSpPr>
            <p:spPr bwMode="auto">
              <a:xfrm>
                <a:off x="1077" y="2708"/>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4" name="Line 10171"/>
              <p:cNvSpPr>
                <a:spLocks noChangeAspect="1" noChangeShapeType="1"/>
              </p:cNvSpPr>
              <p:nvPr/>
            </p:nvSpPr>
            <p:spPr bwMode="auto">
              <a:xfrm flipH="1" flipV="1">
                <a:off x="1042" y="2724"/>
                <a:ext cx="10" cy="15"/>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5" name="Line 10172"/>
              <p:cNvSpPr>
                <a:spLocks noChangeAspect="1" noChangeShapeType="1"/>
              </p:cNvSpPr>
              <p:nvPr/>
            </p:nvSpPr>
            <p:spPr bwMode="auto">
              <a:xfrm flipV="1">
                <a:off x="1041" y="2710"/>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6" name="Oval 10173"/>
              <p:cNvSpPr>
                <a:spLocks noChangeAspect="1" noChangeArrowheads="1"/>
              </p:cNvSpPr>
              <p:nvPr/>
            </p:nvSpPr>
            <p:spPr bwMode="auto">
              <a:xfrm>
                <a:off x="1028" y="2644"/>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7" name="Line 10174"/>
              <p:cNvSpPr>
                <a:spLocks noChangeAspect="1" noChangeShapeType="1"/>
              </p:cNvSpPr>
              <p:nvPr/>
            </p:nvSpPr>
            <p:spPr bwMode="auto">
              <a:xfrm flipH="1" flipV="1">
                <a:off x="1048" y="2741"/>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8" name="Line 10175"/>
              <p:cNvSpPr>
                <a:spLocks noChangeAspect="1" noChangeShapeType="1"/>
              </p:cNvSpPr>
              <p:nvPr/>
            </p:nvSpPr>
            <p:spPr bwMode="auto">
              <a:xfrm>
                <a:off x="1076" y="2746"/>
                <a:ext cx="7" cy="11"/>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9" name="Line 10176"/>
              <p:cNvSpPr>
                <a:spLocks noChangeAspect="1" noChangeShapeType="1"/>
              </p:cNvSpPr>
              <p:nvPr/>
            </p:nvSpPr>
            <p:spPr bwMode="auto">
              <a:xfrm flipH="1">
                <a:off x="1074" y="2759"/>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0" name="Oval 10177"/>
              <p:cNvSpPr>
                <a:spLocks noChangeAspect="1" noChangeArrowheads="1"/>
              </p:cNvSpPr>
              <p:nvPr/>
            </p:nvSpPr>
            <p:spPr bwMode="auto">
              <a:xfrm flipH="1" flipV="1">
                <a:off x="1028" y="2770"/>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1" name="Line 10178"/>
              <p:cNvSpPr>
                <a:spLocks noChangeAspect="1" noChangeShapeType="1"/>
              </p:cNvSpPr>
              <p:nvPr/>
            </p:nvSpPr>
            <p:spPr bwMode="auto">
              <a:xfrm>
                <a:off x="1148" y="2708"/>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2" name="Line 10179"/>
              <p:cNvSpPr>
                <a:spLocks noChangeAspect="1" noChangeShapeType="1"/>
              </p:cNvSpPr>
              <p:nvPr/>
            </p:nvSpPr>
            <p:spPr bwMode="auto">
              <a:xfrm flipH="1" flipV="1">
                <a:off x="1113" y="2724"/>
                <a:ext cx="10" cy="15"/>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3" name="Line 10180"/>
              <p:cNvSpPr>
                <a:spLocks noChangeAspect="1" noChangeShapeType="1"/>
              </p:cNvSpPr>
              <p:nvPr/>
            </p:nvSpPr>
            <p:spPr bwMode="auto">
              <a:xfrm flipV="1">
                <a:off x="1112" y="2710"/>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4" name="Oval 10181"/>
              <p:cNvSpPr>
                <a:spLocks noChangeAspect="1" noChangeArrowheads="1"/>
              </p:cNvSpPr>
              <p:nvPr/>
            </p:nvSpPr>
            <p:spPr bwMode="auto">
              <a:xfrm>
                <a:off x="1099" y="2644"/>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5" name="Line 10182"/>
              <p:cNvSpPr>
                <a:spLocks noChangeAspect="1" noChangeShapeType="1"/>
              </p:cNvSpPr>
              <p:nvPr/>
            </p:nvSpPr>
            <p:spPr bwMode="auto">
              <a:xfrm flipH="1" flipV="1">
                <a:off x="1119" y="2741"/>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6" name="Line 10183"/>
              <p:cNvSpPr>
                <a:spLocks noChangeAspect="1" noChangeShapeType="1"/>
              </p:cNvSpPr>
              <p:nvPr/>
            </p:nvSpPr>
            <p:spPr bwMode="auto">
              <a:xfrm>
                <a:off x="1147" y="2746"/>
                <a:ext cx="7" cy="11"/>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7" name="Line 10184"/>
              <p:cNvSpPr>
                <a:spLocks noChangeAspect="1" noChangeShapeType="1"/>
              </p:cNvSpPr>
              <p:nvPr/>
            </p:nvSpPr>
            <p:spPr bwMode="auto">
              <a:xfrm flipH="1">
                <a:off x="1145" y="2759"/>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8" name="Oval 10185"/>
              <p:cNvSpPr>
                <a:spLocks noChangeAspect="1" noChangeArrowheads="1"/>
              </p:cNvSpPr>
              <p:nvPr/>
            </p:nvSpPr>
            <p:spPr bwMode="auto">
              <a:xfrm flipH="1" flipV="1">
                <a:off x="1099" y="2770"/>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9" name="Line 10186"/>
              <p:cNvSpPr>
                <a:spLocks noChangeAspect="1" noChangeShapeType="1"/>
              </p:cNvSpPr>
              <p:nvPr/>
            </p:nvSpPr>
            <p:spPr bwMode="auto">
              <a:xfrm>
                <a:off x="1220" y="2708"/>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90" name="Line 10187"/>
              <p:cNvSpPr>
                <a:spLocks noChangeAspect="1" noChangeShapeType="1"/>
              </p:cNvSpPr>
              <p:nvPr/>
            </p:nvSpPr>
            <p:spPr bwMode="auto">
              <a:xfrm flipH="1" flipV="1">
                <a:off x="1185" y="2724"/>
                <a:ext cx="10" cy="15"/>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91" name="Line 10188"/>
              <p:cNvSpPr>
                <a:spLocks noChangeAspect="1" noChangeShapeType="1"/>
              </p:cNvSpPr>
              <p:nvPr/>
            </p:nvSpPr>
            <p:spPr bwMode="auto">
              <a:xfrm flipV="1">
                <a:off x="1184" y="2710"/>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92" name="Oval 10189"/>
              <p:cNvSpPr>
                <a:spLocks noChangeAspect="1" noChangeArrowheads="1"/>
              </p:cNvSpPr>
              <p:nvPr/>
            </p:nvSpPr>
            <p:spPr bwMode="auto">
              <a:xfrm>
                <a:off x="1171" y="2644"/>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3" name="Line 10190"/>
              <p:cNvSpPr>
                <a:spLocks noChangeAspect="1" noChangeShapeType="1"/>
              </p:cNvSpPr>
              <p:nvPr/>
            </p:nvSpPr>
            <p:spPr bwMode="auto">
              <a:xfrm flipH="1" flipV="1">
                <a:off x="1191" y="2741"/>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94" name="Line 10191"/>
              <p:cNvSpPr>
                <a:spLocks noChangeAspect="1" noChangeShapeType="1"/>
              </p:cNvSpPr>
              <p:nvPr/>
            </p:nvSpPr>
            <p:spPr bwMode="auto">
              <a:xfrm>
                <a:off x="1219" y="2746"/>
                <a:ext cx="7" cy="11"/>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95" name="Line 10192"/>
              <p:cNvSpPr>
                <a:spLocks noChangeAspect="1" noChangeShapeType="1"/>
              </p:cNvSpPr>
              <p:nvPr/>
            </p:nvSpPr>
            <p:spPr bwMode="auto">
              <a:xfrm flipH="1">
                <a:off x="1217" y="2759"/>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96" name="Oval 10193"/>
              <p:cNvSpPr>
                <a:spLocks noChangeAspect="1" noChangeArrowheads="1"/>
              </p:cNvSpPr>
              <p:nvPr/>
            </p:nvSpPr>
            <p:spPr bwMode="auto">
              <a:xfrm flipH="1" flipV="1">
                <a:off x="1171" y="2770"/>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7" name="Line 10194"/>
              <p:cNvSpPr>
                <a:spLocks noChangeAspect="1" noChangeShapeType="1"/>
              </p:cNvSpPr>
              <p:nvPr/>
            </p:nvSpPr>
            <p:spPr bwMode="auto">
              <a:xfrm>
                <a:off x="4708" y="2708"/>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98" name="Line 10195"/>
              <p:cNvSpPr>
                <a:spLocks noChangeAspect="1" noChangeShapeType="1"/>
              </p:cNvSpPr>
              <p:nvPr/>
            </p:nvSpPr>
            <p:spPr bwMode="auto">
              <a:xfrm flipH="1" flipV="1">
                <a:off x="4673" y="2724"/>
                <a:ext cx="10" cy="15"/>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99" name="Line 10196"/>
              <p:cNvSpPr>
                <a:spLocks noChangeAspect="1" noChangeShapeType="1"/>
              </p:cNvSpPr>
              <p:nvPr/>
            </p:nvSpPr>
            <p:spPr bwMode="auto">
              <a:xfrm flipV="1">
                <a:off x="4672" y="2710"/>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0" name="Oval 10197"/>
              <p:cNvSpPr>
                <a:spLocks noChangeAspect="1" noChangeArrowheads="1"/>
              </p:cNvSpPr>
              <p:nvPr/>
            </p:nvSpPr>
            <p:spPr bwMode="auto">
              <a:xfrm>
                <a:off x="4659" y="2644"/>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1" name="Line 10198"/>
              <p:cNvSpPr>
                <a:spLocks noChangeAspect="1" noChangeShapeType="1"/>
              </p:cNvSpPr>
              <p:nvPr/>
            </p:nvSpPr>
            <p:spPr bwMode="auto">
              <a:xfrm flipH="1" flipV="1">
                <a:off x="4679" y="2741"/>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2" name="Line 10199"/>
              <p:cNvSpPr>
                <a:spLocks noChangeAspect="1" noChangeShapeType="1"/>
              </p:cNvSpPr>
              <p:nvPr/>
            </p:nvSpPr>
            <p:spPr bwMode="auto">
              <a:xfrm>
                <a:off x="4707" y="2746"/>
                <a:ext cx="7" cy="11"/>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3" name="Line 10200"/>
              <p:cNvSpPr>
                <a:spLocks noChangeAspect="1" noChangeShapeType="1"/>
              </p:cNvSpPr>
              <p:nvPr/>
            </p:nvSpPr>
            <p:spPr bwMode="auto">
              <a:xfrm flipH="1">
                <a:off x="4705" y="2759"/>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4" name="Oval 10201"/>
              <p:cNvSpPr>
                <a:spLocks noChangeAspect="1" noChangeArrowheads="1"/>
              </p:cNvSpPr>
              <p:nvPr/>
            </p:nvSpPr>
            <p:spPr bwMode="auto">
              <a:xfrm flipH="1" flipV="1">
                <a:off x="4659" y="2770"/>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5" name="Line 10202"/>
              <p:cNvSpPr>
                <a:spLocks noChangeAspect="1" noChangeShapeType="1"/>
              </p:cNvSpPr>
              <p:nvPr/>
            </p:nvSpPr>
            <p:spPr bwMode="auto">
              <a:xfrm>
                <a:off x="4779" y="2708"/>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6" name="Line 10203"/>
              <p:cNvSpPr>
                <a:spLocks noChangeAspect="1" noChangeShapeType="1"/>
              </p:cNvSpPr>
              <p:nvPr/>
            </p:nvSpPr>
            <p:spPr bwMode="auto">
              <a:xfrm flipH="1" flipV="1">
                <a:off x="4744" y="2724"/>
                <a:ext cx="10" cy="15"/>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7" name="Line 10204"/>
              <p:cNvSpPr>
                <a:spLocks noChangeAspect="1" noChangeShapeType="1"/>
              </p:cNvSpPr>
              <p:nvPr/>
            </p:nvSpPr>
            <p:spPr bwMode="auto">
              <a:xfrm flipV="1">
                <a:off x="4743" y="2710"/>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8" name="Oval 10205"/>
              <p:cNvSpPr>
                <a:spLocks noChangeAspect="1" noChangeArrowheads="1"/>
              </p:cNvSpPr>
              <p:nvPr/>
            </p:nvSpPr>
            <p:spPr bwMode="auto">
              <a:xfrm>
                <a:off x="4730" y="2644"/>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9" name="Line 10206"/>
              <p:cNvSpPr>
                <a:spLocks noChangeAspect="1" noChangeShapeType="1"/>
              </p:cNvSpPr>
              <p:nvPr/>
            </p:nvSpPr>
            <p:spPr bwMode="auto">
              <a:xfrm flipH="1" flipV="1">
                <a:off x="4750" y="2741"/>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0" name="Line 10207"/>
              <p:cNvSpPr>
                <a:spLocks noChangeAspect="1" noChangeShapeType="1"/>
              </p:cNvSpPr>
              <p:nvPr/>
            </p:nvSpPr>
            <p:spPr bwMode="auto">
              <a:xfrm>
                <a:off x="4778" y="2746"/>
                <a:ext cx="7" cy="11"/>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1" name="Line 10208"/>
              <p:cNvSpPr>
                <a:spLocks noChangeAspect="1" noChangeShapeType="1"/>
              </p:cNvSpPr>
              <p:nvPr/>
            </p:nvSpPr>
            <p:spPr bwMode="auto">
              <a:xfrm flipH="1">
                <a:off x="4776" y="2759"/>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2" name="Oval 10209"/>
              <p:cNvSpPr>
                <a:spLocks noChangeAspect="1" noChangeArrowheads="1"/>
              </p:cNvSpPr>
              <p:nvPr/>
            </p:nvSpPr>
            <p:spPr bwMode="auto">
              <a:xfrm flipH="1" flipV="1">
                <a:off x="4730" y="2770"/>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3" name="Line 10210"/>
              <p:cNvSpPr>
                <a:spLocks noChangeAspect="1" noChangeShapeType="1"/>
              </p:cNvSpPr>
              <p:nvPr/>
            </p:nvSpPr>
            <p:spPr bwMode="auto">
              <a:xfrm>
                <a:off x="4921" y="2708"/>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4" name="Line 10211"/>
              <p:cNvSpPr>
                <a:spLocks noChangeAspect="1" noChangeShapeType="1"/>
              </p:cNvSpPr>
              <p:nvPr/>
            </p:nvSpPr>
            <p:spPr bwMode="auto">
              <a:xfrm flipH="1" flipV="1">
                <a:off x="4886" y="2724"/>
                <a:ext cx="10" cy="15"/>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5" name="Line 10212"/>
              <p:cNvSpPr>
                <a:spLocks noChangeAspect="1" noChangeShapeType="1"/>
              </p:cNvSpPr>
              <p:nvPr/>
            </p:nvSpPr>
            <p:spPr bwMode="auto">
              <a:xfrm flipV="1">
                <a:off x="4885" y="2710"/>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6" name="Oval 10213"/>
              <p:cNvSpPr>
                <a:spLocks noChangeAspect="1" noChangeArrowheads="1"/>
              </p:cNvSpPr>
              <p:nvPr/>
            </p:nvSpPr>
            <p:spPr bwMode="auto">
              <a:xfrm>
                <a:off x="4872" y="2644"/>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7" name="Line 10214"/>
              <p:cNvSpPr>
                <a:spLocks noChangeAspect="1" noChangeShapeType="1"/>
              </p:cNvSpPr>
              <p:nvPr/>
            </p:nvSpPr>
            <p:spPr bwMode="auto">
              <a:xfrm flipH="1" flipV="1">
                <a:off x="4892" y="2741"/>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8" name="Line 10215"/>
              <p:cNvSpPr>
                <a:spLocks noChangeAspect="1" noChangeShapeType="1"/>
              </p:cNvSpPr>
              <p:nvPr/>
            </p:nvSpPr>
            <p:spPr bwMode="auto">
              <a:xfrm>
                <a:off x="4920" y="2746"/>
                <a:ext cx="7" cy="11"/>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9" name="Line 10216"/>
              <p:cNvSpPr>
                <a:spLocks noChangeAspect="1" noChangeShapeType="1"/>
              </p:cNvSpPr>
              <p:nvPr/>
            </p:nvSpPr>
            <p:spPr bwMode="auto">
              <a:xfrm flipH="1">
                <a:off x="4918" y="2759"/>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0" name="Oval 10217"/>
              <p:cNvSpPr>
                <a:spLocks noChangeAspect="1" noChangeArrowheads="1"/>
              </p:cNvSpPr>
              <p:nvPr/>
            </p:nvSpPr>
            <p:spPr bwMode="auto">
              <a:xfrm flipH="1" flipV="1">
                <a:off x="4872" y="2770"/>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1" name="Line 10218"/>
              <p:cNvSpPr>
                <a:spLocks noChangeAspect="1" noChangeShapeType="1"/>
              </p:cNvSpPr>
              <p:nvPr/>
            </p:nvSpPr>
            <p:spPr bwMode="auto">
              <a:xfrm>
                <a:off x="5064" y="2708"/>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2" name="Line 10219"/>
              <p:cNvSpPr>
                <a:spLocks noChangeAspect="1" noChangeShapeType="1"/>
              </p:cNvSpPr>
              <p:nvPr/>
            </p:nvSpPr>
            <p:spPr bwMode="auto">
              <a:xfrm flipH="1" flipV="1">
                <a:off x="5029" y="2724"/>
                <a:ext cx="10" cy="15"/>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3" name="Line 10220"/>
              <p:cNvSpPr>
                <a:spLocks noChangeAspect="1" noChangeShapeType="1"/>
              </p:cNvSpPr>
              <p:nvPr/>
            </p:nvSpPr>
            <p:spPr bwMode="auto">
              <a:xfrm flipV="1">
                <a:off x="5028" y="2710"/>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4" name="Oval 10221"/>
              <p:cNvSpPr>
                <a:spLocks noChangeAspect="1" noChangeArrowheads="1"/>
              </p:cNvSpPr>
              <p:nvPr/>
            </p:nvSpPr>
            <p:spPr bwMode="auto">
              <a:xfrm>
                <a:off x="5015" y="2644"/>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5" name="Line 10222"/>
              <p:cNvSpPr>
                <a:spLocks noChangeAspect="1" noChangeShapeType="1"/>
              </p:cNvSpPr>
              <p:nvPr/>
            </p:nvSpPr>
            <p:spPr bwMode="auto">
              <a:xfrm flipH="1" flipV="1">
                <a:off x="5035" y="2741"/>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6" name="Line 10223"/>
              <p:cNvSpPr>
                <a:spLocks noChangeAspect="1" noChangeShapeType="1"/>
              </p:cNvSpPr>
              <p:nvPr/>
            </p:nvSpPr>
            <p:spPr bwMode="auto">
              <a:xfrm>
                <a:off x="5063" y="2746"/>
                <a:ext cx="7" cy="11"/>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7" name="Line 10224"/>
              <p:cNvSpPr>
                <a:spLocks noChangeAspect="1" noChangeShapeType="1"/>
              </p:cNvSpPr>
              <p:nvPr/>
            </p:nvSpPr>
            <p:spPr bwMode="auto">
              <a:xfrm flipH="1">
                <a:off x="5061" y="2759"/>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8" name="Oval 10225"/>
              <p:cNvSpPr>
                <a:spLocks noChangeAspect="1" noChangeArrowheads="1"/>
              </p:cNvSpPr>
              <p:nvPr/>
            </p:nvSpPr>
            <p:spPr bwMode="auto">
              <a:xfrm flipH="1" flipV="1">
                <a:off x="5015" y="2770"/>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9" name="Line 10226"/>
              <p:cNvSpPr>
                <a:spLocks noChangeAspect="1" noChangeShapeType="1"/>
              </p:cNvSpPr>
              <p:nvPr/>
            </p:nvSpPr>
            <p:spPr bwMode="auto">
              <a:xfrm>
                <a:off x="4850" y="2708"/>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0" name="Line 10227"/>
              <p:cNvSpPr>
                <a:spLocks noChangeAspect="1" noChangeShapeType="1"/>
              </p:cNvSpPr>
              <p:nvPr/>
            </p:nvSpPr>
            <p:spPr bwMode="auto">
              <a:xfrm flipH="1" flipV="1">
                <a:off x="4815" y="2724"/>
                <a:ext cx="10" cy="15"/>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1" name="Line 10228"/>
              <p:cNvSpPr>
                <a:spLocks noChangeAspect="1" noChangeShapeType="1"/>
              </p:cNvSpPr>
              <p:nvPr/>
            </p:nvSpPr>
            <p:spPr bwMode="auto">
              <a:xfrm flipV="1">
                <a:off x="4814" y="2710"/>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2" name="Oval 10229"/>
              <p:cNvSpPr>
                <a:spLocks noChangeAspect="1" noChangeArrowheads="1"/>
              </p:cNvSpPr>
              <p:nvPr/>
            </p:nvSpPr>
            <p:spPr bwMode="auto">
              <a:xfrm>
                <a:off x="4801" y="2644"/>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3" name="Line 10230"/>
              <p:cNvSpPr>
                <a:spLocks noChangeAspect="1" noChangeShapeType="1"/>
              </p:cNvSpPr>
              <p:nvPr/>
            </p:nvSpPr>
            <p:spPr bwMode="auto">
              <a:xfrm flipH="1" flipV="1">
                <a:off x="4821" y="2741"/>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4" name="Line 10231"/>
              <p:cNvSpPr>
                <a:spLocks noChangeAspect="1" noChangeShapeType="1"/>
              </p:cNvSpPr>
              <p:nvPr/>
            </p:nvSpPr>
            <p:spPr bwMode="auto">
              <a:xfrm>
                <a:off x="4849" y="2746"/>
                <a:ext cx="7" cy="11"/>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5" name="Line 10232"/>
              <p:cNvSpPr>
                <a:spLocks noChangeAspect="1" noChangeShapeType="1"/>
              </p:cNvSpPr>
              <p:nvPr/>
            </p:nvSpPr>
            <p:spPr bwMode="auto">
              <a:xfrm flipH="1">
                <a:off x="4847" y="2759"/>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6" name="Oval 10233"/>
              <p:cNvSpPr>
                <a:spLocks noChangeAspect="1" noChangeArrowheads="1"/>
              </p:cNvSpPr>
              <p:nvPr/>
            </p:nvSpPr>
            <p:spPr bwMode="auto">
              <a:xfrm flipH="1" flipV="1">
                <a:off x="4801" y="2770"/>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7" name="Line 10234"/>
              <p:cNvSpPr>
                <a:spLocks noChangeAspect="1" noChangeShapeType="1"/>
              </p:cNvSpPr>
              <p:nvPr/>
            </p:nvSpPr>
            <p:spPr bwMode="auto">
              <a:xfrm>
                <a:off x="4993" y="2708"/>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8" name="Line 10235"/>
              <p:cNvSpPr>
                <a:spLocks noChangeAspect="1" noChangeShapeType="1"/>
              </p:cNvSpPr>
              <p:nvPr/>
            </p:nvSpPr>
            <p:spPr bwMode="auto">
              <a:xfrm flipH="1" flipV="1">
                <a:off x="4958" y="2724"/>
                <a:ext cx="10" cy="15"/>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9" name="Line 10236"/>
              <p:cNvSpPr>
                <a:spLocks noChangeAspect="1" noChangeShapeType="1"/>
              </p:cNvSpPr>
              <p:nvPr/>
            </p:nvSpPr>
            <p:spPr bwMode="auto">
              <a:xfrm flipV="1">
                <a:off x="4957" y="2710"/>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0" name="Oval 10237"/>
              <p:cNvSpPr>
                <a:spLocks noChangeAspect="1" noChangeArrowheads="1"/>
              </p:cNvSpPr>
              <p:nvPr/>
            </p:nvSpPr>
            <p:spPr bwMode="auto">
              <a:xfrm>
                <a:off x="4944" y="2644"/>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1" name="Line 10238"/>
              <p:cNvSpPr>
                <a:spLocks noChangeAspect="1" noChangeShapeType="1"/>
              </p:cNvSpPr>
              <p:nvPr/>
            </p:nvSpPr>
            <p:spPr bwMode="auto">
              <a:xfrm flipH="1" flipV="1">
                <a:off x="4964" y="2741"/>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2" name="Line 10239"/>
              <p:cNvSpPr>
                <a:spLocks noChangeAspect="1" noChangeShapeType="1"/>
              </p:cNvSpPr>
              <p:nvPr/>
            </p:nvSpPr>
            <p:spPr bwMode="auto">
              <a:xfrm>
                <a:off x="4992" y="2746"/>
                <a:ext cx="7" cy="11"/>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3" name="Line 10240"/>
              <p:cNvSpPr>
                <a:spLocks noChangeAspect="1" noChangeShapeType="1"/>
              </p:cNvSpPr>
              <p:nvPr/>
            </p:nvSpPr>
            <p:spPr bwMode="auto">
              <a:xfrm flipH="1">
                <a:off x="4990" y="2759"/>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4" name="Oval 10241"/>
              <p:cNvSpPr>
                <a:spLocks noChangeAspect="1" noChangeArrowheads="1"/>
              </p:cNvSpPr>
              <p:nvPr/>
            </p:nvSpPr>
            <p:spPr bwMode="auto">
              <a:xfrm flipH="1" flipV="1">
                <a:off x="4944" y="2770"/>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5" name="Line 10242"/>
              <p:cNvSpPr>
                <a:spLocks noChangeAspect="1" noChangeShapeType="1"/>
              </p:cNvSpPr>
              <p:nvPr/>
            </p:nvSpPr>
            <p:spPr bwMode="auto">
              <a:xfrm>
                <a:off x="5135" y="2708"/>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6" name="Line 10243"/>
              <p:cNvSpPr>
                <a:spLocks noChangeAspect="1" noChangeShapeType="1"/>
              </p:cNvSpPr>
              <p:nvPr/>
            </p:nvSpPr>
            <p:spPr bwMode="auto">
              <a:xfrm flipH="1" flipV="1">
                <a:off x="5100" y="2724"/>
                <a:ext cx="10" cy="15"/>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7" name="Line 10244"/>
              <p:cNvSpPr>
                <a:spLocks noChangeAspect="1" noChangeShapeType="1"/>
              </p:cNvSpPr>
              <p:nvPr/>
            </p:nvSpPr>
            <p:spPr bwMode="auto">
              <a:xfrm flipV="1">
                <a:off x="5099" y="2710"/>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8" name="Oval 10245"/>
              <p:cNvSpPr>
                <a:spLocks noChangeAspect="1" noChangeArrowheads="1"/>
              </p:cNvSpPr>
              <p:nvPr/>
            </p:nvSpPr>
            <p:spPr bwMode="auto">
              <a:xfrm>
                <a:off x="5086" y="2644"/>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9" name="Line 10246"/>
              <p:cNvSpPr>
                <a:spLocks noChangeAspect="1" noChangeShapeType="1"/>
              </p:cNvSpPr>
              <p:nvPr/>
            </p:nvSpPr>
            <p:spPr bwMode="auto">
              <a:xfrm flipH="1" flipV="1">
                <a:off x="5106" y="2741"/>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0" name="Line 10247"/>
              <p:cNvSpPr>
                <a:spLocks noChangeAspect="1" noChangeShapeType="1"/>
              </p:cNvSpPr>
              <p:nvPr/>
            </p:nvSpPr>
            <p:spPr bwMode="auto">
              <a:xfrm>
                <a:off x="5134" y="2746"/>
                <a:ext cx="7" cy="11"/>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1" name="Line 10248"/>
              <p:cNvSpPr>
                <a:spLocks noChangeAspect="1" noChangeShapeType="1"/>
              </p:cNvSpPr>
              <p:nvPr/>
            </p:nvSpPr>
            <p:spPr bwMode="auto">
              <a:xfrm flipH="1">
                <a:off x="5132" y="2759"/>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2" name="Oval 10249"/>
              <p:cNvSpPr>
                <a:spLocks noChangeAspect="1" noChangeArrowheads="1"/>
              </p:cNvSpPr>
              <p:nvPr/>
            </p:nvSpPr>
            <p:spPr bwMode="auto">
              <a:xfrm flipH="1" flipV="1">
                <a:off x="5086" y="2770"/>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3" name="Line 10250"/>
              <p:cNvSpPr>
                <a:spLocks noChangeAspect="1" noChangeShapeType="1"/>
              </p:cNvSpPr>
              <p:nvPr/>
            </p:nvSpPr>
            <p:spPr bwMode="auto">
              <a:xfrm>
                <a:off x="5278" y="2708"/>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4" name="Line 10251"/>
              <p:cNvSpPr>
                <a:spLocks noChangeAspect="1" noChangeShapeType="1"/>
              </p:cNvSpPr>
              <p:nvPr/>
            </p:nvSpPr>
            <p:spPr bwMode="auto">
              <a:xfrm flipH="1" flipV="1">
                <a:off x="5243" y="2724"/>
                <a:ext cx="10" cy="15"/>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5" name="Line 10252"/>
              <p:cNvSpPr>
                <a:spLocks noChangeAspect="1" noChangeShapeType="1"/>
              </p:cNvSpPr>
              <p:nvPr/>
            </p:nvSpPr>
            <p:spPr bwMode="auto">
              <a:xfrm flipV="1">
                <a:off x="5242" y="2710"/>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6" name="Oval 10253"/>
              <p:cNvSpPr>
                <a:spLocks noChangeAspect="1" noChangeArrowheads="1"/>
              </p:cNvSpPr>
              <p:nvPr/>
            </p:nvSpPr>
            <p:spPr bwMode="auto">
              <a:xfrm>
                <a:off x="5229" y="2644"/>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7" name="Line 10254"/>
              <p:cNvSpPr>
                <a:spLocks noChangeAspect="1" noChangeShapeType="1"/>
              </p:cNvSpPr>
              <p:nvPr/>
            </p:nvSpPr>
            <p:spPr bwMode="auto">
              <a:xfrm flipH="1" flipV="1">
                <a:off x="5249" y="2741"/>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8" name="Line 10255"/>
              <p:cNvSpPr>
                <a:spLocks noChangeAspect="1" noChangeShapeType="1"/>
              </p:cNvSpPr>
              <p:nvPr/>
            </p:nvSpPr>
            <p:spPr bwMode="auto">
              <a:xfrm>
                <a:off x="5277" y="2746"/>
                <a:ext cx="7" cy="11"/>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9" name="Line 10256"/>
              <p:cNvSpPr>
                <a:spLocks noChangeAspect="1" noChangeShapeType="1"/>
              </p:cNvSpPr>
              <p:nvPr/>
            </p:nvSpPr>
            <p:spPr bwMode="auto">
              <a:xfrm flipH="1">
                <a:off x="5275" y="2759"/>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0" name="Oval 10257"/>
              <p:cNvSpPr>
                <a:spLocks noChangeAspect="1" noChangeArrowheads="1"/>
              </p:cNvSpPr>
              <p:nvPr/>
            </p:nvSpPr>
            <p:spPr bwMode="auto">
              <a:xfrm flipH="1" flipV="1">
                <a:off x="5229" y="2770"/>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1" name="Line 10258"/>
              <p:cNvSpPr>
                <a:spLocks noChangeAspect="1" noChangeShapeType="1"/>
              </p:cNvSpPr>
              <p:nvPr/>
            </p:nvSpPr>
            <p:spPr bwMode="auto">
              <a:xfrm>
                <a:off x="5206" y="2708"/>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2" name="Line 10259"/>
              <p:cNvSpPr>
                <a:spLocks noChangeAspect="1" noChangeShapeType="1"/>
              </p:cNvSpPr>
              <p:nvPr/>
            </p:nvSpPr>
            <p:spPr bwMode="auto">
              <a:xfrm flipH="1" flipV="1">
                <a:off x="5171" y="2724"/>
                <a:ext cx="10" cy="15"/>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3" name="Line 10260"/>
              <p:cNvSpPr>
                <a:spLocks noChangeAspect="1" noChangeShapeType="1"/>
              </p:cNvSpPr>
              <p:nvPr/>
            </p:nvSpPr>
            <p:spPr bwMode="auto">
              <a:xfrm flipV="1">
                <a:off x="5170" y="2710"/>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4" name="Oval 10261"/>
              <p:cNvSpPr>
                <a:spLocks noChangeAspect="1" noChangeArrowheads="1"/>
              </p:cNvSpPr>
              <p:nvPr/>
            </p:nvSpPr>
            <p:spPr bwMode="auto">
              <a:xfrm>
                <a:off x="5157" y="2644"/>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5" name="Line 10262"/>
              <p:cNvSpPr>
                <a:spLocks noChangeAspect="1" noChangeShapeType="1"/>
              </p:cNvSpPr>
              <p:nvPr/>
            </p:nvSpPr>
            <p:spPr bwMode="auto">
              <a:xfrm flipH="1" flipV="1">
                <a:off x="5177" y="2741"/>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6" name="Line 10263"/>
              <p:cNvSpPr>
                <a:spLocks noChangeAspect="1" noChangeShapeType="1"/>
              </p:cNvSpPr>
              <p:nvPr/>
            </p:nvSpPr>
            <p:spPr bwMode="auto">
              <a:xfrm>
                <a:off x="5205" y="2746"/>
                <a:ext cx="7" cy="11"/>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7" name="Line 10264"/>
              <p:cNvSpPr>
                <a:spLocks noChangeAspect="1" noChangeShapeType="1"/>
              </p:cNvSpPr>
              <p:nvPr/>
            </p:nvSpPr>
            <p:spPr bwMode="auto">
              <a:xfrm flipH="1">
                <a:off x="5203" y="2759"/>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8" name="Oval 10265"/>
              <p:cNvSpPr>
                <a:spLocks noChangeAspect="1" noChangeArrowheads="1"/>
              </p:cNvSpPr>
              <p:nvPr/>
            </p:nvSpPr>
            <p:spPr bwMode="auto">
              <a:xfrm flipH="1" flipV="1">
                <a:off x="5157" y="2770"/>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9" name="Line 10266"/>
              <p:cNvSpPr>
                <a:spLocks noChangeAspect="1" noChangeShapeType="1"/>
              </p:cNvSpPr>
              <p:nvPr/>
            </p:nvSpPr>
            <p:spPr bwMode="auto">
              <a:xfrm>
                <a:off x="5349" y="2708"/>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0" name="Line 10267"/>
              <p:cNvSpPr>
                <a:spLocks noChangeAspect="1" noChangeShapeType="1"/>
              </p:cNvSpPr>
              <p:nvPr/>
            </p:nvSpPr>
            <p:spPr bwMode="auto">
              <a:xfrm flipH="1" flipV="1">
                <a:off x="5314" y="2724"/>
                <a:ext cx="10" cy="15"/>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1" name="Line 10268"/>
              <p:cNvSpPr>
                <a:spLocks noChangeAspect="1" noChangeShapeType="1"/>
              </p:cNvSpPr>
              <p:nvPr/>
            </p:nvSpPr>
            <p:spPr bwMode="auto">
              <a:xfrm flipV="1">
                <a:off x="5313" y="2710"/>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2" name="Oval 10269"/>
              <p:cNvSpPr>
                <a:spLocks noChangeAspect="1" noChangeArrowheads="1"/>
              </p:cNvSpPr>
              <p:nvPr/>
            </p:nvSpPr>
            <p:spPr bwMode="auto">
              <a:xfrm>
                <a:off x="5300" y="2644"/>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3" name="Line 10270"/>
              <p:cNvSpPr>
                <a:spLocks noChangeAspect="1" noChangeShapeType="1"/>
              </p:cNvSpPr>
              <p:nvPr/>
            </p:nvSpPr>
            <p:spPr bwMode="auto">
              <a:xfrm flipH="1" flipV="1">
                <a:off x="5320" y="2741"/>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4" name="Line 10271"/>
              <p:cNvSpPr>
                <a:spLocks noChangeAspect="1" noChangeShapeType="1"/>
              </p:cNvSpPr>
              <p:nvPr/>
            </p:nvSpPr>
            <p:spPr bwMode="auto">
              <a:xfrm>
                <a:off x="5348" y="2746"/>
                <a:ext cx="7" cy="11"/>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5" name="Line 10272"/>
              <p:cNvSpPr>
                <a:spLocks noChangeAspect="1" noChangeShapeType="1"/>
              </p:cNvSpPr>
              <p:nvPr/>
            </p:nvSpPr>
            <p:spPr bwMode="auto">
              <a:xfrm flipH="1">
                <a:off x="5346" y="2759"/>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6" name="Oval 10273"/>
              <p:cNvSpPr>
                <a:spLocks noChangeAspect="1" noChangeArrowheads="1"/>
              </p:cNvSpPr>
              <p:nvPr/>
            </p:nvSpPr>
            <p:spPr bwMode="auto">
              <a:xfrm flipH="1" flipV="1">
                <a:off x="5300" y="2770"/>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7" name="Line 10274"/>
              <p:cNvSpPr>
                <a:spLocks noChangeAspect="1" noChangeShapeType="1"/>
              </p:cNvSpPr>
              <p:nvPr/>
            </p:nvSpPr>
            <p:spPr bwMode="auto">
              <a:xfrm>
                <a:off x="5420" y="2708"/>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8" name="Line 10275"/>
              <p:cNvSpPr>
                <a:spLocks noChangeAspect="1" noChangeShapeType="1"/>
              </p:cNvSpPr>
              <p:nvPr/>
            </p:nvSpPr>
            <p:spPr bwMode="auto">
              <a:xfrm flipH="1" flipV="1">
                <a:off x="5385" y="2724"/>
                <a:ext cx="10" cy="15"/>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9" name="Line 10276"/>
              <p:cNvSpPr>
                <a:spLocks noChangeAspect="1" noChangeShapeType="1"/>
              </p:cNvSpPr>
              <p:nvPr/>
            </p:nvSpPr>
            <p:spPr bwMode="auto">
              <a:xfrm flipV="1">
                <a:off x="5384" y="2710"/>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0" name="Oval 10277"/>
              <p:cNvSpPr>
                <a:spLocks noChangeAspect="1" noChangeArrowheads="1"/>
              </p:cNvSpPr>
              <p:nvPr/>
            </p:nvSpPr>
            <p:spPr bwMode="auto">
              <a:xfrm>
                <a:off x="5371" y="2644"/>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1" name="Line 10278"/>
              <p:cNvSpPr>
                <a:spLocks noChangeAspect="1" noChangeShapeType="1"/>
              </p:cNvSpPr>
              <p:nvPr/>
            </p:nvSpPr>
            <p:spPr bwMode="auto">
              <a:xfrm flipH="1" flipV="1">
                <a:off x="5391" y="2741"/>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2" name="Line 10279"/>
              <p:cNvSpPr>
                <a:spLocks noChangeAspect="1" noChangeShapeType="1"/>
              </p:cNvSpPr>
              <p:nvPr/>
            </p:nvSpPr>
            <p:spPr bwMode="auto">
              <a:xfrm>
                <a:off x="5419" y="2746"/>
                <a:ext cx="7" cy="11"/>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3" name="Line 10280"/>
              <p:cNvSpPr>
                <a:spLocks noChangeAspect="1" noChangeShapeType="1"/>
              </p:cNvSpPr>
              <p:nvPr/>
            </p:nvSpPr>
            <p:spPr bwMode="auto">
              <a:xfrm flipH="1">
                <a:off x="5417" y="2759"/>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4" name="Oval 10281"/>
              <p:cNvSpPr>
                <a:spLocks noChangeAspect="1" noChangeArrowheads="1"/>
              </p:cNvSpPr>
              <p:nvPr/>
            </p:nvSpPr>
            <p:spPr bwMode="auto">
              <a:xfrm flipH="1" flipV="1">
                <a:off x="5371" y="2770"/>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5" name="Line 10282"/>
              <p:cNvSpPr>
                <a:spLocks noChangeAspect="1" noChangeShapeType="1"/>
              </p:cNvSpPr>
              <p:nvPr/>
            </p:nvSpPr>
            <p:spPr bwMode="auto">
              <a:xfrm>
                <a:off x="5492" y="2708"/>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6" name="Line 10283"/>
              <p:cNvSpPr>
                <a:spLocks noChangeAspect="1" noChangeShapeType="1"/>
              </p:cNvSpPr>
              <p:nvPr/>
            </p:nvSpPr>
            <p:spPr bwMode="auto">
              <a:xfrm flipH="1" flipV="1">
                <a:off x="5457" y="2724"/>
                <a:ext cx="10" cy="15"/>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7" name="Line 10284"/>
              <p:cNvSpPr>
                <a:spLocks noChangeAspect="1" noChangeShapeType="1"/>
              </p:cNvSpPr>
              <p:nvPr/>
            </p:nvSpPr>
            <p:spPr bwMode="auto">
              <a:xfrm flipV="1">
                <a:off x="5456" y="2710"/>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8" name="Oval 10285"/>
              <p:cNvSpPr>
                <a:spLocks noChangeAspect="1" noChangeArrowheads="1"/>
              </p:cNvSpPr>
              <p:nvPr/>
            </p:nvSpPr>
            <p:spPr bwMode="auto">
              <a:xfrm>
                <a:off x="5443" y="2644"/>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9" name="Line 10286"/>
              <p:cNvSpPr>
                <a:spLocks noChangeAspect="1" noChangeShapeType="1"/>
              </p:cNvSpPr>
              <p:nvPr/>
            </p:nvSpPr>
            <p:spPr bwMode="auto">
              <a:xfrm flipH="1" flipV="1">
                <a:off x="5463" y="2741"/>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0" name="Line 10287"/>
              <p:cNvSpPr>
                <a:spLocks noChangeAspect="1" noChangeShapeType="1"/>
              </p:cNvSpPr>
              <p:nvPr/>
            </p:nvSpPr>
            <p:spPr bwMode="auto">
              <a:xfrm>
                <a:off x="5491" y="2746"/>
                <a:ext cx="7" cy="11"/>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1" name="Line 10288"/>
              <p:cNvSpPr>
                <a:spLocks noChangeAspect="1" noChangeShapeType="1"/>
              </p:cNvSpPr>
              <p:nvPr/>
            </p:nvSpPr>
            <p:spPr bwMode="auto">
              <a:xfrm flipH="1">
                <a:off x="5489" y="2759"/>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2" name="Oval 10289"/>
              <p:cNvSpPr>
                <a:spLocks noChangeAspect="1" noChangeArrowheads="1"/>
              </p:cNvSpPr>
              <p:nvPr/>
            </p:nvSpPr>
            <p:spPr bwMode="auto">
              <a:xfrm flipH="1" flipV="1">
                <a:off x="5443" y="2770"/>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03" name="Group 10352"/>
            <p:cNvGrpSpPr>
              <a:grpSpLocks/>
            </p:cNvGrpSpPr>
            <p:nvPr/>
          </p:nvGrpSpPr>
          <p:grpSpPr bwMode="auto">
            <a:xfrm rot="5400000">
              <a:off x="953209" y="2178171"/>
              <a:ext cx="371475" cy="1419225"/>
              <a:chOff x="4626" y="1632"/>
              <a:chExt cx="234" cy="894"/>
            </a:xfrm>
          </p:grpSpPr>
          <p:sp>
            <p:nvSpPr>
              <p:cNvPr id="109" name="AutoShape 10353"/>
              <p:cNvSpPr>
                <a:spLocks noChangeArrowheads="1"/>
              </p:cNvSpPr>
              <p:nvPr/>
            </p:nvSpPr>
            <p:spPr bwMode="auto">
              <a:xfrm>
                <a:off x="4720" y="2118"/>
                <a:ext cx="44" cy="408"/>
              </a:xfrm>
              <a:prstGeom prst="roundRect">
                <a:avLst>
                  <a:gd name="adj" fmla="val 16667"/>
                </a:avLst>
              </a:prstGeom>
              <a:gradFill rotWithShape="1">
                <a:gsLst>
                  <a:gs pos="0">
                    <a:srgbClr val="990000"/>
                  </a:gs>
                  <a:gs pos="50000">
                    <a:srgbClr val="FFEFD1"/>
                  </a:gs>
                  <a:gs pos="100000">
                    <a:srgbClr val="990000"/>
                  </a:gs>
                </a:gsLst>
                <a:lin ang="0" scaled="1"/>
              </a:gradFill>
              <a:ln w="9525" algn="ctr">
                <a:solidFill>
                  <a:srgbClr val="8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 name="Oval 10354"/>
              <p:cNvSpPr>
                <a:spLocks noChangeArrowheads="1"/>
              </p:cNvSpPr>
              <p:nvPr/>
            </p:nvSpPr>
            <p:spPr bwMode="auto">
              <a:xfrm>
                <a:off x="4626" y="1632"/>
                <a:ext cx="234" cy="96"/>
              </a:xfrm>
              <a:prstGeom prst="ellipse">
                <a:avLst/>
              </a:prstGeom>
              <a:solidFill>
                <a:srgbClr val="7030A0"/>
              </a:solidFill>
              <a:ln>
                <a:noFill/>
              </a:ln>
              <a:effectLst/>
              <a:scene3d>
                <a:camera prst="orthographicFront"/>
                <a:lightRig rig="threePt" dir="t"/>
              </a:scene3d>
              <a:sp3d>
                <a:bevelT w="165100" prst="coolSlant"/>
              </a:sp3d>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1" name="Oval 10355"/>
              <p:cNvSpPr>
                <a:spLocks noChangeArrowheads="1"/>
              </p:cNvSpPr>
              <p:nvPr/>
            </p:nvSpPr>
            <p:spPr bwMode="auto">
              <a:xfrm>
                <a:off x="4626" y="1705"/>
                <a:ext cx="234" cy="96"/>
              </a:xfrm>
              <a:prstGeom prst="ellipse">
                <a:avLst/>
              </a:prstGeom>
              <a:solidFill>
                <a:srgbClr val="7030A0"/>
              </a:solidFill>
              <a:ln>
                <a:noFill/>
              </a:ln>
              <a:effectLst/>
              <a:scene3d>
                <a:camera prst="orthographicFront"/>
                <a:lightRig rig="threePt" dir="t"/>
              </a:scene3d>
              <a:sp3d>
                <a:bevelT w="165100" prst="coolSlant"/>
              </a:sp3d>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 name="Oval 10356"/>
              <p:cNvSpPr>
                <a:spLocks noChangeArrowheads="1"/>
              </p:cNvSpPr>
              <p:nvPr/>
            </p:nvSpPr>
            <p:spPr bwMode="auto">
              <a:xfrm>
                <a:off x="4626" y="1778"/>
                <a:ext cx="234" cy="96"/>
              </a:xfrm>
              <a:prstGeom prst="ellipse">
                <a:avLst/>
              </a:prstGeom>
              <a:solidFill>
                <a:srgbClr val="7030A0"/>
              </a:solidFill>
              <a:ln>
                <a:noFill/>
              </a:ln>
              <a:effectLst/>
              <a:scene3d>
                <a:camera prst="orthographicFront"/>
                <a:lightRig rig="threePt" dir="t"/>
              </a:scene3d>
              <a:sp3d>
                <a:bevelT w="165100" prst="coolSlant"/>
              </a:sp3d>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 name="Oval 10357"/>
              <p:cNvSpPr>
                <a:spLocks noChangeArrowheads="1"/>
              </p:cNvSpPr>
              <p:nvPr/>
            </p:nvSpPr>
            <p:spPr bwMode="auto">
              <a:xfrm>
                <a:off x="4626" y="1851"/>
                <a:ext cx="234" cy="96"/>
              </a:xfrm>
              <a:prstGeom prst="ellipse">
                <a:avLst/>
              </a:prstGeom>
              <a:solidFill>
                <a:srgbClr val="7030A0"/>
              </a:solidFill>
              <a:ln>
                <a:noFill/>
              </a:ln>
              <a:effectLst/>
              <a:scene3d>
                <a:camera prst="orthographicFront"/>
                <a:lightRig rig="threePt" dir="t"/>
              </a:scene3d>
              <a:sp3d>
                <a:bevelT w="165100" prst="coolSlant"/>
              </a:sp3d>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 name="Oval 10358"/>
              <p:cNvSpPr>
                <a:spLocks noChangeArrowheads="1"/>
              </p:cNvSpPr>
              <p:nvPr/>
            </p:nvSpPr>
            <p:spPr bwMode="auto">
              <a:xfrm>
                <a:off x="4626" y="1924"/>
                <a:ext cx="234" cy="96"/>
              </a:xfrm>
              <a:prstGeom prst="ellipse">
                <a:avLst/>
              </a:prstGeom>
              <a:solidFill>
                <a:srgbClr val="7030A0"/>
              </a:solidFill>
              <a:ln>
                <a:noFill/>
              </a:ln>
              <a:effectLst/>
              <a:scene3d>
                <a:camera prst="orthographicFront"/>
                <a:lightRig rig="threePt" dir="t"/>
              </a:scene3d>
              <a:sp3d>
                <a:bevelT w="165100" prst="coolSlant"/>
              </a:sp3d>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 name="Oval 10359"/>
              <p:cNvSpPr>
                <a:spLocks noChangeArrowheads="1"/>
              </p:cNvSpPr>
              <p:nvPr/>
            </p:nvSpPr>
            <p:spPr bwMode="auto">
              <a:xfrm>
                <a:off x="4626" y="1997"/>
                <a:ext cx="234" cy="96"/>
              </a:xfrm>
              <a:prstGeom prst="ellipse">
                <a:avLst/>
              </a:prstGeom>
              <a:solidFill>
                <a:srgbClr val="7030A0"/>
              </a:solidFill>
              <a:ln>
                <a:noFill/>
              </a:ln>
              <a:effectLst/>
              <a:scene3d>
                <a:camera prst="orthographicFront"/>
                <a:lightRig rig="threePt" dir="t"/>
              </a:scene3d>
              <a:sp3d>
                <a:bevelT w="165100" prst="coolSlant"/>
              </a:sp3d>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 name="Oval 10360"/>
              <p:cNvSpPr>
                <a:spLocks noChangeArrowheads="1"/>
              </p:cNvSpPr>
              <p:nvPr/>
            </p:nvSpPr>
            <p:spPr bwMode="auto">
              <a:xfrm>
                <a:off x="4626" y="2070"/>
                <a:ext cx="234" cy="96"/>
              </a:xfrm>
              <a:prstGeom prst="ellipse">
                <a:avLst/>
              </a:prstGeom>
              <a:solidFill>
                <a:srgbClr val="7030A0"/>
              </a:solidFill>
              <a:ln>
                <a:noFill/>
              </a:ln>
              <a:effectLst/>
              <a:scene3d>
                <a:camera prst="orthographicFront"/>
                <a:lightRig rig="threePt" dir="t"/>
              </a:scene3d>
              <a:sp3d>
                <a:bevelT w="165100" prst="coolSlant"/>
              </a:sp3d>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04" name="Rectangle 103"/>
            <p:cNvSpPr/>
            <p:nvPr/>
          </p:nvSpPr>
          <p:spPr>
            <a:xfrm>
              <a:off x="318657" y="2769334"/>
              <a:ext cx="560324" cy="236941"/>
            </a:xfrm>
            <a:prstGeom prst="rect">
              <a:avLst/>
            </a:prstGeom>
            <a:solidFill>
              <a:srgbClr val="7030A0"/>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360"/>
            <p:cNvSpPr>
              <a:spLocks noChangeArrowheads="1"/>
            </p:cNvSpPr>
            <p:nvPr/>
          </p:nvSpPr>
          <p:spPr bwMode="auto">
            <a:xfrm rot="5400000">
              <a:off x="769443" y="2811605"/>
              <a:ext cx="371475" cy="152400"/>
            </a:xfrm>
            <a:prstGeom prst="ellipse">
              <a:avLst/>
            </a:prstGeom>
            <a:solidFill>
              <a:srgbClr val="7030A0"/>
            </a:solidFill>
            <a:ln>
              <a:noFill/>
            </a:ln>
            <a:effectLst/>
            <a:scene3d>
              <a:camera prst="orthographicFront"/>
              <a:lightRig rig="threePt" dir="t"/>
            </a:scene3d>
            <a:sp3d>
              <a:bevelT w="165100" prst="coolSlant"/>
            </a:sp3d>
          </p:spPr>
          <p:txBody>
            <a:bodyPr wrap="none" anchor="ctr"/>
            <a:lstStyle/>
            <a:p>
              <a:endParaRPr lang="en-US"/>
            </a:p>
          </p:txBody>
        </p:sp>
        <p:sp>
          <p:nvSpPr>
            <p:cNvPr id="106" name="TextBox 105"/>
            <p:cNvSpPr txBox="1"/>
            <p:nvPr/>
          </p:nvSpPr>
          <p:spPr>
            <a:xfrm>
              <a:off x="312866" y="2407331"/>
              <a:ext cx="1542934" cy="338554"/>
            </a:xfrm>
            <a:prstGeom prst="rect">
              <a:avLst/>
            </a:prstGeom>
            <a:noFill/>
          </p:spPr>
          <p:txBody>
            <a:bodyPr wrap="square" rtlCol="0">
              <a:spAutoFit/>
            </a:bodyPr>
            <a:lstStyle/>
            <a:p>
              <a:pPr algn="ctr"/>
              <a:r>
                <a:rPr lang="en-US" sz="1600" b="1" dirty="0" smtClean="0">
                  <a:latin typeface="Tahoma" panose="020B0604030504040204" pitchFamily="34" charset="0"/>
                  <a:ea typeface="Tahoma" panose="020B0604030504040204" pitchFamily="34" charset="0"/>
                  <a:cs typeface="Tahoma" panose="020B0604030504040204" pitchFamily="34" charset="0"/>
                </a:rPr>
                <a:t>NLRX1</a:t>
              </a:r>
              <a:endParaRPr lang="en-US" sz="1600" b="1" dirty="0">
                <a:latin typeface="Tahoma" panose="020B0604030504040204" pitchFamily="34" charset="0"/>
                <a:ea typeface="Tahoma" panose="020B0604030504040204" pitchFamily="34" charset="0"/>
                <a:cs typeface="Tahoma" panose="020B0604030504040204" pitchFamily="34" charset="0"/>
              </a:endParaRPr>
            </a:p>
          </p:txBody>
        </p:sp>
        <p:sp>
          <p:nvSpPr>
            <p:cNvPr id="107" name="Rectangle 106"/>
            <p:cNvSpPr/>
            <p:nvPr/>
          </p:nvSpPr>
          <p:spPr>
            <a:xfrm rot="20931835" flipV="1">
              <a:off x="1913747" y="2732291"/>
              <a:ext cx="536818" cy="45719"/>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rot="16200000">
              <a:off x="2312168" y="2679207"/>
              <a:ext cx="307380" cy="45719"/>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005229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5" name="Rectangle 2444"/>
          <p:cNvSpPr/>
          <p:nvPr/>
        </p:nvSpPr>
        <p:spPr>
          <a:xfrm>
            <a:off x="-6928" y="584775"/>
            <a:ext cx="9162360" cy="6278592"/>
          </a:xfrm>
          <a:prstGeom prst="rect">
            <a:avLst/>
          </a:prstGeom>
          <a:solidFill>
            <a:schemeClr val="bg1">
              <a:lumMod val="9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 name="Group 1"/>
          <p:cNvGrpSpPr/>
          <p:nvPr/>
        </p:nvGrpSpPr>
        <p:grpSpPr>
          <a:xfrm>
            <a:off x="230809" y="396764"/>
            <a:ext cx="8648566" cy="6388196"/>
            <a:chOff x="203974" y="-9525"/>
            <a:chExt cx="8648566" cy="6388196"/>
          </a:xfrm>
        </p:grpSpPr>
        <p:sp>
          <p:nvSpPr>
            <p:cNvPr id="3" name="Oval 12029"/>
            <p:cNvSpPr>
              <a:spLocks noChangeArrowheads="1"/>
            </p:cNvSpPr>
            <p:nvPr/>
          </p:nvSpPr>
          <p:spPr bwMode="auto">
            <a:xfrm rot="5400000">
              <a:off x="7423464" y="3616206"/>
              <a:ext cx="457201" cy="781790"/>
            </a:xfrm>
            <a:prstGeom prst="ellipse">
              <a:avLst/>
            </a:prstGeom>
            <a:solidFill>
              <a:schemeClr val="accent2">
                <a:lumMod val="60000"/>
                <a:lumOff val="40000"/>
              </a:schemeClr>
            </a:solidFill>
            <a:ln>
              <a:noFill/>
            </a:ln>
            <a:effectLst/>
            <a:scene3d>
              <a:camera prst="orthographicFront"/>
              <a:lightRig rig="threePt" dir="t"/>
            </a:scene3d>
            <a:sp3d>
              <a:bevelT/>
            </a:sp3d>
          </p:spPr>
          <p:txBody>
            <a:bodyPr wrap="none" anchor="ctr"/>
            <a:lstStyle/>
            <a:p>
              <a:endParaRPr lang="en-US" dirty="0"/>
            </a:p>
          </p:txBody>
        </p:sp>
        <p:grpSp>
          <p:nvGrpSpPr>
            <p:cNvPr id="4" name="Group 3"/>
            <p:cNvGrpSpPr/>
            <p:nvPr/>
          </p:nvGrpSpPr>
          <p:grpSpPr>
            <a:xfrm>
              <a:off x="2255289" y="1724227"/>
              <a:ext cx="5269203" cy="2852815"/>
              <a:chOff x="3584575" y="1282970"/>
              <a:chExt cx="3765550" cy="1690688"/>
            </a:xfrm>
          </p:grpSpPr>
          <p:sp>
            <p:nvSpPr>
              <p:cNvPr id="2442" name="Freeform 305"/>
              <p:cNvSpPr>
                <a:spLocks noChangeAspect="1"/>
              </p:cNvSpPr>
              <p:nvPr/>
            </p:nvSpPr>
            <p:spPr bwMode="auto">
              <a:xfrm>
                <a:off x="3584575" y="1282970"/>
                <a:ext cx="3765550" cy="1690688"/>
              </a:xfrm>
              <a:custGeom>
                <a:avLst/>
                <a:gdLst>
                  <a:gd name="T0" fmla="*/ 8 w 4737"/>
                  <a:gd name="T1" fmla="*/ 1129 h 2126"/>
                  <a:gd name="T2" fmla="*/ 392 w 4737"/>
                  <a:gd name="T3" fmla="*/ 1857 h 2126"/>
                  <a:gd name="T4" fmla="*/ 2304 w 4737"/>
                  <a:gd name="T5" fmla="*/ 2073 h 2126"/>
                  <a:gd name="T6" fmla="*/ 4096 w 4737"/>
                  <a:gd name="T7" fmla="*/ 2001 h 2126"/>
                  <a:gd name="T8" fmla="*/ 4688 w 4737"/>
                  <a:gd name="T9" fmla="*/ 1321 h 2126"/>
                  <a:gd name="T10" fmla="*/ 4392 w 4737"/>
                  <a:gd name="T11" fmla="*/ 521 h 2126"/>
                  <a:gd name="T12" fmla="*/ 3464 w 4737"/>
                  <a:gd name="T13" fmla="*/ 121 h 2126"/>
                  <a:gd name="T14" fmla="*/ 1584 w 4737"/>
                  <a:gd name="T15" fmla="*/ 41 h 2126"/>
                  <a:gd name="T16" fmla="*/ 440 w 4737"/>
                  <a:gd name="T17" fmla="*/ 369 h 2126"/>
                  <a:gd name="T18" fmla="*/ 8 w 4737"/>
                  <a:gd name="T19" fmla="*/ 1129 h 2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37" h="2126">
                    <a:moveTo>
                      <a:pt x="8" y="1129"/>
                    </a:moveTo>
                    <a:cubicBezTo>
                      <a:pt x="0" y="1377"/>
                      <a:pt x="9" y="1700"/>
                      <a:pt x="392" y="1857"/>
                    </a:cubicBezTo>
                    <a:cubicBezTo>
                      <a:pt x="775" y="2014"/>
                      <a:pt x="1687" y="2049"/>
                      <a:pt x="2304" y="2073"/>
                    </a:cubicBezTo>
                    <a:cubicBezTo>
                      <a:pt x="2921" y="2097"/>
                      <a:pt x="3699" y="2126"/>
                      <a:pt x="4096" y="2001"/>
                    </a:cubicBezTo>
                    <a:cubicBezTo>
                      <a:pt x="4493" y="1876"/>
                      <a:pt x="4639" y="1568"/>
                      <a:pt x="4688" y="1321"/>
                    </a:cubicBezTo>
                    <a:cubicBezTo>
                      <a:pt x="4737" y="1074"/>
                      <a:pt x="4596" y="721"/>
                      <a:pt x="4392" y="521"/>
                    </a:cubicBezTo>
                    <a:cubicBezTo>
                      <a:pt x="4188" y="321"/>
                      <a:pt x="3932" y="201"/>
                      <a:pt x="3464" y="121"/>
                    </a:cubicBezTo>
                    <a:cubicBezTo>
                      <a:pt x="2996" y="41"/>
                      <a:pt x="2088" y="0"/>
                      <a:pt x="1584" y="41"/>
                    </a:cubicBezTo>
                    <a:cubicBezTo>
                      <a:pt x="1080" y="82"/>
                      <a:pt x="703" y="188"/>
                      <a:pt x="440" y="369"/>
                    </a:cubicBezTo>
                    <a:cubicBezTo>
                      <a:pt x="177" y="550"/>
                      <a:pt x="16" y="881"/>
                      <a:pt x="8" y="1129"/>
                    </a:cubicBezTo>
                    <a:close/>
                  </a:path>
                </a:pathLst>
              </a:custGeom>
              <a:gradFill rotWithShape="0">
                <a:gsLst>
                  <a:gs pos="0">
                    <a:srgbClr val="7A3212"/>
                  </a:gs>
                  <a:gs pos="50000">
                    <a:srgbClr val="FFCC66"/>
                  </a:gs>
                  <a:gs pos="100000">
                    <a:srgbClr val="7A3212"/>
                  </a:gs>
                </a:gsLst>
                <a:lin ang="5400000" scaled="1"/>
              </a:gradFill>
              <a:ln w="28575" cmpd="sng">
                <a:solidFill>
                  <a:srgbClr val="463C22"/>
                </a:solidFill>
                <a:round/>
                <a:headEnd/>
                <a:tailEnd/>
              </a:ln>
              <a:effectLst/>
              <a:scene3d>
                <a:camera prst="orthographicFront"/>
                <a:lightRig rig="threePt" dir="t"/>
              </a:scene3d>
              <a:sp3d prstMaterial="powder">
                <a:bevelT/>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43" name="Freeform 306"/>
              <p:cNvSpPr>
                <a:spLocks noChangeAspect="1"/>
              </p:cNvSpPr>
              <p:nvPr/>
            </p:nvSpPr>
            <p:spPr bwMode="auto">
              <a:xfrm>
                <a:off x="3733800" y="1384570"/>
                <a:ext cx="3475038" cy="1541463"/>
              </a:xfrm>
              <a:custGeom>
                <a:avLst/>
                <a:gdLst>
                  <a:gd name="T0" fmla="*/ 932 w 2189"/>
                  <a:gd name="T1" fmla="*/ 38 h 971"/>
                  <a:gd name="T2" fmla="*/ 954 w 2189"/>
                  <a:gd name="T3" fmla="*/ 443 h 971"/>
                  <a:gd name="T4" fmla="*/ 1041 w 2189"/>
                  <a:gd name="T5" fmla="*/ 692 h 971"/>
                  <a:gd name="T6" fmla="*/ 1077 w 2189"/>
                  <a:gd name="T7" fmla="*/ 331 h 971"/>
                  <a:gd name="T8" fmla="*/ 1280 w 2189"/>
                  <a:gd name="T9" fmla="*/ 31 h 971"/>
                  <a:gd name="T10" fmla="*/ 1538 w 2189"/>
                  <a:gd name="T11" fmla="*/ 385 h 971"/>
                  <a:gd name="T12" fmla="*/ 1671 w 2189"/>
                  <a:gd name="T13" fmla="*/ 659 h 971"/>
                  <a:gd name="T14" fmla="*/ 1581 w 2189"/>
                  <a:gd name="T15" fmla="*/ 126 h 971"/>
                  <a:gd name="T16" fmla="*/ 1736 w 2189"/>
                  <a:gd name="T17" fmla="*/ 285 h 971"/>
                  <a:gd name="T18" fmla="*/ 1833 w 2189"/>
                  <a:gd name="T19" fmla="*/ 447 h 971"/>
                  <a:gd name="T20" fmla="*/ 1811 w 2189"/>
                  <a:gd name="T21" fmla="*/ 158 h 971"/>
                  <a:gd name="T22" fmla="*/ 2185 w 2189"/>
                  <a:gd name="T23" fmla="*/ 544 h 971"/>
                  <a:gd name="T24" fmla="*/ 2039 w 2189"/>
                  <a:gd name="T25" fmla="*/ 614 h 971"/>
                  <a:gd name="T26" fmla="*/ 1906 w 2189"/>
                  <a:gd name="T27" fmla="*/ 867 h 971"/>
                  <a:gd name="T28" fmla="*/ 1862 w 2189"/>
                  <a:gd name="T29" fmla="*/ 573 h 971"/>
                  <a:gd name="T30" fmla="*/ 1793 w 2189"/>
                  <a:gd name="T31" fmla="*/ 684 h 971"/>
                  <a:gd name="T32" fmla="*/ 1653 w 2189"/>
                  <a:gd name="T33" fmla="*/ 924 h 971"/>
                  <a:gd name="T34" fmla="*/ 1343 w 2189"/>
                  <a:gd name="T35" fmla="*/ 529 h 971"/>
                  <a:gd name="T36" fmla="*/ 1242 w 2189"/>
                  <a:gd name="T37" fmla="*/ 241 h 971"/>
                  <a:gd name="T38" fmla="*/ 1235 w 2189"/>
                  <a:gd name="T39" fmla="*/ 899 h 971"/>
                  <a:gd name="T40" fmla="*/ 799 w 2189"/>
                  <a:gd name="T41" fmla="*/ 861 h 971"/>
                  <a:gd name="T42" fmla="*/ 785 w 2189"/>
                  <a:gd name="T43" fmla="*/ 285 h 971"/>
                  <a:gd name="T44" fmla="*/ 709 w 2189"/>
                  <a:gd name="T45" fmla="*/ 533 h 971"/>
                  <a:gd name="T46" fmla="*/ 653 w 2189"/>
                  <a:gd name="T47" fmla="*/ 873 h 971"/>
                  <a:gd name="T48" fmla="*/ 367 w 2189"/>
                  <a:gd name="T49" fmla="*/ 591 h 971"/>
                  <a:gd name="T50" fmla="*/ 270 w 2189"/>
                  <a:gd name="T51" fmla="*/ 486 h 971"/>
                  <a:gd name="T52" fmla="*/ 121 w 2189"/>
                  <a:gd name="T53" fmla="*/ 766 h 971"/>
                  <a:gd name="T54" fmla="*/ 39 w 2189"/>
                  <a:gd name="T55" fmla="*/ 405 h 971"/>
                  <a:gd name="T56" fmla="*/ 220 w 2189"/>
                  <a:gd name="T57" fmla="*/ 274 h 971"/>
                  <a:gd name="T58" fmla="*/ 317 w 2189"/>
                  <a:gd name="T59" fmla="*/ 371 h 971"/>
                  <a:gd name="T60" fmla="*/ 280 w 2189"/>
                  <a:gd name="T61" fmla="*/ 114 h 971"/>
                  <a:gd name="T62" fmla="*/ 483 w 2189"/>
                  <a:gd name="T63" fmla="*/ 418 h 971"/>
                  <a:gd name="T64" fmla="*/ 533 w 2189"/>
                  <a:gd name="T65" fmla="*/ 612 h 971"/>
                  <a:gd name="T66" fmla="*/ 573 w 2189"/>
                  <a:gd name="T67" fmla="*/ 180 h 971"/>
                  <a:gd name="T68" fmla="*/ 704 w 2189"/>
                  <a:gd name="T69" fmla="*/ 19 h 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89" h="971">
                    <a:moveTo>
                      <a:pt x="704" y="19"/>
                    </a:moveTo>
                    <a:cubicBezTo>
                      <a:pt x="758" y="12"/>
                      <a:pt x="890" y="1"/>
                      <a:pt x="932" y="38"/>
                    </a:cubicBezTo>
                    <a:cubicBezTo>
                      <a:pt x="974" y="75"/>
                      <a:pt x="954" y="171"/>
                      <a:pt x="958" y="238"/>
                    </a:cubicBezTo>
                    <a:cubicBezTo>
                      <a:pt x="962" y="305"/>
                      <a:pt x="954" y="370"/>
                      <a:pt x="954" y="443"/>
                    </a:cubicBezTo>
                    <a:cubicBezTo>
                      <a:pt x="955" y="516"/>
                      <a:pt x="947" y="636"/>
                      <a:pt x="962" y="677"/>
                    </a:cubicBezTo>
                    <a:cubicBezTo>
                      <a:pt x="976" y="719"/>
                      <a:pt x="1024" y="713"/>
                      <a:pt x="1041" y="692"/>
                    </a:cubicBezTo>
                    <a:cubicBezTo>
                      <a:pt x="1057" y="670"/>
                      <a:pt x="1056" y="607"/>
                      <a:pt x="1062" y="547"/>
                    </a:cubicBezTo>
                    <a:cubicBezTo>
                      <a:pt x="1068" y="488"/>
                      <a:pt x="1073" y="414"/>
                      <a:pt x="1077" y="331"/>
                    </a:cubicBezTo>
                    <a:cubicBezTo>
                      <a:pt x="1081" y="248"/>
                      <a:pt x="1050" y="100"/>
                      <a:pt x="1084" y="50"/>
                    </a:cubicBezTo>
                    <a:cubicBezTo>
                      <a:pt x="1118" y="0"/>
                      <a:pt x="1214" y="27"/>
                      <a:pt x="1280" y="31"/>
                    </a:cubicBezTo>
                    <a:cubicBezTo>
                      <a:pt x="1346" y="35"/>
                      <a:pt x="1439" y="17"/>
                      <a:pt x="1482" y="76"/>
                    </a:cubicBezTo>
                    <a:cubicBezTo>
                      <a:pt x="1525" y="135"/>
                      <a:pt x="1520" y="285"/>
                      <a:pt x="1538" y="385"/>
                    </a:cubicBezTo>
                    <a:cubicBezTo>
                      <a:pt x="1556" y="485"/>
                      <a:pt x="1570" y="628"/>
                      <a:pt x="1592" y="674"/>
                    </a:cubicBezTo>
                    <a:cubicBezTo>
                      <a:pt x="1614" y="719"/>
                      <a:pt x="1665" y="697"/>
                      <a:pt x="1671" y="659"/>
                    </a:cubicBezTo>
                    <a:cubicBezTo>
                      <a:pt x="1677" y="621"/>
                      <a:pt x="1642" y="535"/>
                      <a:pt x="1628" y="447"/>
                    </a:cubicBezTo>
                    <a:cubicBezTo>
                      <a:pt x="1613" y="358"/>
                      <a:pt x="1572" y="178"/>
                      <a:pt x="1581" y="126"/>
                    </a:cubicBezTo>
                    <a:cubicBezTo>
                      <a:pt x="1589" y="74"/>
                      <a:pt x="1652" y="107"/>
                      <a:pt x="1678" y="133"/>
                    </a:cubicBezTo>
                    <a:cubicBezTo>
                      <a:pt x="1704" y="160"/>
                      <a:pt x="1723" y="233"/>
                      <a:pt x="1736" y="285"/>
                    </a:cubicBezTo>
                    <a:cubicBezTo>
                      <a:pt x="1749" y="336"/>
                      <a:pt x="1741" y="416"/>
                      <a:pt x="1757" y="443"/>
                    </a:cubicBezTo>
                    <a:cubicBezTo>
                      <a:pt x="1773" y="470"/>
                      <a:pt x="1822" y="470"/>
                      <a:pt x="1833" y="447"/>
                    </a:cubicBezTo>
                    <a:cubicBezTo>
                      <a:pt x="1844" y="424"/>
                      <a:pt x="1826" y="354"/>
                      <a:pt x="1822" y="306"/>
                    </a:cubicBezTo>
                    <a:cubicBezTo>
                      <a:pt x="1818" y="258"/>
                      <a:pt x="1774" y="166"/>
                      <a:pt x="1811" y="158"/>
                    </a:cubicBezTo>
                    <a:cubicBezTo>
                      <a:pt x="1848" y="150"/>
                      <a:pt x="1984" y="195"/>
                      <a:pt x="2046" y="259"/>
                    </a:cubicBezTo>
                    <a:cubicBezTo>
                      <a:pt x="2108" y="323"/>
                      <a:pt x="2181" y="497"/>
                      <a:pt x="2185" y="544"/>
                    </a:cubicBezTo>
                    <a:cubicBezTo>
                      <a:pt x="2189" y="591"/>
                      <a:pt x="2095" y="532"/>
                      <a:pt x="2071" y="544"/>
                    </a:cubicBezTo>
                    <a:cubicBezTo>
                      <a:pt x="2047" y="556"/>
                      <a:pt x="2029" y="590"/>
                      <a:pt x="2039" y="614"/>
                    </a:cubicBezTo>
                    <a:cubicBezTo>
                      <a:pt x="2049" y="638"/>
                      <a:pt x="2156" y="648"/>
                      <a:pt x="2134" y="690"/>
                    </a:cubicBezTo>
                    <a:cubicBezTo>
                      <a:pt x="2112" y="732"/>
                      <a:pt x="1947" y="869"/>
                      <a:pt x="1906" y="867"/>
                    </a:cubicBezTo>
                    <a:cubicBezTo>
                      <a:pt x="1865" y="865"/>
                      <a:pt x="1894" y="726"/>
                      <a:pt x="1887" y="677"/>
                    </a:cubicBezTo>
                    <a:cubicBezTo>
                      <a:pt x="1880" y="628"/>
                      <a:pt x="1876" y="589"/>
                      <a:pt x="1862" y="573"/>
                    </a:cubicBezTo>
                    <a:cubicBezTo>
                      <a:pt x="1847" y="556"/>
                      <a:pt x="1812" y="558"/>
                      <a:pt x="1800" y="576"/>
                    </a:cubicBezTo>
                    <a:cubicBezTo>
                      <a:pt x="1789" y="595"/>
                      <a:pt x="1792" y="631"/>
                      <a:pt x="1793" y="684"/>
                    </a:cubicBezTo>
                    <a:cubicBezTo>
                      <a:pt x="1794" y="737"/>
                      <a:pt x="1828" y="852"/>
                      <a:pt x="1805" y="892"/>
                    </a:cubicBezTo>
                    <a:cubicBezTo>
                      <a:pt x="1782" y="932"/>
                      <a:pt x="1721" y="922"/>
                      <a:pt x="1653" y="924"/>
                    </a:cubicBezTo>
                    <a:cubicBezTo>
                      <a:pt x="1585" y="926"/>
                      <a:pt x="1446" y="971"/>
                      <a:pt x="1394" y="905"/>
                    </a:cubicBezTo>
                    <a:cubicBezTo>
                      <a:pt x="1342" y="839"/>
                      <a:pt x="1354" y="641"/>
                      <a:pt x="1343" y="529"/>
                    </a:cubicBezTo>
                    <a:cubicBezTo>
                      <a:pt x="1332" y="417"/>
                      <a:pt x="1345" y="279"/>
                      <a:pt x="1329" y="231"/>
                    </a:cubicBezTo>
                    <a:cubicBezTo>
                      <a:pt x="1312" y="182"/>
                      <a:pt x="1256" y="196"/>
                      <a:pt x="1242" y="241"/>
                    </a:cubicBezTo>
                    <a:cubicBezTo>
                      <a:pt x="1228" y="286"/>
                      <a:pt x="1247" y="391"/>
                      <a:pt x="1246" y="501"/>
                    </a:cubicBezTo>
                    <a:cubicBezTo>
                      <a:pt x="1245" y="611"/>
                      <a:pt x="1280" y="833"/>
                      <a:pt x="1235" y="899"/>
                    </a:cubicBezTo>
                    <a:cubicBezTo>
                      <a:pt x="1190" y="965"/>
                      <a:pt x="1049" y="905"/>
                      <a:pt x="976" y="899"/>
                    </a:cubicBezTo>
                    <a:cubicBezTo>
                      <a:pt x="903" y="893"/>
                      <a:pt x="833" y="904"/>
                      <a:pt x="799" y="861"/>
                    </a:cubicBezTo>
                    <a:cubicBezTo>
                      <a:pt x="765" y="818"/>
                      <a:pt x="776" y="737"/>
                      <a:pt x="774" y="641"/>
                    </a:cubicBezTo>
                    <a:cubicBezTo>
                      <a:pt x="772" y="545"/>
                      <a:pt x="795" y="345"/>
                      <a:pt x="785" y="285"/>
                    </a:cubicBezTo>
                    <a:cubicBezTo>
                      <a:pt x="775" y="224"/>
                      <a:pt x="726" y="236"/>
                      <a:pt x="713" y="277"/>
                    </a:cubicBezTo>
                    <a:cubicBezTo>
                      <a:pt x="700" y="319"/>
                      <a:pt x="717" y="445"/>
                      <a:pt x="709" y="533"/>
                    </a:cubicBezTo>
                    <a:cubicBezTo>
                      <a:pt x="702" y="621"/>
                      <a:pt x="675" y="750"/>
                      <a:pt x="666" y="807"/>
                    </a:cubicBezTo>
                    <a:cubicBezTo>
                      <a:pt x="657" y="864"/>
                      <a:pt x="697" y="865"/>
                      <a:pt x="653" y="873"/>
                    </a:cubicBezTo>
                    <a:cubicBezTo>
                      <a:pt x="609" y="881"/>
                      <a:pt x="448" y="901"/>
                      <a:pt x="400" y="854"/>
                    </a:cubicBezTo>
                    <a:cubicBezTo>
                      <a:pt x="352" y="807"/>
                      <a:pt x="375" y="653"/>
                      <a:pt x="367" y="591"/>
                    </a:cubicBezTo>
                    <a:cubicBezTo>
                      <a:pt x="359" y="529"/>
                      <a:pt x="369" y="497"/>
                      <a:pt x="353" y="479"/>
                    </a:cubicBezTo>
                    <a:cubicBezTo>
                      <a:pt x="337" y="461"/>
                      <a:pt x="283" y="431"/>
                      <a:pt x="270" y="486"/>
                    </a:cubicBezTo>
                    <a:cubicBezTo>
                      <a:pt x="257" y="541"/>
                      <a:pt x="298" y="763"/>
                      <a:pt x="273" y="810"/>
                    </a:cubicBezTo>
                    <a:cubicBezTo>
                      <a:pt x="248" y="857"/>
                      <a:pt x="164" y="795"/>
                      <a:pt x="121" y="766"/>
                    </a:cubicBezTo>
                    <a:cubicBezTo>
                      <a:pt x="78" y="737"/>
                      <a:pt x="28" y="699"/>
                      <a:pt x="14" y="639"/>
                    </a:cubicBezTo>
                    <a:cubicBezTo>
                      <a:pt x="0" y="579"/>
                      <a:pt x="20" y="470"/>
                      <a:pt x="39" y="405"/>
                    </a:cubicBezTo>
                    <a:cubicBezTo>
                      <a:pt x="58" y="340"/>
                      <a:pt x="98" y="269"/>
                      <a:pt x="128" y="247"/>
                    </a:cubicBezTo>
                    <a:cubicBezTo>
                      <a:pt x="158" y="225"/>
                      <a:pt x="200" y="252"/>
                      <a:pt x="220" y="274"/>
                    </a:cubicBezTo>
                    <a:cubicBezTo>
                      <a:pt x="240" y="296"/>
                      <a:pt x="236" y="366"/>
                      <a:pt x="252" y="382"/>
                    </a:cubicBezTo>
                    <a:cubicBezTo>
                      <a:pt x="268" y="398"/>
                      <a:pt x="308" y="396"/>
                      <a:pt x="317" y="371"/>
                    </a:cubicBezTo>
                    <a:cubicBezTo>
                      <a:pt x="326" y="346"/>
                      <a:pt x="316" y="277"/>
                      <a:pt x="310" y="234"/>
                    </a:cubicBezTo>
                    <a:cubicBezTo>
                      <a:pt x="304" y="191"/>
                      <a:pt x="256" y="141"/>
                      <a:pt x="280" y="114"/>
                    </a:cubicBezTo>
                    <a:cubicBezTo>
                      <a:pt x="304" y="87"/>
                      <a:pt x="417" y="18"/>
                      <a:pt x="451" y="69"/>
                    </a:cubicBezTo>
                    <a:cubicBezTo>
                      <a:pt x="485" y="120"/>
                      <a:pt x="479" y="328"/>
                      <a:pt x="483" y="418"/>
                    </a:cubicBezTo>
                    <a:cubicBezTo>
                      <a:pt x="487" y="508"/>
                      <a:pt x="467" y="576"/>
                      <a:pt x="475" y="609"/>
                    </a:cubicBezTo>
                    <a:cubicBezTo>
                      <a:pt x="484" y="641"/>
                      <a:pt x="520" y="640"/>
                      <a:pt x="533" y="612"/>
                    </a:cubicBezTo>
                    <a:cubicBezTo>
                      <a:pt x="546" y="585"/>
                      <a:pt x="544" y="515"/>
                      <a:pt x="551" y="443"/>
                    </a:cubicBezTo>
                    <a:cubicBezTo>
                      <a:pt x="558" y="371"/>
                      <a:pt x="566" y="244"/>
                      <a:pt x="573" y="180"/>
                    </a:cubicBezTo>
                    <a:cubicBezTo>
                      <a:pt x="580" y="116"/>
                      <a:pt x="568" y="84"/>
                      <a:pt x="590" y="57"/>
                    </a:cubicBezTo>
                    <a:cubicBezTo>
                      <a:pt x="612" y="30"/>
                      <a:pt x="680" y="27"/>
                      <a:pt x="704" y="19"/>
                    </a:cubicBezTo>
                    <a:close/>
                  </a:path>
                </a:pathLst>
              </a:custGeom>
              <a:solidFill>
                <a:schemeClr val="bg1"/>
              </a:solidFill>
              <a:ln w="28575" cmpd="sng">
                <a:solidFill>
                  <a:srgbClr val="79673B"/>
                </a:solidFill>
                <a:round/>
                <a:headEnd/>
                <a:tailEnd/>
              </a:ln>
              <a:effectLst/>
              <a:scene3d>
                <a:camera prst="orthographicFront"/>
                <a:lightRig rig="threePt" dir="t"/>
              </a:scene3d>
              <a:sp3d prstMaterial="powder">
                <a:bevelT/>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 name="Group 4"/>
            <p:cNvGrpSpPr/>
            <p:nvPr/>
          </p:nvGrpSpPr>
          <p:grpSpPr>
            <a:xfrm>
              <a:off x="2438023" y="1505152"/>
              <a:ext cx="1529902" cy="371475"/>
              <a:chOff x="487149" y="2770898"/>
              <a:chExt cx="1529902" cy="371475"/>
            </a:xfrm>
          </p:grpSpPr>
          <p:grpSp>
            <p:nvGrpSpPr>
              <p:cNvPr id="2432" name="Group 10352"/>
              <p:cNvGrpSpPr>
                <a:grpSpLocks/>
              </p:cNvGrpSpPr>
              <p:nvPr/>
            </p:nvGrpSpPr>
            <p:grpSpPr bwMode="auto">
              <a:xfrm rot="5400000">
                <a:off x="1121701" y="2247023"/>
                <a:ext cx="371475" cy="1419225"/>
                <a:chOff x="4626" y="1632"/>
                <a:chExt cx="234" cy="894"/>
              </a:xfrm>
            </p:grpSpPr>
            <p:sp>
              <p:nvSpPr>
                <p:cNvPr id="2434" name="AutoShape 10353"/>
                <p:cNvSpPr>
                  <a:spLocks noChangeArrowheads="1"/>
                </p:cNvSpPr>
                <p:nvPr/>
              </p:nvSpPr>
              <p:spPr bwMode="auto">
                <a:xfrm>
                  <a:off x="4720" y="2118"/>
                  <a:ext cx="44" cy="408"/>
                </a:xfrm>
                <a:prstGeom prst="roundRect">
                  <a:avLst>
                    <a:gd name="adj" fmla="val 16667"/>
                  </a:avLst>
                </a:prstGeom>
                <a:gradFill rotWithShape="1">
                  <a:gsLst>
                    <a:gs pos="0">
                      <a:srgbClr val="990000"/>
                    </a:gs>
                    <a:gs pos="50000">
                      <a:srgbClr val="FFEFD1"/>
                    </a:gs>
                    <a:gs pos="100000">
                      <a:srgbClr val="990000"/>
                    </a:gs>
                  </a:gsLst>
                  <a:lin ang="0" scaled="1"/>
                </a:gradFill>
                <a:ln w="9525" algn="ctr">
                  <a:solidFill>
                    <a:srgbClr val="8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35" name="Oval 10354"/>
                <p:cNvSpPr>
                  <a:spLocks noChangeArrowheads="1"/>
                </p:cNvSpPr>
                <p:nvPr/>
              </p:nvSpPr>
              <p:spPr bwMode="auto">
                <a:xfrm>
                  <a:off x="4626" y="1632"/>
                  <a:ext cx="234" cy="96"/>
                </a:xfrm>
                <a:prstGeom prst="ellipse">
                  <a:avLst/>
                </a:prstGeom>
                <a:solidFill>
                  <a:srgbClr val="7030A0"/>
                </a:solidFill>
                <a:ln>
                  <a:noFill/>
                </a:ln>
                <a:effectLst/>
                <a:scene3d>
                  <a:camera prst="orthographicFront"/>
                  <a:lightRig rig="threePt" dir="t"/>
                </a:scene3d>
                <a:sp3d>
                  <a:bevelT w="165100" prst="coolSlant"/>
                </a:sp3d>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36" name="Oval 10355"/>
                <p:cNvSpPr>
                  <a:spLocks noChangeArrowheads="1"/>
                </p:cNvSpPr>
                <p:nvPr/>
              </p:nvSpPr>
              <p:spPr bwMode="auto">
                <a:xfrm>
                  <a:off x="4626" y="1705"/>
                  <a:ext cx="234" cy="96"/>
                </a:xfrm>
                <a:prstGeom prst="ellipse">
                  <a:avLst/>
                </a:prstGeom>
                <a:solidFill>
                  <a:srgbClr val="7030A0"/>
                </a:solidFill>
                <a:ln>
                  <a:noFill/>
                </a:ln>
                <a:effectLst/>
                <a:scene3d>
                  <a:camera prst="orthographicFront"/>
                  <a:lightRig rig="threePt" dir="t"/>
                </a:scene3d>
                <a:sp3d>
                  <a:bevelT w="165100" prst="coolSlant"/>
                </a:sp3d>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37" name="Oval 10356"/>
                <p:cNvSpPr>
                  <a:spLocks noChangeArrowheads="1"/>
                </p:cNvSpPr>
                <p:nvPr/>
              </p:nvSpPr>
              <p:spPr bwMode="auto">
                <a:xfrm>
                  <a:off x="4626" y="1778"/>
                  <a:ext cx="234" cy="96"/>
                </a:xfrm>
                <a:prstGeom prst="ellipse">
                  <a:avLst/>
                </a:prstGeom>
                <a:solidFill>
                  <a:srgbClr val="7030A0"/>
                </a:solidFill>
                <a:ln>
                  <a:noFill/>
                </a:ln>
                <a:effectLst/>
                <a:scene3d>
                  <a:camera prst="orthographicFront"/>
                  <a:lightRig rig="threePt" dir="t"/>
                </a:scene3d>
                <a:sp3d>
                  <a:bevelT w="165100" prst="coolSlant"/>
                </a:sp3d>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38" name="Oval 10357"/>
                <p:cNvSpPr>
                  <a:spLocks noChangeArrowheads="1"/>
                </p:cNvSpPr>
                <p:nvPr/>
              </p:nvSpPr>
              <p:spPr bwMode="auto">
                <a:xfrm>
                  <a:off x="4626" y="1851"/>
                  <a:ext cx="234" cy="96"/>
                </a:xfrm>
                <a:prstGeom prst="ellipse">
                  <a:avLst/>
                </a:prstGeom>
                <a:solidFill>
                  <a:srgbClr val="7030A0"/>
                </a:solidFill>
                <a:ln>
                  <a:noFill/>
                </a:ln>
                <a:effectLst/>
                <a:scene3d>
                  <a:camera prst="orthographicFront"/>
                  <a:lightRig rig="threePt" dir="t"/>
                </a:scene3d>
                <a:sp3d>
                  <a:bevelT w="165100" prst="coolSlant"/>
                </a:sp3d>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39" name="Oval 10358"/>
                <p:cNvSpPr>
                  <a:spLocks noChangeArrowheads="1"/>
                </p:cNvSpPr>
                <p:nvPr/>
              </p:nvSpPr>
              <p:spPr bwMode="auto">
                <a:xfrm>
                  <a:off x="4626" y="1924"/>
                  <a:ext cx="234" cy="96"/>
                </a:xfrm>
                <a:prstGeom prst="ellipse">
                  <a:avLst/>
                </a:prstGeom>
                <a:solidFill>
                  <a:srgbClr val="7030A0"/>
                </a:solidFill>
                <a:ln>
                  <a:noFill/>
                </a:ln>
                <a:effectLst/>
                <a:scene3d>
                  <a:camera prst="orthographicFront"/>
                  <a:lightRig rig="threePt" dir="t"/>
                </a:scene3d>
                <a:sp3d>
                  <a:bevelT w="165100" prst="coolSlant"/>
                </a:sp3d>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40" name="Oval 10359"/>
                <p:cNvSpPr>
                  <a:spLocks noChangeArrowheads="1"/>
                </p:cNvSpPr>
                <p:nvPr/>
              </p:nvSpPr>
              <p:spPr bwMode="auto">
                <a:xfrm>
                  <a:off x="4626" y="1997"/>
                  <a:ext cx="234" cy="96"/>
                </a:xfrm>
                <a:prstGeom prst="ellipse">
                  <a:avLst/>
                </a:prstGeom>
                <a:solidFill>
                  <a:srgbClr val="7030A0"/>
                </a:solidFill>
                <a:ln>
                  <a:noFill/>
                </a:ln>
                <a:effectLst/>
                <a:scene3d>
                  <a:camera prst="orthographicFront"/>
                  <a:lightRig rig="threePt" dir="t"/>
                </a:scene3d>
                <a:sp3d>
                  <a:bevelT w="165100" prst="coolSlant"/>
                </a:sp3d>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41" name="Oval 10360"/>
                <p:cNvSpPr>
                  <a:spLocks noChangeArrowheads="1"/>
                </p:cNvSpPr>
                <p:nvPr/>
              </p:nvSpPr>
              <p:spPr bwMode="auto">
                <a:xfrm>
                  <a:off x="4626" y="2070"/>
                  <a:ext cx="234" cy="96"/>
                </a:xfrm>
                <a:prstGeom prst="ellipse">
                  <a:avLst/>
                </a:prstGeom>
                <a:solidFill>
                  <a:srgbClr val="7030A0"/>
                </a:solidFill>
                <a:ln>
                  <a:noFill/>
                </a:ln>
                <a:effectLst/>
                <a:scene3d>
                  <a:camera prst="orthographicFront"/>
                  <a:lightRig rig="threePt" dir="t"/>
                </a:scene3d>
                <a:sp3d>
                  <a:bevelT w="165100" prst="coolSlant"/>
                </a:sp3d>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433" name="Rectangle 2432"/>
              <p:cNvSpPr/>
              <p:nvPr/>
            </p:nvSpPr>
            <p:spPr>
              <a:xfrm>
                <a:off x="487149" y="2838186"/>
                <a:ext cx="560324" cy="236941"/>
              </a:xfrm>
              <a:prstGeom prst="rect">
                <a:avLst/>
              </a:prstGeom>
              <a:solidFill>
                <a:srgbClr val="7030A0"/>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Oval 10360"/>
            <p:cNvSpPr>
              <a:spLocks noChangeArrowheads="1"/>
            </p:cNvSpPr>
            <p:nvPr/>
          </p:nvSpPr>
          <p:spPr bwMode="auto">
            <a:xfrm rot="5400000">
              <a:off x="2882523" y="1623487"/>
              <a:ext cx="371475" cy="152400"/>
            </a:xfrm>
            <a:prstGeom prst="ellipse">
              <a:avLst/>
            </a:prstGeom>
            <a:solidFill>
              <a:srgbClr val="7030A0"/>
            </a:solidFill>
            <a:ln>
              <a:noFill/>
            </a:ln>
            <a:effectLst/>
            <a:scene3d>
              <a:camera prst="orthographicFront"/>
              <a:lightRig rig="threePt" dir="t"/>
            </a:scene3d>
            <a:sp3d>
              <a:bevelT w="165100" prst="coolSlant"/>
            </a:sp3d>
          </p:spPr>
          <p:txBody>
            <a:bodyPr wrap="none" anchor="ctr"/>
            <a:lstStyle/>
            <a:p>
              <a:endParaRPr lang="en-US"/>
            </a:p>
          </p:txBody>
        </p:sp>
        <p:grpSp>
          <p:nvGrpSpPr>
            <p:cNvPr id="7" name="Group 6"/>
            <p:cNvGrpSpPr/>
            <p:nvPr/>
          </p:nvGrpSpPr>
          <p:grpSpPr>
            <a:xfrm>
              <a:off x="2561637" y="1818395"/>
              <a:ext cx="887624" cy="416831"/>
              <a:chOff x="2541376" y="2281914"/>
              <a:chExt cx="887624" cy="416831"/>
            </a:xfrm>
          </p:grpSpPr>
          <p:sp>
            <p:nvSpPr>
              <p:cNvPr id="2430" name="Rounded Rectangle 2429"/>
              <p:cNvSpPr/>
              <p:nvPr/>
            </p:nvSpPr>
            <p:spPr>
              <a:xfrm rot="5400000">
                <a:off x="2775950" y="2047340"/>
                <a:ext cx="416831" cy="885979"/>
              </a:xfrm>
              <a:prstGeom prst="roundRect">
                <a:avLst/>
              </a:prstGeom>
              <a:solidFill>
                <a:schemeClr val="tx2">
                  <a:lumMod val="7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1" name="TextBox 2430"/>
              <p:cNvSpPr txBox="1"/>
              <p:nvPr/>
            </p:nvSpPr>
            <p:spPr>
              <a:xfrm>
                <a:off x="2554306" y="2321052"/>
                <a:ext cx="874694" cy="338554"/>
              </a:xfrm>
              <a:prstGeom prst="rect">
                <a:avLst/>
              </a:prstGeom>
              <a:noFill/>
            </p:spPr>
            <p:txBody>
              <a:bodyPr wrap="square" rtlCol="0">
                <a:spAutoFit/>
              </a:bodyPr>
              <a:lstStyle/>
              <a:p>
                <a:pPr algn="ctr"/>
                <a:r>
                  <a:rPr lang="en-US" sz="16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MAVS</a:t>
                </a:r>
                <a:endParaRPr lang="en-US" sz="16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8" name="Group 5660"/>
            <p:cNvGrpSpPr>
              <a:grpSpLocks/>
            </p:cNvGrpSpPr>
            <p:nvPr/>
          </p:nvGrpSpPr>
          <p:grpSpPr bwMode="auto">
            <a:xfrm rot="20385101">
              <a:off x="1416783" y="934468"/>
              <a:ext cx="634238" cy="57150"/>
              <a:chOff x="103" y="1811"/>
              <a:chExt cx="1152" cy="132"/>
            </a:xfrm>
          </p:grpSpPr>
          <p:sp>
            <p:nvSpPr>
              <p:cNvPr id="2330" name="Freeform 5661"/>
              <p:cNvSpPr>
                <a:spLocks noChangeAspect="1"/>
              </p:cNvSpPr>
              <p:nvPr/>
            </p:nvSpPr>
            <p:spPr bwMode="auto">
              <a:xfrm>
                <a:off x="375" y="1811"/>
                <a:ext cx="142" cy="132"/>
              </a:xfrm>
              <a:custGeom>
                <a:avLst/>
                <a:gdLst>
                  <a:gd name="T0" fmla="*/ 41 w 2730"/>
                  <a:gd name="T1" fmla="*/ 2512 h 2533"/>
                  <a:gd name="T2" fmla="*/ 310 w 2730"/>
                  <a:gd name="T3" fmla="*/ 2397 h 2533"/>
                  <a:gd name="T4" fmla="*/ 550 w 2730"/>
                  <a:gd name="T5" fmla="*/ 2186 h 2533"/>
                  <a:gd name="T6" fmla="*/ 742 w 2730"/>
                  <a:gd name="T7" fmla="*/ 1924 h 2533"/>
                  <a:gd name="T8" fmla="*/ 1261 w 2730"/>
                  <a:gd name="T9" fmla="*/ 1084 h 2533"/>
                  <a:gd name="T10" fmla="*/ 1831 w 2730"/>
                  <a:gd name="T11" fmla="*/ 342 h 2533"/>
                  <a:gd name="T12" fmla="*/ 2282 w 2730"/>
                  <a:gd name="T13" fmla="*/ 54 h 2533"/>
                  <a:gd name="T14" fmla="*/ 2703 w 2730"/>
                  <a:gd name="T15" fmla="*/ 18 h 2533"/>
                  <a:gd name="T16" fmla="*/ 2441 w 2730"/>
                  <a:gd name="T17" fmla="*/ 126 h 2533"/>
                  <a:gd name="T18" fmla="*/ 2214 w 2730"/>
                  <a:gd name="T19" fmla="*/ 314 h 2533"/>
                  <a:gd name="T20" fmla="*/ 1971 w 2730"/>
                  <a:gd name="T21" fmla="*/ 623 h 2533"/>
                  <a:gd name="T22" fmla="*/ 1678 w 2730"/>
                  <a:gd name="T23" fmla="*/ 1089 h 2533"/>
                  <a:gd name="T24" fmla="*/ 1102 w 2730"/>
                  <a:gd name="T25" fmla="*/ 1953 h 2533"/>
                  <a:gd name="T26" fmla="*/ 554 w 2730"/>
                  <a:gd name="T27" fmla="*/ 2440 h 2533"/>
                  <a:gd name="T28" fmla="*/ 41 w 2730"/>
                  <a:gd name="T29" fmla="*/ 2512 h 2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gradFill rotWithShape="1">
                <a:gsLst>
                  <a:gs pos="0">
                    <a:srgbClr val="4D0808"/>
                  </a:gs>
                  <a:gs pos="15000">
                    <a:srgbClr val="FF0300"/>
                  </a:gs>
                  <a:gs pos="27500">
                    <a:srgbClr val="FF7A00"/>
                  </a:gs>
                  <a:gs pos="50000">
                    <a:srgbClr val="FFF200"/>
                  </a:gs>
                  <a:gs pos="72500">
                    <a:srgbClr val="FF7A00"/>
                  </a:gs>
                  <a:gs pos="85000">
                    <a:srgbClr val="FF0300"/>
                  </a:gs>
                  <a:gs pos="100000">
                    <a:srgbClr val="4D0808"/>
                  </a:gs>
                </a:gsLst>
                <a:lin ang="5400000" scaled="1"/>
              </a:gradFill>
              <a:ln>
                <a:noFill/>
              </a:ln>
              <a:effectLst/>
              <a:extLst>
                <a:ext uri="{91240B29-F687-4F45-9708-019B960494DF}">
                  <a14:hiddenLine xmlns:a14="http://schemas.microsoft.com/office/drawing/2010/main" w="3175" cmpd="sng">
                    <a:solidFill>
                      <a:srgbClr val="FF99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31" name="Freeform 5662"/>
              <p:cNvSpPr>
                <a:spLocks noChangeAspect="1"/>
              </p:cNvSpPr>
              <p:nvPr/>
            </p:nvSpPr>
            <p:spPr bwMode="auto">
              <a:xfrm>
                <a:off x="297" y="1811"/>
                <a:ext cx="141" cy="132"/>
              </a:xfrm>
              <a:custGeom>
                <a:avLst/>
                <a:gdLst>
                  <a:gd name="T0" fmla="*/ 41 w 2730"/>
                  <a:gd name="T1" fmla="*/ 2512 h 2533"/>
                  <a:gd name="T2" fmla="*/ 310 w 2730"/>
                  <a:gd name="T3" fmla="*/ 2397 h 2533"/>
                  <a:gd name="T4" fmla="*/ 550 w 2730"/>
                  <a:gd name="T5" fmla="*/ 2186 h 2533"/>
                  <a:gd name="T6" fmla="*/ 742 w 2730"/>
                  <a:gd name="T7" fmla="*/ 1924 h 2533"/>
                  <a:gd name="T8" fmla="*/ 1261 w 2730"/>
                  <a:gd name="T9" fmla="*/ 1084 h 2533"/>
                  <a:gd name="T10" fmla="*/ 1831 w 2730"/>
                  <a:gd name="T11" fmla="*/ 342 h 2533"/>
                  <a:gd name="T12" fmla="*/ 2282 w 2730"/>
                  <a:gd name="T13" fmla="*/ 54 h 2533"/>
                  <a:gd name="T14" fmla="*/ 2703 w 2730"/>
                  <a:gd name="T15" fmla="*/ 18 h 2533"/>
                  <a:gd name="T16" fmla="*/ 2441 w 2730"/>
                  <a:gd name="T17" fmla="*/ 126 h 2533"/>
                  <a:gd name="T18" fmla="*/ 2214 w 2730"/>
                  <a:gd name="T19" fmla="*/ 314 h 2533"/>
                  <a:gd name="T20" fmla="*/ 1971 w 2730"/>
                  <a:gd name="T21" fmla="*/ 623 h 2533"/>
                  <a:gd name="T22" fmla="*/ 1678 w 2730"/>
                  <a:gd name="T23" fmla="*/ 1089 h 2533"/>
                  <a:gd name="T24" fmla="*/ 1102 w 2730"/>
                  <a:gd name="T25" fmla="*/ 1953 h 2533"/>
                  <a:gd name="T26" fmla="*/ 554 w 2730"/>
                  <a:gd name="T27" fmla="*/ 2440 h 2533"/>
                  <a:gd name="T28" fmla="*/ 41 w 2730"/>
                  <a:gd name="T29" fmla="*/ 2512 h 2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gradFill rotWithShape="1">
                <a:gsLst>
                  <a:gs pos="0">
                    <a:srgbClr val="C7FF29">
                      <a:gamma/>
                      <a:shade val="0"/>
                      <a:invGamma/>
                    </a:srgbClr>
                  </a:gs>
                  <a:gs pos="50000">
                    <a:srgbClr val="C7FF29"/>
                  </a:gs>
                  <a:gs pos="100000">
                    <a:srgbClr val="C7FF29">
                      <a:gamma/>
                      <a:shade val="0"/>
                      <a:invGamma/>
                    </a:srgbClr>
                  </a:gs>
                </a:gsLst>
                <a:lin ang="5400000" scaled="1"/>
              </a:gradFill>
              <a:ln>
                <a:noFill/>
              </a:ln>
              <a:effectLst/>
              <a:extLst>
                <a:ext uri="{91240B29-F687-4F45-9708-019B960494DF}">
                  <a14:hiddenLine xmlns:a14="http://schemas.microsoft.com/office/drawing/2010/main" w="3175" cmpd="sng">
                    <a:solidFill>
                      <a:srgbClr val="33CC33"/>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32" name="Freeform 5663"/>
              <p:cNvSpPr>
                <a:spLocks noChangeAspect="1"/>
              </p:cNvSpPr>
              <p:nvPr/>
            </p:nvSpPr>
            <p:spPr bwMode="auto">
              <a:xfrm>
                <a:off x="647" y="1811"/>
                <a:ext cx="143" cy="132"/>
              </a:xfrm>
              <a:custGeom>
                <a:avLst/>
                <a:gdLst>
                  <a:gd name="T0" fmla="*/ 41 w 2730"/>
                  <a:gd name="T1" fmla="*/ 2512 h 2533"/>
                  <a:gd name="T2" fmla="*/ 310 w 2730"/>
                  <a:gd name="T3" fmla="*/ 2397 h 2533"/>
                  <a:gd name="T4" fmla="*/ 550 w 2730"/>
                  <a:gd name="T5" fmla="*/ 2186 h 2533"/>
                  <a:gd name="T6" fmla="*/ 742 w 2730"/>
                  <a:gd name="T7" fmla="*/ 1924 h 2533"/>
                  <a:gd name="T8" fmla="*/ 1261 w 2730"/>
                  <a:gd name="T9" fmla="*/ 1084 h 2533"/>
                  <a:gd name="T10" fmla="*/ 1831 w 2730"/>
                  <a:gd name="T11" fmla="*/ 342 h 2533"/>
                  <a:gd name="T12" fmla="*/ 2282 w 2730"/>
                  <a:gd name="T13" fmla="*/ 54 h 2533"/>
                  <a:gd name="T14" fmla="*/ 2703 w 2730"/>
                  <a:gd name="T15" fmla="*/ 18 h 2533"/>
                  <a:gd name="T16" fmla="*/ 2441 w 2730"/>
                  <a:gd name="T17" fmla="*/ 126 h 2533"/>
                  <a:gd name="T18" fmla="*/ 2214 w 2730"/>
                  <a:gd name="T19" fmla="*/ 314 h 2533"/>
                  <a:gd name="T20" fmla="*/ 1971 w 2730"/>
                  <a:gd name="T21" fmla="*/ 623 h 2533"/>
                  <a:gd name="T22" fmla="*/ 1678 w 2730"/>
                  <a:gd name="T23" fmla="*/ 1089 h 2533"/>
                  <a:gd name="T24" fmla="*/ 1102 w 2730"/>
                  <a:gd name="T25" fmla="*/ 1953 h 2533"/>
                  <a:gd name="T26" fmla="*/ 554 w 2730"/>
                  <a:gd name="T27" fmla="*/ 2440 h 2533"/>
                  <a:gd name="T28" fmla="*/ 41 w 2730"/>
                  <a:gd name="T29" fmla="*/ 2512 h 2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gradFill rotWithShape="1">
                <a:gsLst>
                  <a:gs pos="0">
                    <a:srgbClr val="4D0808"/>
                  </a:gs>
                  <a:gs pos="15000">
                    <a:srgbClr val="FF0300"/>
                  </a:gs>
                  <a:gs pos="27500">
                    <a:srgbClr val="FF7A00"/>
                  </a:gs>
                  <a:gs pos="50000">
                    <a:srgbClr val="FFF200"/>
                  </a:gs>
                  <a:gs pos="72500">
                    <a:srgbClr val="FF7A00"/>
                  </a:gs>
                  <a:gs pos="85000">
                    <a:srgbClr val="FF0300"/>
                  </a:gs>
                  <a:gs pos="100000">
                    <a:srgbClr val="4D0808"/>
                  </a:gs>
                </a:gsLst>
                <a:lin ang="5400000" scaled="1"/>
              </a:gradFill>
              <a:ln>
                <a:noFill/>
              </a:ln>
              <a:effectLst/>
              <a:extLst>
                <a:ext uri="{91240B29-F687-4F45-9708-019B960494DF}">
                  <a14:hiddenLine xmlns:a14="http://schemas.microsoft.com/office/drawing/2010/main" w="9525">
                    <a:solidFill>
                      <a:srgbClr val="FF99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33" name="Freeform 5664"/>
              <p:cNvSpPr>
                <a:spLocks noChangeAspect="1"/>
              </p:cNvSpPr>
              <p:nvPr/>
            </p:nvSpPr>
            <p:spPr bwMode="auto">
              <a:xfrm>
                <a:off x="568" y="1811"/>
                <a:ext cx="143" cy="132"/>
              </a:xfrm>
              <a:custGeom>
                <a:avLst/>
                <a:gdLst>
                  <a:gd name="T0" fmla="*/ 41 w 2730"/>
                  <a:gd name="T1" fmla="*/ 2512 h 2533"/>
                  <a:gd name="T2" fmla="*/ 310 w 2730"/>
                  <a:gd name="T3" fmla="*/ 2397 h 2533"/>
                  <a:gd name="T4" fmla="*/ 550 w 2730"/>
                  <a:gd name="T5" fmla="*/ 2186 h 2533"/>
                  <a:gd name="T6" fmla="*/ 742 w 2730"/>
                  <a:gd name="T7" fmla="*/ 1924 h 2533"/>
                  <a:gd name="T8" fmla="*/ 1261 w 2730"/>
                  <a:gd name="T9" fmla="*/ 1084 h 2533"/>
                  <a:gd name="T10" fmla="*/ 1831 w 2730"/>
                  <a:gd name="T11" fmla="*/ 342 h 2533"/>
                  <a:gd name="T12" fmla="*/ 2282 w 2730"/>
                  <a:gd name="T13" fmla="*/ 54 h 2533"/>
                  <a:gd name="T14" fmla="*/ 2703 w 2730"/>
                  <a:gd name="T15" fmla="*/ 18 h 2533"/>
                  <a:gd name="T16" fmla="*/ 2441 w 2730"/>
                  <a:gd name="T17" fmla="*/ 126 h 2533"/>
                  <a:gd name="T18" fmla="*/ 2214 w 2730"/>
                  <a:gd name="T19" fmla="*/ 314 h 2533"/>
                  <a:gd name="T20" fmla="*/ 1971 w 2730"/>
                  <a:gd name="T21" fmla="*/ 623 h 2533"/>
                  <a:gd name="T22" fmla="*/ 1678 w 2730"/>
                  <a:gd name="T23" fmla="*/ 1089 h 2533"/>
                  <a:gd name="T24" fmla="*/ 1102 w 2730"/>
                  <a:gd name="T25" fmla="*/ 1953 h 2533"/>
                  <a:gd name="T26" fmla="*/ 554 w 2730"/>
                  <a:gd name="T27" fmla="*/ 2440 h 2533"/>
                  <a:gd name="T28" fmla="*/ 41 w 2730"/>
                  <a:gd name="T29" fmla="*/ 2512 h 2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gradFill rotWithShape="1">
                <a:gsLst>
                  <a:gs pos="0">
                    <a:srgbClr val="C7FF29">
                      <a:gamma/>
                      <a:shade val="0"/>
                      <a:invGamma/>
                    </a:srgbClr>
                  </a:gs>
                  <a:gs pos="50000">
                    <a:srgbClr val="C7FF29"/>
                  </a:gs>
                  <a:gs pos="100000">
                    <a:srgbClr val="C7FF29">
                      <a:gamma/>
                      <a:shade val="0"/>
                      <a:invGamma/>
                    </a:srgbClr>
                  </a:gs>
                </a:gsLst>
                <a:lin ang="5400000" scaled="1"/>
              </a:gradFill>
              <a:ln>
                <a:noFill/>
              </a:ln>
              <a:effectLst/>
              <a:extLst>
                <a:ext uri="{91240B29-F687-4F45-9708-019B960494DF}">
                  <a14:hiddenLine xmlns:a14="http://schemas.microsoft.com/office/drawing/2010/main" w="9525">
                    <a:solidFill>
                      <a:srgbClr val="33CC33"/>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34" name="Freeform 5665"/>
              <p:cNvSpPr>
                <a:spLocks noChangeAspect="1"/>
              </p:cNvSpPr>
              <p:nvPr/>
            </p:nvSpPr>
            <p:spPr bwMode="auto">
              <a:xfrm>
                <a:off x="841" y="1811"/>
                <a:ext cx="142" cy="132"/>
              </a:xfrm>
              <a:custGeom>
                <a:avLst/>
                <a:gdLst>
                  <a:gd name="T0" fmla="*/ 41 w 2730"/>
                  <a:gd name="T1" fmla="*/ 2512 h 2533"/>
                  <a:gd name="T2" fmla="*/ 310 w 2730"/>
                  <a:gd name="T3" fmla="*/ 2397 h 2533"/>
                  <a:gd name="T4" fmla="*/ 550 w 2730"/>
                  <a:gd name="T5" fmla="*/ 2186 h 2533"/>
                  <a:gd name="T6" fmla="*/ 742 w 2730"/>
                  <a:gd name="T7" fmla="*/ 1924 h 2533"/>
                  <a:gd name="T8" fmla="*/ 1261 w 2730"/>
                  <a:gd name="T9" fmla="*/ 1084 h 2533"/>
                  <a:gd name="T10" fmla="*/ 1831 w 2730"/>
                  <a:gd name="T11" fmla="*/ 342 h 2533"/>
                  <a:gd name="T12" fmla="*/ 2282 w 2730"/>
                  <a:gd name="T13" fmla="*/ 54 h 2533"/>
                  <a:gd name="T14" fmla="*/ 2703 w 2730"/>
                  <a:gd name="T15" fmla="*/ 18 h 2533"/>
                  <a:gd name="T16" fmla="*/ 2441 w 2730"/>
                  <a:gd name="T17" fmla="*/ 126 h 2533"/>
                  <a:gd name="T18" fmla="*/ 2214 w 2730"/>
                  <a:gd name="T19" fmla="*/ 314 h 2533"/>
                  <a:gd name="T20" fmla="*/ 1971 w 2730"/>
                  <a:gd name="T21" fmla="*/ 623 h 2533"/>
                  <a:gd name="T22" fmla="*/ 1678 w 2730"/>
                  <a:gd name="T23" fmla="*/ 1089 h 2533"/>
                  <a:gd name="T24" fmla="*/ 1102 w 2730"/>
                  <a:gd name="T25" fmla="*/ 1953 h 2533"/>
                  <a:gd name="T26" fmla="*/ 554 w 2730"/>
                  <a:gd name="T27" fmla="*/ 2440 h 2533"/>
                  <a:gd name="T28" fmla="*/ 41 w 2730"/>
                  <a:gd name="T29" fmla="*/ 2512 h 2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gradFill rotWithShape="1">
                <a:gsLst>
                  <a:gs pos="0">
                    <a:srgbClr val="C7FF29">
                      <a:gamma/>
                      <a:shade val="0"/>
                      <a:invGamma/>
                    </a:srgbClr>
                  </a:gs>
                  <a:gs pos="50000">
                    <a:srgbClr val="C7FF29"/>
                  </a:gs>
                  <a:gs pos="100000">
                    <a:srgbClr val="C7FF29">
                      <a:gamma/>
                      <a:shade val="0"/>
                      <a:invGamma/>
                    </a:srgbClr>
                  </a:gs>
                </a:gsLst>
                <a:lin ang="5400000" scaled="1"/>
              </a:gradFill>
              <a:ln>
                <a:noFill/>
              </a:ln>
              <a:effectLst/>
              <a:extLst>
                <a:ext uri="{91240B29-F687-4F45-9708-019B960494DF}">
                  <a14:hiddenLine xmlns:a14="http://schemas.microsoft.com/office/drawing/2010/main" w="9525">
                    <a:solidFill>
                      <a:srgbClr val="33CC33"/>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35" name="Freeform 5666"/>
              <p:cNvSpPr>
                <a:spLocks noChangeAspect="1"/>
              </p:cNvSpPr>
              <p:nvPr/>
            </p:nvSpPr>
            <p:spPr bwMode="auto">
              <a:xfrm>
                <a:off x="920" y="1811"/>
                <a:ext cx="142" cy="132"/>
              </a:xfrm>
              <a:custGeom>
                <a:avLst/>
                <a:gdLst>
                  <a:gd name="T0" fmla="*/ 41 w 2730"/>
                  <a:gd name="T1" fmla="*/ 2512 h 2533"/>
                  <a:gd name="T2" fmla="*/ 310 w 2730"/>
                  <a:gd name="T3" fmla="*/ 2397 h 2533"/>
                  <a:gd name="T4" fmla="*/ 550 w 2730"/>
                  <a:gd name="T5" fmla="*/ 2186 h 2533"/>
                  <a:gd name="T6" fmla="*/ 742 w 2730"/>
                  <a:gd name="T7" fmla="*/ 1924 h 2533"/>
                  <a:gd name="T8" fmla="*/ 1261 w 2730"/>
                  <a:gd name="T9" fmla="*/ 1084 h 2533"/>
                  <a:gd name="T10" fmla="*/ 1831 w 2730"/>
                  <a:gd name="T11" fmla="*/ 342 h 2533"/>
                  <a:gd name="T12" fmla="*/ 2282 w 2730"/>
                  <a:gd name="T13" fmla="*/ 54 h 2533"/>
                  <a:gd name="T14" fmla="*/ 2703 w 2730"/>
                  <a:gd name="T15" fmla="*/ 18 h 2533"/>
                  <a:gd name="T16" fmla="*/ 2441 w 2730"/>
                  <a:gd name="T17" fmla="*/ 126 h 2533"/>
                  <a:gd name="T18" fmla="*/ 2214 w 2730"/>
                  <a:gd name="T19" fmla="*/ 314 h 2533"/>
                  <a:gd name="T20" fmla="*/ 1971 w 2730"/>
                  <a:gd name="T21" fmla="*/ 623 h 2533"/>
                  <a:gd name="T22" fmla="*/ 1678 w 2730"/>
                  <a:gd name="T23" fmla="*/ 1089 h 2533"/>
                  <a:gd name="T24" fmla="*/ 1102 w 2730"/>
                  <a:gd name="T25" fmla="*/ 1953 h 2533"/>
                  <a:gd name="T26" fmla="*/ 554 w 2730"/>
                  <a:gd name="T27" fmla="*/ 2440 h 2533"/>
                  <a:gd name="T28" fmla="*/ 41 w 2730"/>
                  <a:gd name="T29" fmla="*/ 2512 h 2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gradFill rotWithShape="1">
                <a:gsLst>
                  <a:gs pos="0">
                    <a:srgbClr val="4D0808"/>
                  </a:gs>
                  <a:gs pos="15000">
                    <a:srgbClr val="FF0300"/>
                  </a:gs>
                  <a:gs pos="27500">
                    <a:srgbClr val="FF7A00"/>
                  </a:gs>
                  <a:gs pos="50000">
                    <a:srgbClr val="FFF200"/>
                  </a:gs>
                  <a:gs pos="72500">
                    <a:srgbClr val="FF7A00"/>
                  </a:gs>
                  <a:gs pos="85000">
                    <a:srgbClr val="FF0300"/>
                  </a:gs>
                  <a:gs pos="100000">
                    <a:srgbClr val="4D0808"/>
                  </a:gs>
                </a:gsLst>
                <a:lin ang="5400000" scaled="1"/>
              </a:gradFill>
              <a:ln>
                <a:noFill/>
              </a:ln>
              <a:effectLst/>
              <a:extLst>
                <a:ext uri="{91240B29-F687-4F45-9708-019B960494DF}">
                  <a14:hiddenLine xmlns:a14="http://schemas.microsoft.com/office/drawing/2010/main" w="9525">
                    <a:solidFill>
                      <a:srgbClr val="FF99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36" name="Freeform 5667"/>
              <p:cNvSpPr>
                <a:spLocks noChangeAspect="1"/>
              </p:cNvSpPr>
              <p:nvPr/>
            </p:nvSpPr>
            <p:spPr bwMode="auto">
              <a:xfrm>
                <a:off x="1113" y="1811"/>
                <a:ext cx="142" cy="132"/>
              </a:xfrm>
              <a:custGeom>
                <a:avLst/>
                <a:gdLst>
                  <a:gd name="T0" fmla="*/ 41 w 2730"/>
                  <a:gd name="T1" fmla="*/ 2512 h 2533"/>
                  <a:gd name="T2" fmla="*/ 310 w 2730"/>
                  <a:gd name="T3" fmla="*/ 2397 h 2533"/>
                  <a:gd name="T4" fmla="*/ 550 w 2730"/>
                  <a:gd name="T5" fmla="*/ 2186 h 2533"/>
                  <a:gd name="T6" fmla="*/ 742 w 2730"/>
                  <a:gd name="T7" fmla="*/ 1924 h 2533"/>
                  <a:gd name="T8" fmla="*/ 1261 w 2730"/>
                  <a:gd name="T9" fmla="*/ 1084 h 2533"/>
                  <a:gd name="T10" fmla="*/ 1831 w 2730"/>
                  <a:gd name="T11" fmla="*/ 342 h 2533"/>
                  <a:gd name="T12" fmla="*/ 2282 w 2730"/>
                  <a:gd name="T13" fmla="*/ 54 h 2533"/>
                  <a:gd name="T14" fmla="*/ 2703 w 2730"/>
                  <a:gd name="T15" fmla="*/ 18 h 2533"/>
                  <a:gd name="T16" fmla="*/ 2441 w 2730"/>
                  <a:gd name="T17" fmla="*/ 126 h 2533"/>
                  <a:gd name="T18" fmla="*/ 2214 w 2730"/>
                  <a:gd name="T19" fmla="*/ 314 h 2533"/>
                  <a:gd name="T20" fmla="*/ 1971 w 2730"/>
                  <a:gd name="T21" fmla="*/ 623 h 2533"/>
                  <a:gd name="T22" fmla="*/ 1678 w 2730"/>
                  <a:gd name="T23" fmla="*/ 1089 h 2533"/>
                  <a:gd name="T24" fmla="*/ 1102 w 2730"/>
                  <a:gd name="T25" fmla="*/ 1953 h 2533"/>
                  <a:gd name="T26" fmla="*/ 554 w 2730"/>
                  <a:gd name="T27" fmla="*/ 2440 h 2533"/>
                  <a:gd name="T28" fmla="*/ 41 w 2730"/>
                  <a:gd name="T29" fmla="*/ 2512 h 2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gradFill rotWithShape="1">
                <a:gsLst>
                  <a:gs pos="0">
                    <a:srgbClr val="C7FF29">
                      <a:gamma/>
                      <a:shade val="0"/>
                      <a:invGamma/>
                    </a:srgbClr>
                  </a:gs>
                  <a:gs pos="50000">
                    <a:srgbClr val="C7FF29"/>
                  </a:gs>
                  <a:gs pos="100000">
                    <a:srgbClr val="C7FF29">
                      <a:gamma/>
                      <a:shade val="0"/>
                      <a:invGamma/>
                    </a:srgbClr>
                  </a:gs>
                </a:gsLst>
                <a:lin ang="5400000" scaled="1"/>
              </a:gradFill>
              <a:ln>
                <a:noFill/>
              </a:ln>
              <a:effectLst/>
              <a:extLst>
                <a:ext uri="{91240B29-F687-4F45-9708-019B960494DF}">
                  <a14:hiddenLine xmlns:a14="http://schemas.microsoft.com/office/drawing/2010/main" w="9525">
                    <a:solidFill>
                      <a:srgbClr val="33CC33"/>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37" name="Freeform 5668"/>
              <p:cNvSpPr>
                <a:spLocks noChangeAspect="1"/>
              </p:cNvSpPr>
              <p:nvPr/>
            </p:nvSpPr>
            <p:spPr bwMode="auto">
              <a:xfrm>
                <a:off x="103" y="1811"/>
                <a:ext cx="142" cy="132"/>
              </a:xfrm>
              <a:custGeom>
                <a:avLst/>
                <a:gdLst>
                  <a:gd name="T0" fmla="*/ 41 w 2730"/>
                  <a:gd name="T1" fmla="*/ 2512 h 2533"/>
                  <a:gd name="T2" fmla="*/ 310 w 2730"/>
                  <a:gd name="T3" fmla="*/ 2397 h 2533"/>
                  <a:gd name="T4" fmla="*/ 550 w 2730"/>
                  <a:gd name="T5" fmla="*/ 2186 h 2533"/>
                  <a:gd name="T6" fmla="*/ 742 w 2730"/>
                  <a:gd name="T7" fmla="*/ 1924 h 2533"/>
                  <a:gd name="T8" fmla="*/ 1261 w 2730"/>
                  <a:gd name="T9" fmla="*/ 1084 h 2533"/>
                  <a:gd name="T10" fmla="*/ 1831 w 2730"/>
                  <a:gd name="T11" fmla="*/ 342 h 2533"/>
                  <a:gd name="T12" fmla="*/ 2282 w 2730"/>
                  <a:gd name="T13" fmla="*/ 54 h 2533"/>
                  <a:gd name="T14" fmla="*/ 2703 w 2730"/>
                  <a:gd name="T15" fmla="*/ 18 h 2533"/>
                  <a:gd name="T16" fmla="*/ 2441 w 2730"/>
                  <a:gd name="T17" fmla="*/ 126 h 2533"/>
                  <a:gd name="T18" fmla="*/ 2214 w 2730"/>
                  <a:gd name="T19" fmla="*/ 314 h 2533"/>
                  <a:gd name="T20" fmla="*/ 1971 w 2730"/>
                  <a:gd name="T21" fmla="*/ 623 h 2533"/>
                  <a:gd name="T22" fmla="*/ 1678 w 2730"/>
                  <a:gd name="T23" fmla="*/ 1089 h 2533"/>
                  <a:gd name="T24" fmla="*/ 1102 w 2730"/>
                  <a:gd name="T25" fmla="*/ 1953 h 2533"/>
                  <a:gd name="T26" fmla="*/ 554 w 2730"/>
                  <a:gd name="T27" fmla="*/ 2440 h 2533"/>
                  <a:gd name="T28" fmla="*/ 41 w 2730"/>
                  <a:gd name="T29" fmla="*/ 2512 h 2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gradFill rotWithShape="1">
                <a:gsLst>
                  <a:gs pos="0">
                    <a:srgbClr val="4D0808"/>
                  </a:gs>
                  <a:gs pos="15000">
                    <a:srgbClr val="FF0300"/>
                  </a:gs>
                  <a:gs pos="27500">
                    <a:srgbClr val="FF7A00"/>
                  </a:gs>
                  <a:gs pos="50000">
                    <a:srgbClr val="FFF200"/>
                  </a:gs>
                  <a:gs pos="72500">
                    <a:srgbClr val="FF7A00"/>
                  </a:gs>
                  <a:gs pos="85000">
                    <a:srgbClr val="FF0300"/>
                  </a:gs>
                  <a:gs pos="100000">
                    <a:srgbClr val="4D0808"/>
                  </a:gs>
                </a:gsLst>
                <a:lin ang="5400000" scaled="1"/>
              </a:gradFill>
              <a:ln>
                <a:noFill/>
              </a:ln>
              <a:effectLst/>
              <a:extLst>
                <a:ext uri="{91240B29-F687-4F45-9708-019B960494DF}">
                  <a14:hiddenLine xmlns:a14="http://schemas.microsoft.com/office/drawing/2010/main" w="3175" cmpd="sng">
                    <a:solidFill>
                      <a:srgbClr val="FF99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2338" name="Group 5669"/>
              <p:cNvGrpSpPr>
                <a:grpSpLocks noChangeAspect="1"/>
              </p:cNvGrpSpPr>
              <p:nvPr/>
            </p:nvGrpSpPr>
            <p:grpSpPr bwMode="auto">
              <a:xfrm>
                <a:off x="237" y="1812"/>
                <a:ext cx="11" cy="86"/>
                <a:chOff x="1015" y="2428"/>
                <a:chExt cx="46" cy="372"/>
              </a:xfrm>
            </p:grpSpPr>
            <p:sp>
              <p:nvSpPr>
                <p:cNvPr id="2428" name="AutoShape 5670"/>
                <p:cNvSpPr>
                  <a:spLocks noChangeAspect="1" noChangeArrowheads="1"/>
                </p:cNvSpPr>
                <p:nvPr/>
              </p:nvSpPr>
              <p:spPr bwMode="auto">
                <a:xfrm>
                  <a:off x="1015" y="2428"/>
                  <a:ext cx="46" cy="189"/>
                </a:xfrm>
                <a:prstGeom prst="roundRect">
                  <a:avLst>
                    <a:gd name="adj" fmla="val 16667"/>
                  </a:avLst>
                </a:prstGeom>
                <a:solidFill>
                  <a:srgbClr val="00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29" name="AutoShape 5671"/>
                <p:cNvSpPr>
                  <a:spLocks noChangeAspect="1" noChangeArrowheads="1"/>
                </p:cNvSpPr>
                <p:nvPr/>
              </p:nvSpPr>
              <p:spPr bwMode="auto">
                <a:xfrm>
                  <a:off x="1015" y="2611"/>
                  <a:ext cx="46" cy="189"/>
                </a:xfrm>
                <a:prstGeom prst="roundRect">
                  <a:avLst>
                    <a:gd name="adj" fmla="val 16667"/>
                  </a:avLst>
                </a:prstGeom>
                <a:gradFill rotWithShape="1">
                  <a:gsLst>
                    <a:gs pos="0">
                      <a:srgbClr val="8488C4"/>
                    </a:gs>
                    <a:gs pos="53000">
                      <a:srgbClr val="D4DEFF"/>
                    </a:gs>
                    <a:gs pos="83000">
                      <a:srgbClr val="D4DEFF"/>
                    </a:gs>
                    <a:gs pos="100000">
                      <a:srgbClr val="96AB94"/>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339" name="Group 5672"/>
              <p:cNvGrpSpPr>
                <a:grpSpLocks noChangeAspect="1"/>
              </p:cNvGrpSpPr>
              <p:nvPr/>
            </p:nvGrpSpPr>
            <p:grpSpPr bwMode="auto">
              <a:xfrm>
                <a:off x="402" y="1827"/>
                <a:ext cx="9" cy="104"/>
                <a:chOff x="1790" y="2461"/>
                <a:chExt cx="40" cy="447"/>
              </a:xfrm>
            </p:grpSpPr>
            <p:sp>
              <p:nvSpPr>
                <p:cNvPr id="2426" name="AutoShape 5673"/>
                <p:cNvSpPr>
                  <a:spLocks noChangeAspect="1" noChangeArrowheads="1"/>
                </p:cNvSpPr>
                <p:nvPr/>
              </p:nvSpPr>
              <p:spPr bwMode="auto">
                <a:xfrm>
                  <a:off x="1790" y="2461"/>
                  <a:ext cx="40" cy="223"/>
                </a:xfrm>
                <a:prstGeom prst="roundRect">
                  <a:avLst>
                    <a:gd name="adj" fmla="val 16667"/>
                  </a:avLst>
                </a:prstGeom>
                <a:gradFill rotWithShape="1">
                  <a:gsLst>
                    <a:gs pos="0">
                      <a:srgbClr val="8C3D91"/>
                    </a:gs>
                    <a:gs pos="12000">
                      <a:srgbClr val="7005D4"/>
                    </a:gs>
                    <a:gs pos="30000">
                      <a:srgbClr val="181CC7"/>
                    </a:gs>
                    <a:gs pos="60001">
                      <a:srgbClr val="0A128C"/>
                    </a:gs>
                    <a:gs pos="100000">
                      <a:srgbClr val="0000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27" name="AutoShape 5674"/>
                <p:cNvSpPr>
                  <a:spLocks noChangeAspect="1" noChangeArrowheads="1"/>
                </p:cNvSpPr>
                <p:nvPr/>
              </p:nvSpPr>
              <p:spPr bwMode="auto">
                <a:xfrm>
                  <a:off x="1790" y="2684"/>
                  <a:ext cx="40" cy="224"/>
                </a:xfrm>
                <a:prstGeom prst="roundRect">
                  <a:avLst>
                    <a:gd name="adj" fmla="val 16667"/>
                  </a:avLst>
                </a:prstGeom>
                <a:gradFill rotWithShape="1">
                  <a:gsLst>
                    <a:gs pos="0">
                      <a:srgbClr val="FFF200"/>
                    </a:gs>
                    <a:gs pos="45000">
                      <a:srgbClr val="FF7A00"/>
                    </a:gs>
                    <a:gs pos="70000">
                      <a:srgbClr val="FF0300"/>
                    </a:gs>
                    <a:gs pos="100000">
                      <a:srgbClr val="4D0808"/>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340" name="Group 5675"/>
              <p:cNvGrpSpPr>
                <a:grpSpLocks noChangeAspect="1"/>
              </p:cNvGrpSpPr>
              <p:nvPr/>
            </p:nvGrpSpPr>
            <p:grpSpPr bwMode="auto">
              <a:xfrm>
                <a:off x="268" y="1824"/>
                <a:ext cx="9" cy="107"/>
                <a:chOff x="1151" y="2490"/>
                <a:chExt cx="40" cy="455"/>
              </a:xfrm>
            </p:grpSpPr>
            <p:sp>
              <p:nvSpPr>
                <p:cNvPr id="2424" name="AutoShape 5676"/>
                <p:cNvSpPr>
                  <a:spLocks noChangeAspect="1" noChangeArrowheads="1"/>
                </p:cNvSpPr>
                <p:nvPr/>
              </p:nvSpPr>
              <p:spPr bwMode="auto">
                <a:xfrm>
                  <a:off x="1151" y="2716"/>
                  <a:ext cx="40" cy="229"/>
                </a:xfrm>
                <a:prstGeom prst="roundRect">
                  <a:avLst>
                    <a:gd name="adj" fmla="val 16667"/>
                  </a:avLst>
                </a:prstGeom>
                <a:gradFill rotWithShape="1">
                  <a:gsLst>
                    <a:gs pos="0">
                      <a:srgbClr val="8C3D91"/>
                    </a:gs>
                    <a:gs pos="12000">
                      <a:srgbClr val="7005D4"/>
                    </a:gs>
                    <a:gs pos="30000">
                      <a:srgbClr val="181CC7"/>
                    </a:gs>
                    <a:gs pos="60001">
                      <a:srgbClr val="0A128C"/>
                    </a:gs>
                    <a:gs pos="100000">
                      <a:srgbClr val="0000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25" name="AutoShape 5677"/>
                <p:cNvSpPr>
                  <a:spLocks noChangeAspect="1" noChangeArrowheads="1"/>
                </p:cNvSpPr>
                <p:nvPr/>
              </p:nvSpPr>
              <p:spPr bwMode="auto">
                <a:xfrm>
                  <a:off x="1151" y="2490"/>
                  <a:ext cx="40" cy="229"/>
                </a:xfrm>
                <a:prstGeom prst="roundRect">
                  <a:avLst>
                    <a:gd name="adj" fmla="val 16667"/>
                  </a:avLst>
                </a:prstGeom>
                <a:gradFill rotWithShape="1">
                  <a:gsLst>
                    <a:gs pos="0">
                      <a:srgbClr val="FFF200"/>
                    </a:gs>
                    <a:gs pos="45000">
                      <a:srgbClr val="FF7A00"/>
                    </a:gs>
                    <a:gs pos="70000">
                      <a:srgbClr val="FF0300"/>
                    </a:gs>
                    <a:gs pos="100000">
                      <a:srgbClr val="4D0808"/>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341" name="Group 5678"/>
              <p:cNvGrpSpPr>
                <a:grpSpLocks noChangeAspect="1"/>
              </p:cNvGrpSpPr>
              <p:nvPr/>
            </p:nvGrpSpPr>
            <p:grpSpPr bwMode="auto">
              <a:xfrm>
                <a:off x="432" y="1815"/>
                <a:ext cx="9" cy="75"/>
                <a:chOff x="1914" y="2425"/>
                <a:chExt cx="40" cy="326"/>
              </a:xfrm>
            </p:grpSpPr>
            <p:sp>
              <p:nvSpPr>
                <p:cNvPr id="2422" name="AutoShape 5679"/>
                <p:cNvSpPr>
                  <a:spLocks noChangeAspect="1" noChangeArrowheads="1"/>
                </p:cNvSpPr>
                <p:nvPr/>
              </p:nvSpPr>
              <p:spPr bwMode="auto">
                <a:xfrm>
                  <a:off x="1914" y="2425"/>
                  <a:ext cx="40" cy="163"/>
                </a:xfrm>
                <a:prstGeom prst="roundRect">
                  <a:avLst>
                    <a:gd name="adj" fmla="val 16667"/>
                  </a:avLst>
                </a:prstGeom>
                <a:solidFill>
                  <a:srgbClr val="00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23" name="AutoShape 5680"/>
                <p:cNvSpPr>
                  <a:spLocks noChangeAspect="1" noChangeArrowheads="1"/>
                </p:cNvSpPr>
                <p:nvPr/>
              </p:nvSpPr>
              <p:spPr bwMode="auto">
                <a:xfrm>
                  <a:off x="1914" y="2588"/>
                  <a:ext cx="40" cy="163"/>
                </a:xfrm>
                <a:prstGeom prst="roundRect">
                  <a:avLst>
                    <a:gd name="adj" fmla="val 16667"/>
                  </a:avLst>
                </a:prstGeom>
                <a:gradFill rotWithShape="1">
                  <a:gsLst>
                    <a:gs pos="0">
                      <a:srgbClr val="8488C4"/>
                    </a:gs>
                    <a:gs pos="53000">
                      <a:srgbClr val="D4DEFF"/>
                    </a:gs>
                    <a:gs pos="83000">
                      <a:srgbClr val="D4DEFF"/>
                    </a:gs>
                    <a:gs pos="100000">
                      <a:srgbClr val="96AB94"/>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342" name="Group 5681"/>
              <p:cNvGrpSpPr>
                <a:grpSpLocks noChangeAspect="1"/>
              </p:cNvGrpSpPr>
              <p:nvPr/>
            </p:nvGrpSpPr>
            <p:grpSpPr bwMode="auto">
              <a:xfrm>
                <a:off x="298" y="1861"/>
                <a:ext cx="9" cy="78"/>
                <a:chOff x="1284" y="2652"/>
                <a:chExt cx="40" cy="337"/>
              </a:xfrm>
            </p:grpSpPr>
            <p:sp>
              <p:nvSpPr>
                <p:cNvPr id="2420" name="AutoShape 5682"/>
                <p:cNvSpPr>
                  <a:spLocks noChangeAspect="1" noChangeArrowheads="1"/>
                </p:cNvSpPr>
                <p:nvPr/>
              </p:nvSpPr>
              <p:spPr bwMode="auto">
                <a:xfrm>
                  <a:off x="1284" y="2821"/>
                  <a:ext cx="40" cy="168"/>
                </a:xfrm>
                <a:prstGeom prst="roundRect">
                  <a:avLst>
                    <a:gd name="adj" fmla="val 16667"/>
                  </a:avLst>
                </a:prstGeom>
                <a:solidFill>
                  <a:srgbClr val="00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21" name="AutoShape 5683"/>
                <p:cNvSpPr>
                  <a:spLocks noChangeAspect="1" noChangeArrowheads="1"/>
                </p:cNvSpPr>
                <p:nvPr/>
              </p:nvSpPr>
              <p:spPr bwMode="auto">
                <a:xfrm>
                  <a:off x="1284" y="2652"/>
                  <a:ext cx="40" cy="168"/>
                </a:xfrm>
                <a:prstGeom prst="roundRect">
                  <a:avLst>
                    <a:gd name="adj" fmla="val 16667"/>
                  </a:avLst>
                </a:prstGeom>
                <a:gradFill rotWithShape="1">
                  <a:gsLst>
                    <a:gs pos="0">
                      <a:srgbClr val="8488C4"/>
                    </a:gs>
                    <a:gs pos="53000">
                      <a:srgbClr val="D4DEFF"/>
                    </a:gs>
                    <a:gs pos="83000">
                      <a:srgbClr val="D4DEFF"/>
                    </a:gs>
                    <a:gs pos="100000">
                      <a:srgbClr val="96AB94"/>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343" name="Group 5684"/>
              <p:cNvGrpSpPr>
                <a:grpSpLocks noChangeAspect="1"/>
              </p:cNvGrpSpPr>
              <p:nvPr/>
            </p:nvGrpSpPr>
            <p:grpSpPr bwMode="auto">
              <a:xfrm>
                <a:off x="370" y="1861"/>
                <a:ext cx="9" cy="82"/>
                <a:chOff x="1658" y="2628"/>
                <a:chExt cx="40" cy="355"/>
              </a:xfrm>
            </p:grpSpPr>
            <p:sp>
              <p:nvSpPr>
                <p:cNvPr id="2418" name="AutoShape 5685"/>
                <p:cNvSpPr>
                  <a:spLocks noChangeAspect="1" noChangeArrowheads="1"/>
                </p:cNvSpPr>
                <p:nvPr/>
              </p:nvSpPr>
              <p:spPr bwMode="auto">
                <a:xfrm>
                  <a:off x="1658" y="2628"/>
                  <a:ext cx="40" cy="178"/>
                </a:xfrm>
                <a:prstGeom prst="roundRect">
                  <a:avLst>
                    <a:gd name="adj" fmla="val 16667"/>
                  </a:avLst>
                </a:prstGeom>
                <a:gradFill rotWithShape="1">
                  <a:gsLst>
                    <a:gs pos="0">
                      <a:srgbClr val="8C3D91"/>
                    </a:gs>
                    <a:gs pos="12000">
                      <a:srgbClr val="7005D4"/>
                    </a:gs>
                    <a:gs pos="30000">
                      <a:srgbClr val="181CC7"/>
                    </a:gs>
                    <a:gs pos="60001">
                      <a:srgbClr val="0A128C"/>
                    </a:gs>
                    <a:gs pos="100000">
                      <a:srgbClr val="0000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19" name="AutoShape 5686"/>
                <p:cNvSpPr>
                  <a:spLocks noChangeAspect="1" noChangeArrowheads="1"/>
                </p:cNvSpPr>
                <p:nvPr/>
              </p:nvSpPr>
              <p:spPr bwMode="auto">
                <a:xfrm>
                  <a:off x="1658" y="2805"/>
                  <a:ext cx="40" cy="178"/>
                </a:xfrm>
                <a:prstGeom prst="roundRect">
                  <a:avLst>
                    <a:gd name="adj" fmla="val 16667"/>
                  </a:avLst>
                </a:prstGeom>
                <a:gradFill rotWithShape="1">
                  <a:gsLst>
                    <a:gs pos="0">
                      <a:srgbClr val="FFF200"/>
                    </a:gs>
                    <a:gs pos="45000">
                      <a:srgbClr val="FF7A00"/>
                    </a:gs>
                    <a:gs pos="70000">
                      <a:srgbClr val="FF0300"/>
                    </a:gs>
                    <a:gs pos="100000">
                      <a:srgbClr val="4D0808"/>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344" name="Group 5687"/>
              <p:cNvGrpSpPr>
                <a:grpSpLocks noChangeAspect="1"/>
              </p:cNvGrpSpPr>
              <p:nvPr/>
            </p:nvGrpSpPr>
            <p:grpSpPr bwMode="auto">
              <a:xfrm>
                <a:off x="341" y="1903"/>
                <a:ext cx="10" cy="28"/>
                <a:chOff x="1516" y="2835"/>
                <a:chExt cx="42" cy="123"/>
              </a:xfrm>
            </p:grpSpPr>
            <p:sp>
              <p:nvSpPr>
                <p:cNvPr id="2416" name="AutoShape 5688"/>
                <p:cNvSpPr>
                  <a:spLocks noChangeAspect="1" noChangeArrowheads="1"/>
                </p:cNvSpPr>
                <p:nvPr/>
              </p:nvSpPr>
              <p:spPr bwMode="auto">
                <a:xfrm>
                  <a:off x="1516" y="2897"/>
                  <a:ext cx="42" cy="61"/>
                </a:xfrm>
                <a:prstGeom prst="roundRect">
                  <a:avLst>
                    <a:gd name="adj" fmla="val 16667"/>
                  </a:avLst>
                </a:prstGeom>
                <a:gradFill rotWithShape="1">
                  <a:gsLst>
                    <a:gs pos="0">
                      <a:srgbClr val="8488C4"/>
                    </a:gs>
                    <a:gs pos="53000">
                      <a:srgbClr val="D4DEFF"/>
                    </a:gs>
                    <a:gs pos="83000">
                      <a:srgbClr val="D4DEFF"/>
                    </a:gs>
                    <a:gs pos="100000">
                      <a:srgbClr val="96AB94"/>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17" name="AutoShape 5689"/>
                <p:cNvSpPr>
                  <a:spLocks noChangeAspect="1" noChangeArrowheads="1"/>
                </p:cNvSpPr>
                <p:nvPr/>
              </p:nvSpPr>
              <p:spPr bwMode="auto">
                <a:xfrm>
                  <a:off x="1516" y="2835"/>
                  <a:ext cx="42" cy="62"/>
                </a:xfrm>
                <a:prstGeom prst="roundRect">
                  <a:avLst>
                    <a:gd name="adj" fmla="val 16667"/>
                  </a:avLst>
                </a:prstGeom>
                <a:solidFill>
                  <a:srgbClr val="00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345" name="Group 5690"/>
              <p:cNvGrpSpPr>
                <a:grpSpLocks noChangeAspect="1"/>
              </p:cNvGrpSpPr>
              <p:nvPr/>
            </p:nvGrpSpPr>
            <p:grpSpPr bwMode="auto">
              <a:xfrm>
                <a:off x="529" y="1819"/>
                <a:ext cx="9" cy="102"/>
                <a:chOff x="2195" y="2463"/>
                <a:chExt cx="40" cy="442"/>
              </a:xfrm>
            </p:grpSpPr>
            <p:sp>
              <p:nvSpPr>
                <p:cNvPr id="2414" name="AutoShape 5691"/>
                <p:cNvSpPr>
                  <a:spLocks noChangeAspect="1" noChangeArrowheads="1"/>
                </p:cNvSpPr>
                <p:nvPr/>
              </p:nvSpPr>
              <p:spPr bwMode="auto">
                <a:xfrm>
                  <a:off x="2195" y="2684"/>
                  <a:ext cx="40" cy="221"/>
                </a:xfrm>
                <a:prstGeom prst="roundRect">
                  <a:avLst>
                    <a:gd name="adj" fmla="val 16667"/>
                  </a:avLst>
                </a:prstGeom>
                <a:solidFill>
                  <a:srgbClr val="00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15" name="AutoShape 5692"/>
                <p:cNvSpPr>
                  <a:spLocks noChangeAspect="1" noChangeArrowheads="1"/>
                </p:cNvSpPr>
                <p:nvPr/>
              </p:nvSpPr>
              <p:spPr bwMode="auto">
                <a:xfrm>
                  <a:off x="2195" y="2463"/>
                  <a:ext cx="40" cy="221"/>
                </a:xfrm>
                <a:prstGeom prst="roundRect">
                  <a:avLst>
                    <a:gd name="adj" fmla="val 16667"/>
                  </a:avLst>
                </a:prstGeom>
                <a:gradFill rotWithShape="1">
                  <a:gsLst>
                    <a:gs pos="0">
                      <a:srgbClr val="8488C4"/>
                    </a:gs>
                    <a:gs pos="53000">
                      <a:srgbClr val="D4DEFF"/>
                    </a:gs>
                    <a:gs pos="83000">
                      <a:srgbClr val="D4DEFF"/>
                    </a:gs>
                    <a:gs pos="100000">
                      <a:srgbClr val="96AB94"/>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346" name="Group 5693"/>
              <p:cNvGrpSpPr>
                <a:grpSpLocks noChangeAspect="1"/>
              </p:cNvGrpSpPr>
              <p:nvPr/>
            </p:nvGrpSpPr>
            <p:grpSpPr bwMode="auto">
              <a:xfrm>
                <a:off x="561" y="1851"/>
                <a:ext cx="10" cy="90"/>
                <a:chOff x="2329" y="2599"/>
                <a:chExt cx="43" cy="386"/>
              </a:xfrm>
            </p:grpSpPr>
            <p:sp>
              <p:nvSpPr>
                <p:cNvPr id="2412" name="AutoShape 5694"/>
                <p:cNvSpPr>
                  <a:spLocks noChangeAspect="1" noChangeArrowheads="1"/>
                </p:cNvSpPr>
                <p:nvPr/>
              </p:nvSpPr>
              <p:spPr bwMode="auto">
                <a:xfrm>
                  <a:off x="2329" y="2791"/>
                  <a:ext cx="43" cy="194"/>
                </a:xfrm>
                <a:prstGeom prst="roundRect">
                  <a:avLst>
                    <a:gd name="adj" fmla="val 16667"/>
                  </a:avLst>
                </a:prstGeom>
                <a:gradFill rotWithShape="1">
                  <a:gsLst>
                    <a:gs pos="0">
                      <a:srgbClr val="8C3D91"/>
                    </a:gs>
                    <a:gs pos="12000">
                      <a:srgbClr val="7005D4"/>
                    </a:gs>
                    <a:gs pos="30000">
                      <a:srgbClr val="181CC7"/>
                    </a:gs>
                    <a:gs pos="60001">
                      <a:srgbClr val="0A128C"/>
                    </a:gs>
                    <a:gs pos="100000">
                      <a:srgbClr val="0000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13" name="AutoShape 5695"/>
                <p:cNvSpPr>
                  <a:spLocks noChangeAspect="1" noChangeArrowheads="1"/>
                </p:cNvSpPr>
                <p:nvPr/>
              </p:nvSpPr>
              <p:spPr bwMode="auto">
                <a:xfrm>
                  <a:off x="2329" y="2599"/>
                  <a:ext cx="43" cy="194"/>
                </a:xfrm>
                <a:prstGeom prst="roundRect">
                  <a:avLst>
                    <a:gd name="adj" fmla="val 16667"/>
                  </a:avLst>
                </a:prstGeom>
                <a:gradFill rotWithShape="1">
                  <a:gsLst>
                    <a:gs pos="0">
                      <a:srgbClr val="FFF200"/>
                    </a:gs>
                    <a:gs pos="45000">
                      <a:srgbClr val="FF7A00"/>
                    </a:gs>
                    <a:gs pos="70000">
                      <a:srgbClr val="FF0300"/>
                    </a:gs>
                    <a:gs pos="100000">
                      <a:srgbClr val="4D0808"/>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347" name="Group 5696"/>
              <p:cNvGrpSpPr>
                <a:grpSpLocks noChangeAspect="1"/>
              </p:cNvGrpSpPr>
              <p:nvPr/>
            </p:nvGrpSpPr>
            <p:grpSpPr bwMode="auto">
              <a:xfrm>
                <a:off x="461" y="1820"/>
                <a:ext cx="10" cy="37"/>
                <a:chOff x="2478" y="2807"/>
                <a:chExt cx="43" cy="178"/>
              </a:xfrm>
            </p:grpSpPr>
            <p:sp>
              <p:nvSpPr>
                <p:cNvPr id="2410" name="AutoShape 5697"/>
                <p:cNvSpPr>
                  <a:spLocks noChangeAspect="1" noChangeArrowheads="1"/>
                </p:cNvSpPr>
                <p:nvPr/>
              </p:nvSpPr>
              <p:spPr bwMode="auto">
                <a:xfrm>
                  <a:off x="2478" y="2807"/>
                  <a:ext cx="43" cy="89"/>
                </a:xfrm>
                <a:prstGeom prst="roundRect">
                  <a:avLst>
                    <a:gd name="adj" fmla="val 16667"/>
                  </a:avLst>
                </a:prstGeom>
                <a:gradFill rotWithShape="1">
                  <a:gsLst>
                    <a:gs pos="0">
                      <a:srgbClr val="8C3D91"/>
                    </a:gs>
                    <a:gs pos="12000">
                      <a:srgbClr val="7005D4"/>
                    </a:gs>
                    <a:gs pos="30000">
                      <a:srgbClr val="181CC7"/>
                    </a:gs>
                    <a:gs pos="60001">
                      <a:srgbClr val="0A128C"/>
                    </a:gs>
                    <a:gs pos="100000">
                      <a:srgbClr val="0000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11" name="AutoShape 5698"/>
                <p:cNvSpPr>
                  <a:spLocks noChangeAspect="1" noChangeArrowheads="1"/>
                </p:cNvSpPr>
                <p:nvPr/>
              </p:nvSpPr>
              <p:spPr bwMode="auto">
                <a:xfrm>
                  <a:off x="2478" y="2896"/>
                  <a:ext cx="43" cy="89"/>
                </a:xfrm>
                <a:prstGeom prst="roundRect">
                  <a:avLst>
                    <a:gd name="adj" fmla="val 16667"/>
                  </a:avLst>
                </a:prstGeom>
                <a:gradFill rotWithShape="1">
                  <a:gsLst>
                    <a:gs pos="0">
                      <a:srgbClr val="FFF200"/>
                    </a:gs>
                    <a:gs pos="45000">
                      <a:srgbClr val="FF7A00"/>
                    </a:gs>
                    <a:gs pos="70000">
                      <a:srgbClr val="FF0300"/>
                    </a:gs>
                    <a:gs pos="100000">
                      <a:srgbClr val="4D0808"/>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348" name="Group 5699"/>
              <p:cNvGrpSpPr>
                <a:grpSpLocks noChangeAspect="1"/>
              </p:cNvGrpSpPr>
              <p:nvPr/>
            </p:nvGrpSpPr>
            <p:grpSpPr bwMode="auto">
              <a:xfrm>
                <a:off x="498" y="1815"/>
                <a:ext cx="9" cy="62"/>
                <a:chOff x="2065" y="2441"/>
                <a:chExt cx="40" cy="272"/>
              </a:xfrm>
            </p:grpSpPr>
            <p:sp>
              <p:nvSpPr>
                <p:cNvPr id="2408" name="AutoShape 5700"/>
                <p:cNvSpPr>
                  <a:spLocks noChangeAspect="1" noChangeArrowheads="1"/>
                </p:cNvSpPr>
                <p:nvPr/>
              </p:nvSpPr>
              <p:spPr bwMode="auto">
                <a:xfrm>
                  <a:off x="2065" y="2576"/>
                  <a:ext cx="40" cy="137"/>
                </a:xfrm>
                <a:prstGeom prst="roundRect">
                  <a:avLst>
                    <a:gd name="adj" fmla="val 16667"/>
                  </a:avLst>
                </a:prstGeom>
                <a:gradFill rotWithShape="1">
                  <a:gsLst>
                    <a:gs pos="0">
                      <a:srgbClr val="8C3D91"/>
                    </a:gs>
                    <a:gs pos="12000">
                      <a:srgbClr val="7005D4"/>
                    </a:gs>
                    <a:gs pos="30000">
                      <a:srgbClr val="181CC7"/>
                    </a:gs>
                    <a:gs pos="60001">
                      <a:srgbClr val="0A128C"/>
                    </a:gs>
                    <a:gs pos="100000">
                      <a:srgbClr val="0000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09" name="AutoShape 5701"/>
                <p:cNvSpPr>
                  <a:spLocks noChangeAspect="1" noChangeArrowheads="1"/>
                </p:cNvSpPr>
                <p:nvPr/>
              </p:nvSpPr>
              <p:spPr bwMode="auto">
                <a:xfrm>
                  <a:off x="2065" y="2441"/>
                  <a:ext cx="40" cy="137"/>
                </a:xfrm>
                <a:prstGeom prst="roundRect">
                  <a:avLst>
                    <a:gd name="adj" fmla="val 16667"/>
                  </a:avLst>
                </a:prstGeom>
                <a:gradFill rotWithShape="1">
                  <a:gsLst>
                    <a:gs pos="0">
                      <a:srgbClr val="FFF200"/>
                    </a:gs>
                    <a:gs pos="45000">
                      <a:srgbClr val="FF7A00"/>
                    </a:gs>
                    <a:gs pos="70000">
                      <a:srgbClr val="FF0300"/>
                    </a:gs>
                    <a:gs pos="100000">
                      <a:srgbClr val="4D0808"/>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349" name="Group 5702"/>
              <p:cNvGrpSpPr>
                <a:grpSpLocks noChangeAspect="1"/>
              </p:cNvGrpSpPr>
              <p:nvPr/>
            </p:nvGrpSpPr>
            <p:grpSpPr bwMode="auto">
              <a:xfrm>
                <a:off x="593" y="1897"/>
                <a:ext cx="10" cy="37"/>
                <a:chOff x="2478" y="2807"/>
                <a:chExt cx="43" cy="178"/>
              </a:xfrm>
            </p:grpSpPr>
            <p:sp>
              <p:nvSpPr>
                <p:cNvPr id="2406" name="AutoShape 5703"/>
                <p:cNvSpPr>
                  <a:spLocks noChangeAspect="1" noChangeArrowheads="1"/>
                </p:cNvSpPr>
                <p:nvPr/>
              </p:nvSpPr>
              <p:spPr bwMode="auto">
                <a:xfrm>
                  <a:off x="2478" y="2807"/>
                  <a:ext cx="43" cy="89"/>
                </a:xfrm>
                <a:prstGeom prst="roundRect">
                  <a:avLst>
                    <a:gd name="adj" fmla="val 16667"/>
                  </a:avLst>
                </a:prstGeom>
                <a:gradFill rotWithShape="1">
                  <a:gsLst>
                    <a:gs pos="0">
                      <a:srgbClr val="8C3D91"/>
                    </a:gs>
                    <a:gs pos="12000">
                      <a:srgbClr val="7005D4"/>
                    </a:gs>
                    <a:gs pos="30000">
                      <a:srgbClr val="181CC7"/>
                    </a:gs>
                    <a:gs pos="60001">
                      <a:srgbClr val="0A128C"/>
                    </a:gs>
                    <a:gs pos="100000">
                      <a:srgbClr val="0000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07" name="AutoShape 5704"/>
                <p:cNvSpPr>
                  <a:spLocks noChangeAspect="1" noChangeArrowheads="1"/>
                </p:cNvSpPr>
                <p:nvPr/>
              </p:nvSpPr>
              <p:spPr bwMode="auto">
                <a:xfrm>
                  <a:off x="2478" y="2896"/>
                  <a:ext cx="43" cy="89"/>
                </a:xfrm>
                <a:prstGeom prst="roundRect">
                  <a:avLst>
                    <a:gd name="adj" fmla="val 16667"/>
                  </a:avLst>
                </a:prstGeom>
                <a:gradFill rotWithShape="1">
                  <a:gsLst>
                    <a:gs pos="0">
                      <a:srgbClr val="FFF200"/>
                    </a:gs>
                    <a:gs pos="45000">
                      <a:srgbClr val="FF7A00"/>
                    </a:gs>
                    <a:gs pos="70000">
                      <a:srgbClr val="FF0300"/>
                    </a:gs>
                    <a:gs pos="100000">
                      <a:srgbClr val="4D0808"/>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350" name="Group 5705"/>
              <p:cNvGrpSpPr>
                <a:grpSpLocks noChangeAspect="1"/>
              </p:cNvGrpSpPr>
              <p:nvPr/>
            </p:nvGrpSpPr>
            <p:grpSpPr bwMode="auto">
              <a:xfrm>
                <a:off x="720" y="1815"/>
                <a:ext cx="10" cy="52"/>
                <a:chOff x="3094" y="2443"/>
                <a:chExt cx="40" cy="183"/>
              </a:xfrm>
            </p:grpSpPr>
            <p:sp>
              <p:nvSpPr>
                <p:cNvPr id="2404" name="AutoShape 5706"/>
                <p:cNvSpPr>
                  <a:spLocks noChangeAspect="1" noChangeArrowheads="1"/>
                </p:cNvSpPr>
                <p:nvPr/>
              </p:nvSpPr>
              <p:spPr bwMode="auto">
                <a:xfrm flipV="1">
                  <a:off x="3094" y="2443"/>
                  <a:ext cx="40" cy="92"/>
                </a:xfrm>
                <a:prstGeom prst="roundRect">
                  <a:avLst>
                    <a:gd name="adj" fmla="val 16667"/>
                  </a:avLst>
                </a:prstGeom>
                <a:gradFill rotWithShape="1">
                  <a:gsLst>
                    <a:gs pos="0">
                      <a:srgbClr val="8C3D91"/>
                    </a:gs>
                    <a:gs pos="12000">
                      <a:srgbClr val="7005D4"/>
                    </a:gs>
                    <a:gs pos="30000">
                      <a:srgbClr val="181CC7"/>
                    </a:gs>
                    <a:gs pos="60001">
                      <a:srgbClr val="0A128C"/>
                    </a:gs>
                    <a:gs pos="100000">
                      <a:srgbClr val="0000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05" name="AutoShape 5707"/>
                <p:cNvSpPr>
                  <a:spLocks noChangeAspect="1" noChangeArrowheads="1"/>
                </p:cNvSpPr>
                <p:nvPr/>
              </p:nvSpPr>
              <p:spPr bwMode="auto">
                <a:xfrm flipV="1">
                  <a:off x="3094" y="2534"/>
                  <a:ext cx="40" cy="92"/>
                </a:xfrm>
                <a:prstGeom prst="roundRect">
                  <a:avLst>
                    <a:gd name="adj" fmla="val 16667"/>
                  </a:avLst>
                </a:prstGeom>
                <a:gradFill rotWithShape="1">
                  <a:gsLst>
                    <a:gs pos="0">
                      <a:srgbClr val="FFF200"/>
                    </a:gs>
                    <a:gs pos="45000">
                      <a:srgbClr val="FF7A00"/>
                    </a:gs>
                    <a:gs pos="70000">
                      <a:srgbClr val="FF0300"/>
                    </a:gs>
                    <a:gs pos="100000">
                      <a:srgbClr val="4D0808"/>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351" name="Group 5708"/>
              <p:cNvGrpSpPr>
                <a:grpSpLocks noChangeAspect="1"/>
              </p:cNvGrpSpPr>
              <p:nvPr/>
            </p:nvGrpSpPr>
            <p:grpSpPr bwMode="auto">
              <a:xfrm>
                <a:off x="693" y="1815"/>
                <a:ext cx="11" cy="95"/>
                <a:chOff x="2978" y="2432"/>
                <a:chExt cx="46" cy="375"/>
              </a:xfrm>
            </p:grpSpPr>
            <p:sp>
              <p:nvSpPr>
                <p:cNvPr id="2402" name="AutoShape 5709"/>
                <p:cNvSpPr>
                  <a:spLocks noChangeAspect="1" noChangeArrowheads="1"/>
                </p:cNvSpPr>
                <p:nvPr/>
              </p:nvSpPr>
              <p:spPr bwMode="auto">
                <a:xfrm>
                  <a:off x="2978" y="2619"/>
                  <a:ext cx="46" cy="188"/>
                </a:xfrm>
                <a:prstGeom prst="roundRect">
                  <a:avLst>
                    <a:gd name="adj" fmla="val 16667"/>
                  </a:avLst>
                </a:prstGeom>
                <a:gradFill rotWithShape="1">
                  <a:gsLst>
                    <a:gs pos="0">
                      <a:srgbClr val="8C3D91"/>
                    </a:gs>
                    <a:gs pos="12000">
                      <a:srgbClr val="7005D4"/>
                    </a:gs>
                    <a:gs pos="30000">
                      <a:srgbClr val="181CC7"/>
                    </a:gs>
                    <a:gs pos="60001">
                      <a:srgbClr val="0A128C"/>
                    </a:gs>
                    <a:gs pos="100000">
                      <a:srgbClr val="0000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03" name="AutoShape 5710"/>
                <p:cNvSpPr>
                  <a:spLocks noChangeAspect="1" noChangeArrowheads="1"/>
                </p:cNvSpPr>
                <p:nvPr/>
              </p:nvSpPr>
              <p:spPr bwMode="auto">
                <a:xfrm>
                  <a:off x="2978" y="2432"/>
                  <a:ext cx="46" cy="188"/>
                </a:xfrm>
                <a:prstGeom prst="roundRect">
                  <a:avLst>
                    <a:gd name="adj" fmla="val 16667"/>
                  </a:avLst>
                </a:prstGeom>
                <a:gradFill rotWithShape="1">
                  <a:gsLst>
                    <a:gs pos="0">
                      <a:srgbClr val="FFF200"/>
                    </a:gs>
                    <a:gs pos="45000">
                      <a:srgbClr val="FF7A00"/>
                    </a:gs>
                    <a:gs pos="70000">
                      <a:srgbClr val="FF0300"/>
                    </a:gs>
                    <a:gs pos="100000">
                      <a:srgbClr val="4D0808"/>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352" name="Group 5711"/>
              <p:cNvGrpSpPr>
                <a:grpSpLocks noChangeAspect="1"/>
              </p:cNvGrpSpPr>
              <p:nvPr/>
            </p:nvGrpSpPr>
            <p:grpSpPr bwMode="auto">
              <a:xfrm>
                <a:off x="662" y="1834"/>
                <a:ext cx="10" cy="102"/>
                <a:chOff x="2832" y="2516"/>
                <a:chExt cx="43" cy="436"/>
              </a:xfrm>
            </p:grpSpPr>
            <p:sp>
              <p:nvSpPr>
                <p:cNvPr id="2400" name="AutoShape 5712"/>
                <p:cNvSpPr>
                  <a:spLocks noChangeAspect="1" noChangeArrowheads="1"/>
                </p:cNvSpPr>
                <p:nvPr/>
              </p:nvSpPr>
              <p:spPr bwMode="auto">
                <a:xfrm flipV="1">
                  <a:off x="2832" y="2516"/>
                  <a:ext cx="43" cy="218"/>
                </a:xfrm>
                <a:prstGeom prst="roundRect">
                  <a:avLst>
                    <a:gd name="adj" fmla="val 16667"/>
                  </a:avLst>
                </a:prstGeom>
                <a:solidFill>
                  <a:srgbClr val="00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01" name="AutoShape 5713"/>
                <p:cNvSpPr>
                  <a:spLocks noChangeAspect="1" noChangeArrowheads="1"/>
                </p:cNvSpPr>
                <p:nvPr/>
              </p:nvSpPr>
              <p:spPr bwMode="auto">
                <a:xfrm flipV="1">
                  <a:off x="2832" y="2734"/>
                  <a:ext cx="43" cy="218"/>
                </a:xfrm>
                <a:prstGeom prst="roundRect">
                  <a:avLst>
                    <a:gd name="adj" fmla="val 16667"/>
                  </a:avLst>
                </a:prstGeom>
                <a:gradFill rotWithShape="1">
                  <a:gsLst>
                    <a:gs pos="0">
                      <a:srgbClr val="8488C4"/>
                    </a:gs>
                    <a:gs pos="53000">
                      <a:srgbClr val="D4DEFF"/>
                    </a:gs>
                    <a:gs pos="83000">
                      <a:srgbClr val="D4DEFF"/>
                    </a:gs>
                    <a:gs pos="100000">
                      <a:srgbClr val="96AB94"/>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353" name="Group 5714"/>
              <p:cNvGrpSpPr>
                <a:grpSpLocks noChangeAspect="1"/>
              </p:cNvGrpSpPr>
              <p:nvPr/>
            </p:nvGrpSpPr>
            <p:grpSpPr bwMode="auto">
              <a:xfrm>
                <a:off x="629" y="1886"/>
                <a:ext cx="9" cy="50"/>
                <a:chOff x="2668" y="2761"/>
                <a:chExt cx="40" cy="217"/>
              </a:xfrm>
            </p:grpSpPr>
            <p:sp>
              <p:nvSpPr>
                <p:cNvPr id="2398" name="AutoShape 5715"/>
                <p:cNvSpPr>
                  <a:spLocks noChangeAspect="1" noChangeArrowheads="1"/>
                </p:cNvSpPr>
                <p:nvPr/>
              </p:nvSpPr>
              <p:spPr bwMode="auto">
                <a:xfrm>
                  <a:off x="2668" y="2870"/>
                  <a:ext cx="40" cy="108"/>
                </a:xfrm>
                <a:prstGeom prst="roundRect">
                  <a:avLst>
                    <a:gd name="adj" fmla="val 16667"/>
                  </a:avLst>
                </a:prstGeom>
                <a:solidFill>
                  <a:srgbClr val="00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99" name="AutoShape 5716"/>
                <p:cNvSpPr>
                  <a:spLocks noChangeAspect="1" noChangeArrowheads="1"/>
                </p:cNvSpPr>
                <p:nvPr/>
              </p:nvSpPr>
              <p:spPr bwMode="auto">
                <a:xfrm>
                  <a:off x="2668" y="2761"/>
                  <a:ext cx="40" cy="108"/>
                </a:xfrm>
                <a:prstGeom prst="roundRect">
                  <a:avLst>
                    <a:gd name="adj" fmla="val 16667"/>
                  </a:avLst>
                </a:prstGeom>
                <a:gradFill rotWithShape="1">
                  <a:gsLst>
                    <a:gs pos="0">
                      <a:srgbClr val="8488C4"/>
                    </a:gs>
                    <a:gs pos="53000">
                      <a:srgbClr val="D4DEFF"/>
                    </a:gs>
                    <a:gs pos="83000">
                      <a:srgbClr val="D4DEFF"/>
                    </a:gs>
                    <a:gs pos="100000">
                      <a:srgbClr val="96AB94"/>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354" name="Group 5717"/>
              <p:cNvGrpSpPr>
                <a:grpSpLocks noChangeAspect="1"/>
              </p:cNvGrpSpPr>
              <p:nvPr/>
            </p:nvGrpSpPr>
            <p:grpSpPr bwMode="auto">
              <a:xfrm flipV="1">
                <a:off x="825" y="1838"/>
                <a:ext cx="9" cy="102"/>
                <a:chOff x="3217" y="3037"/>
                <a:chExt cx="46" cy="372"/>
              </a:xfrm>
            </p:grpSpPr>
            <p:sp>
              <p:nvSpPr>
                <p:cNvPr id="2396" name="AutoShape 5718"/>
                <p:cNvSpPr>
                  <a:spLocks noChangeAspect="1" noChangeArrowheads="1"/>
                </p:cNvSpPr>
                <p:nvPr/>
              </p:nvSpPr>
              <p:spPr bwMode="auto">
                <a:xfrm>
                  <a:off x="3217" y="3037"/>
                  <a:ext cx="46" cy="189"/>
                </a:xfrm>
                <a:prstGeom prst="roundRect">
                  <a:avLst>
                    <a:gd name="adj" fmla="val 16667"/>
                  </a:avLst>
                </a:prstGeom>
                <a:solidFill>
                  <a:srgbClr val="00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97" name="AutoShape 5719"/>
                <p:cNvSpPr>
                  <a:spLocks noChangeAspect="1" noChangeArrowheads="1"/>
                </p:cNvSpPr>
                <p:nvPr/>
              </p:nvSpPr>
              <p:spPr bwMode="auto">
                <a:xfrm>
                  <a:off x="3217" y="3220"/>
                  <a:ext cx="46" cy="189"/>
                </a:xfrm>
                <a:prstGeom prst="roundRect">
                  <a:avLst>
                    <a:gd name="adj" fmla="val 16667"/>
                  </a:avLst>
                </a:prstGeom>
                <a:gradFill rotWithShape="1">
                  <a:gsLst>
                    <a:gs pos="0">
                      <a:srgbClr val="8488C4"/>
                    </a:gs>
                    <a:gs pos="53000">
                      <a:srgbClr val="D4DEFF"/>
                    </a:gs>
                    <a:gs pos="83000">
                      <a:srgbClr val="D4DEFF"/>
                    </a:gs>
                    <a:gs pos="100000">
                      <a:srgbClr val="96AB94"/>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355" name="Group 5720"/>
              <p:cNvGrpSpPr>
                <a:grpSpLocks noChangeAspect="1"/>
              </p:cNvGrpSpPr>
              <p:nvPr/>
            </p:nvGrpSpPr>
            <p:grpSpPr bwMode="auto">
              <a:xfrm>
                <a:off x="791" y="1812"/>
                <a:ext cx="12" cy="102"/>
                <a:chOff x="3353" y="3099"/>
                <a:chExt cx="40" cy="455"/>
              </a:xfrm>
            </p:grpSpPr>
            <p:sp>
              <p:nvSpPr>
                <p:cNvPr id="2394" name="AutoShape 5721"/>
                <p:cNvSpPr>
                  <a:spLocks noChangeAspect="1" noChangeArrowheads="1"/>
                </p:cNvSpPr>
                <p:nvPr/>
              </p:nvSpPr>
              <p:spPr bwMode="auto">
                <a:xfrm>
                  <a:off x="3353" y="3325"/>
                  <a:ext cx="40" cy="229"/>
                </a:xfrm>
                <a:prstGeom prst="roundRect">
                  <a:avLst>
                    <a:gd name="adj" fmla="val 16667"/>
                  </a:avLst>
                </a:prstGeom>
                <a:gradFill rotWithShape="1">
                  <a:gsLst>
                    <a:gs pos="0">
                      <a:srgbClr val="8C3D91"/>
                    </a:gs>
                    <a:gs pos="12000">
                      <a:srgbClr val="7005D4"/>
                    </a:gs>
                    <a:gs pos="30000">
                      <a:srgbClr val="181CC7"/>
                    </a:gs>
                    <a:gs pos="60001">
                      <a:srgbClr val="0A128C"/>
                    </a:gs>
                    <a:gs pos="100000">
                      <a:srgbClr val="0000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95" name="AutoShape 5722"/>
                <p:cNvSpPr>
                  <a:spLocks noChangeAspect="1" noChangeArrowheads="1"/>
                </p:cNvSpPr>
                <p:nvPr/>
              </p:nvSpPr>
              <p:spPr bwMode="auto">
                <a:xfrm>
                  <a:off x="3353" y="3099"/>
                  <a:ext cx="40" cy="229"/>
                </a:xfrm>
                <a:prstGeom prst="roundRect">
                  <a:avLst>
                    <a:gd name="adj" fmla="val 16667"/>
                  </a:avLst>
                </a:prstGeom>
                <a:gradFill rotWithShape="1">
                  <a:gsLst>
                    <a:gs pos="0">
                      <a:srgbClr val="FFF200"/>
                    </a:gs>
                    <a:gs pos="45000">
                      <a:srgbClr val="FF7A00"/>
                    </a:gs>
                    <a:gs pos="70000">
                      <a:srgbClr val="FF0300"/>
                    </a:gs>
                    <a:gs pos="100000">
                      <a:srgbClr val="4D0808"/>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356" name="Group 5723"/>
              <p:cNvGrpSpPr>
                <a:grpSpLocks noChangeAspect="1"/>
              </p:cNvGrpSpPr>
              <p:nvPr/>
            </p:nvGrpSpPr>
            <p:grpSpPr bwMode="auto">
              <a:xfrm>
                <a:off x="764" y="1814"/>
                <a:ext cx="11" cy="60"/>
                <a:chOff x="3486" y="3261"/>
                <a:chExt cx="40" cy="337"/>
              </a:xfrm>
            </p:grpSpPr>
            <p:sp>
              <p:nvSpPr>
                <p:cNvPr id="2392" name="AutoShape 5724"/>
                <p:cNvSpPr>
                  <a:spLocks noChangeAspect="1" noChangeArrowheads="1"/>
                </p:cNvSpPr>
                <p:nvPr/>
              </p:nvSpPr>
              <p:spPr bwMode="auto">
                <a:xfrm>
                  <a:off x="3486" y="3430"/>
                  <a:ext cx="40" cy="168"/>
                </a:xfrm>
                <a:prstGeom prst="roundRect">
                  <a:avLst>
                    <a:gd name="adj" fmla="val 16667"/>
                  </a:avLst>
                </a:prstGeom>
                <a:solidFill>
                  <a:srgbClr val="00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93" name="AutoShape 5725"/>
                <p:cNvSpPr>
                  <a:spLocks noChangeAspect="1" noChangeArrowheads="1"/>
                </p:cNvSpPr>
                <p:nvPr/>
              </p:nvSpPr>
              <p:spPr bwMode="auto">
                <a:xfrm>
                  <a:off x="3486" y="3261"/>
                  <a:ext cx="40" cy="168"/>
                </a:xfrm>
                <a:prstGeom prst="roundRect">
                  <a:avLst>
                    <a:gd name="adj" fmla="val 16667"/>
                  </a:avLst>
                </a:prstGeom>
                <a:gradFill rotWithShape="1">
                  <a:gsLst>
                    <a:gs pos="0">
                      <a:srgbClr val="8488C4"/>
                    </a:gs>
                    <a:gs pos="53000">
                      <a:srgbClr val="D4DEFF"/>
                    </a:gs>
                    <a:gs pos="83000">
                      <a:srgbClr val="D4DEFF"/>
                    </a:gs>
                    <a:gs pos="100000">
                      <a:srgbClr val="96AB94"/>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357" name="Group 5726"/>
              <p:cNvGrpSpPr>
                <a:grpSpLocks noChangeAspect="1"/>
              </p:cNvGrpSpPr>
              <p:nvPr/>
            </p:nvGrpSpPr>
            <p:grpSpPr bwMode="auto">
              <a:xfrm>
                <a:off x="957" y="1818"/>
                <a:ext cx="10" cy="103"/>
                <a:chOff x="2195" y="2463"/>
                <a:chExt cx="40" cy="442"/>
              </a:xfrm>
            </p:grpSpPr>
            <p:sp>
              <p:nvSpPr>
                <p:cNvPr id="2390" name="AutoShape 5727"/>
                <p:cNvSpPr>
                  <a:spLocks noChangeAspect="1" noChangeArrowheads="1"/>
                </p:cNvSpPr>
                <p:nvPr/>
              </p:nvSpPr>
              <p:spPr bwMode="auto">
                <a:xfrm>
                  <a:off x="2195" y="2684"/>
                  <a:ext cx="40" cy="221"/>
                </a:xfrm>
                <a:prstGeom prst="roundRect">
                  <a:avLst>
                    <a:gd name="adj" fmla="val 16667"/>
                  </a:avLst>
                </a:prstGeom>
                <a:solidFill>
                  <a:srgbClr val="00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91" name="AutoShape 5728"/>
                <p:cNvSpPr>
                  <a:spLocks noChangeAspect="1" noChangeArrowheads="1"/>
                </p:cNvSpPr>
                <p:nvPr/>
              </p:nvSpPr>
              <p:spPr bwMode="auto">
                <a:xfrm>
                  <a:off x="2195" y="2463"/>
                  <a:ext cx="40" cy="221"/>
                </a:xfrm>
                <a:prstGeom prst="roundRect">
                  <a:avLst>
                    <a:gd name="adj" fmla="val 16667"/>
                  </a:avLst>
                </a:prstGeom>
                <a:gradFill rotWithShape="1">
                  <a:gsLst>
                    <a:gs pos="0">
                      <a:srgbClr val="8488C4"/>
                    </a:gs>
                    <a:gs pos="53000">
                      <a:srgbClr val="D4DEFF"/>
                    </a:gs>
                    <a:gs pos="83000">
                      <a:srgbClr val="D4DEFF"/>
                    </a:gs>
                    <a:gs pos="100000">
                      <a:srgbClr val="96AB94"/>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358" name="Group 5729"/>
              <p:cNvGrpSpPr>
                <a:grpSpLocks noChangeAspect="1"/>
              </p:cNvGrpSpPr>
              <p:nvPr/>
            </p:nvGrpSpPr>
            <p:grpSpPr bwMode="auto">
              <a:xfrm>
                <a:off x="921" y="1851"/>
                <a:ext cx="10" cy="90"/>
                <a:chOff x="2329" y="2599"/>
                <a:chExt cx="43" cy="386"/>
              </a:xfrm>
            </p:grpSpPr>
            <p:sp>
              <p:nvSpPr>
                <p:cNvPr id="2388" name="AutoShape 5730"/>
                <p:cNvSpPr>
                  <a:spLocks noChangeAspect="1" noChangeArrowheads="1"/>
                </p:cNvSpPr>
                <p:nvPr/>
              </p:nvSpPr>
              <p:spPr bwMode="auto">
                <a:xfrm>
                  <a:off x="2329" y="2791"/>
                  <a:ext cx="43" cy="194"/>
                </a:xfrm>
                <a:prstGeom prst="roundRect">
                  <a:avLst>
                    <a:gd name="adj" fmla="val 16667"/>
                  </a:avLst>
                </a:prstGeom>
                <a:gradFill rotWithShape="1">
                  <a:gsLst>
                    <a:gs pos="0">
                      <a:srgbClr val="8C3D91"/>
                    </a:gs>
                    <a:gs pos="12000">
                      <a:srgbClr val="7005D4"/>
                    </a:gs>
                    <a:gs pos="30000">
                      <a:srgbClr val="181CC7"/>
                    </a:gs>
                    <a:gs pos="60001">
                      <a:srgbClr val="0A128C"/>
                    </a:gs>
                    <a:gs pos="100000">
                      <a:srgbClr val="0000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89" name="AutoShape 5731"/>
                <p:cNvSpPr>
                  <a:spLocks noChangeAspect="1" noChangeArrowheads="1"/>
                </p:cNvSpPr>
                <p:nvPr/>
              </p:nvSpPr>
              <p:spPr bwMode="auto">
                <a:xfrm>
                  <a:off x="2329" y="2599"/>
                  <a:ext cx="43" cy="194"/>
                </a:xfrm>
                <a:prstGeom prst="roundRect">
                  <a:avLst>
                    <a:gd name="adj" fmla="val 16667"/>
                  </a:avLst>
                </a:prstGeom>
                <a:gradFill rotWithShape="1">
                  <a:gsLst>
                    <a:gs pos="0">
                      <a:srgbClr val="FFF200"/>
                    </a:gs>
                    <a:gs pos="45000">
                      <a:srgbClr val="FF7A00"/>
                    </a:gs>
                    <a:gs pos="70000">
                      <a:srgbClr val="FF0300"/>
                    </a:gs>
                    <a:gs pos="100000">
                      <a:srgbClr val="4D0808"/>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359" name="Group 5732"/>
              <p:cNvGrpSpPr>
                <a:grpSpLocks noChangeAspect="1"/>
              </p:cNvGrpSpPr>
              <p:nvPr/>
            </p:nvGrpSpPr>
            <p:grpSpPr bwMode="auto">
              <a:xfrm>
                <a:off x="853" y="1876"/>
                <a:ext cx="10" cy="62"/>
                <a:chOff x="2065" y="2441"/>
                <a:chExt cx="40" cy="272"/>
              </a:xfrm>
            </p:grpSpPr>
            <p:sp>
              <p:nvSpPr>
                <p:cNvPr id="2386" name="AutoShape 5733"/>
                <p:cNvSpPr>
                  <a:spLocks noChangeAspect="1" noChangeArrowheads="1"/>
                </p:cNvSpPr>
                <p:nvPr/>
              </p:nvSpPr>
              <p:spPr bwMode="auto">
                <a:xfrm>
                  <a:off x="2065" y="2576"/>
                  <a:ext cx="40" cy="137"/>
                </a:xfrm>
                <a:prstGeom prst="roundRect">
                  <a:avLst>
                    <a:gd name="adj" fmla="val 16667"/>
                  </a:avLst>
                </a:prstGeom>
                <a:gradFill rotWithShape="1">
                  <a:gsLst>
                    <a:gs pos="0">
                      <a:srgbClr val="8C3D91"/>
                    </a:gs>
                    <a:gs pos="12000">
                      <a:srgbClr val="7005D4"/>
                    </a:gs>
                    <a:gs pos="30000">
                      <a:srgbClr val="181CC7"/>
                    </a:gs>
                    <a:gs pos="60001">
                      <a:srgbClr val="0A128C"/>
                    </a:gs>
                    <a:gs pos="100000">
                      <a:srgbClr val="0000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87" name="AutoShape 5734"/>
                <p:cNvSpPr>
                  <a:spLocks noChangeAspect="1" noChangeArrowheads="1"/>
                </p:cNvSpPr>
                <p:nvPr/>
              </p:nvSpPr>
              <p:spPr bwMode="auto">
                <a:xfrm>
                  <a:off x="2065" y="2441"/>
                  <a:ext cx="40" cy="137"/>
                </a:xfrm>
                <a:prstGeom prst="roundRect">
                  <a:avLst>
                    <a:gd name="adj" fmla="val 16667"/>
                  </a:avLst>
                </a:prstGeom>
                <a:gradFill rotWithShape="1">
                  <a:gsLst>
                    <a:gs pos="0">
                      <a:srgbClr val="FFF200"/>
                    </a:gs>
                    <a:gs pos="45000">
                      <a:srgbClr val="FF7A00"/>
                    </a:gs>
                    <a:gs pos="70000">
                      <a:srgbClr val="FF0300"/>
                    </a:gs>
                    <a:gs pos="100000">
                      <a:srgbClr val="4D0808"/>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360" name="Group 5735"/>
              <p:cNvGrpSpPr>
                <a:grpSpLocks noChangeAspect="1"/>
              </p:cNvGrpSpPr>
              <p:nvPr/>
            </p:nvGrpSpPr>
            <p:grpSpPr bwMode="auto">
              <a:xfrm flipV="1">
                <a:off x="893" y="1892"/>
                <a:ext cx="10" cy="42"/>
                <a:chOff x="2815" y="1923"/>
                <a:chExt cx="40" cy="217"/>
              </a:xfrm>
            </p:grpSpPr>
            <p:sp>
              <p:nvSpPr>
                <p:cNvPr id="2384" name="AutoShape 5736"/>
                <p:cNvSpPr>
                  <a:spLocks noChangeAspect="1" noChangeArrowheads="1"/>
                </p:cNvSpPr>
                <p:nvPr/>
              </p:nvSpPr>
              <p:spPr bwMode="auto">
                <a:xfrm>
                  <a:off x="2815" y="2032"/>
                  <a:ext cx="40" cy="108"/>
                </a:xfrm>
                <a:prstGeom prst="roundRect">
                  <a:avLst>
                    <a:gd name="adj" fmla="val 16667"/>
                  </a:avLst>
                </a:prstGeom>
                <a:solidFill>
                  <a:srgbClr val="00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85" name="AutoShape 5737"/>
                <p:cNvSpPr>
                  <a:spLocks noChangeAspect="1" noChangeArrowheads="1"/>
                </p:cNvSpPr>
                <p:nvPr/>
              </p:nvSpPr>
              <p:spPr bwMode="auto">
                <a:xfrm>
                  <a:off x="2815" y="1923"/>
                  <a:ext cx="40" cy="108"/>
                </a:xfrm>
                <a:prstGeom prst="roundRect">
                  <a:avLst>
                    <a:gd name="adj" fmla="val 16667"/>
                  </a:avLst>
                </a:prstGeom>
                <a:gradFill rotWithShape="1">
                  <a:gsLst>
                    <a:gs pos="0">
                      <a:srgbClr val="8488C4"/>
                    </a:gs>
                    <a:gs pos="53000">
                      <a:srgbClr val="D4DEFF"/>
                    </a:gs>
                    <a:gs pos="83000">
                      <a:srgbClr val="D4DEFF"/>
                    </a:gs>
                    <a:gs pos="100000">
                      <a:srgbClr val="96AB94"/>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361" name="Group 5738"/>
              <p:cNvGrpSpPr>
                <a:grpSpLocks noChangeAspect="1"/>
              </p:cNvGrpSpPr>
              <p:nvPr/>
            </p:nvGrpSpPr>
            <p:grpSpPr bwMode="auto">
              <a:xfrm>
                <a:off x="987" y="1814"/>
                <a:ext cx="11" cy="63"/>
                <a:chOff x="2329" y="2599"/>
                <a:chExt cx="43" cy="386"/>
              </a:xfrm>
            </p:grpSpPr>
            <p:sp>
              <p:nvSpPr>
                <p:cNvPr id="2382" name="AutoShape 5739"/>
                <p:cNvSpPr>
                  <a:spLocks noChangeAspect="1" noChangeArrowheads="1"/>
                </p:cNvSpPr>
                <p:nvPr/>
              </p:nvSpPr>
              <p:spPr bwMode="auto">
                <a:xfrm>
                  <a:off x="2329" y="2791"/>
                  <a:ext cx="43" cy="194"/>
                </a:xfrm>
                <a:prstGeom prst="roundRect">
                  <a:avLst>
                    <a:gd name="adj" fmla="val 16667"/>
                  </a:avLst>
                </a:prstGeom>
                <a:gradFill rotWithShape="1">
                  <a:gsLst>
                    <a:gs pos="0">
                      <a:srgbClr val="8C3D91"/>
                    </a:gs>
                    <a:gs pos="12000">
                      <a:srgbClr val="7005D4"/>
                    </a:gs>
                    <a:gs pos="30000">
                      <a:srgbClr val="181CC7"/>
                    </a:gs>
                    <a:gs pos="60001">
                      <a:srgbClr val="0A128C"/>
                    </a:gs>
                    <a:gs pos="100000">
                      <a:srgbClr val="0000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83" name="AutoShape 5740"/>
                <p:cNvSpPr>
                  <a:spLocks noChangeAspect="1" noChangeArrowheads="1"/>
                </p:cNvSpPr>
                <p:nvPr/>
              </p:nvSpPr>
              <p:spPr bwMode="auto">
                <a:xfrm>
                  <a:off x="2329" y="2599"/>
                  <a:ext cx="43" cy="194"/>
                </a:xfrm>
                <a:prstGeom prst="roundRect">
                  <a:avLst>
                    <a:gd name="adj" fmla="val 16667"/>
                  </a:avLst>
                </a:prstGeom>
                <a:gradFill rotWithShape="1">
                  <a:gsLst>
                    <a:gs pos="0">
                      <a:srgbClr val="FFF200"/>
                    </a:gs>
                    <a:gs pos="45000">
                      <a:srgbClr val="FF7A00"/>
                    </a:gs>
                    <a:gs pos="70000">
                      <a:srgbClr val="FF0300"/>
                    </a:gs>
                    <a:gs pos="100000">
                      <a:srgbClr val="4D0808"/>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362" name="Group 5741"/>
              <p:cNvGrpSpPr>
                <a:grpSpLocks noChangeAspect="1"/>
              </p:cNvGrpSpPr>
              <p:nvPr/>
            </p:nvGrpSpPr>
            <p:grpSpPr bwMode="auto">
              <a:xfrm>
                <a:off x="1026" y="1819"/>
                <a:ext cx="10" cy="37"/>
                <a:chOff x="2478" y="2807"/>
                <a:chExt cx="43" cy="178"/>
              </a:xfrm>
            </p:grpSpPr>
            <p:sp>
              <p:nvSpPr>
                <p:cNvPr id="2380" name="AutoShape 5742"/>
                <p:cNvSpPr>
                  <a:spLocks noChangeAspect="1" noChangeArrowheads="1"/>
                </p:cNvSpPr>
                <p:nvPr/>
              </p:nvSpPr>
              <p:spPr bwMode="auto">
                <a:xfrm>
                  <a:off x="2478" y="2807"/>
                  <a:ext cx="43" cy="89"/>
                </a:xfrm>
                <a:prstGeom prst="roundRect">
                  <a:avLst>
                    <a:gd name="adj" fmla="val 16667"/>
                  </a:avLst>
                </a:prstGeom>
                <a:gradFill rotWithShape="1">
                  <a:gsLst>
                    <a:gs pos="0">
                      <a:srgbClr val="8C3D91"/>
                    </a:gs>
                    <a:gs pos="12000">
                      <a:srgbClr val="7005D4"/>
                    </a:gs>
                    <a:gs pos="30000">
                      <a:srgbClr val="181CC7"/>
                    </a:gs>
                    <a:gs pos="60001">
                      <a:srgbClr val="0A128C"/>
                    </a:gs>
                    <a:gs pos="100000">
                      <a:srgbClr val="0000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81" name="AutoShape 5743"/>
                <p:cNvSpPr>
                  <a:spLocks noChangeAspect="1" noChangeArrowheads="1"/>
                </p:cNvSpPr>
                <p:nvPr/>
              </p:nvSpPr>
              <p:spPr bwMode="auto">
                <a:xfrm>
                  <a:off x="2478" y="2896"/>
                  <a:ext cx="43" cy="89"/>
                </a:xfrm>
                <a:prstGeom prst="roundRect">
                  <a:avLst>
                    <a:gd name="adj" fmla="val 16667"/>
                  </a:avLst>
                </a:prstGeom>
                <a:gradFill rotWithShape="1">
                  <a:gsLst>
                    <a:gs pos="0">
                      <a:srgbClr val="FFF200"/>
                    </a:gs>
                    <a:gs pos="45000">
                      <a:srgbClr val="FF7A00"/>
                    </a:gs>
                    <a:gs pos="70000">
                      <a:srgbClr val="FF0300"/>
                    </a:gs>
                    <a:gs pos="100000">
                      <a:srgbClr val="4D0808"/>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363" name="Group 5744"/>
              <p:cNvGrpSpPr>
                <a:grpSpLocks noChangeAspect="1"/>
              </p:cNvGrpSpPr>
              <p:nvPr/>
            </p:nvGrpSpPr>
            <p:grpSpPr bwMode="auto">
              <a:xfrm>
                <a:off x="1086" y="1829"/>
                <a:ext cx="11" cy="103"/>
                <a:chOff x="2195" y="2463"/>
                <a:chExt cx="40" cy="442"/>
              </a:xfrm>
            </p:grpSpPr>
            <p:sp>
              <p:nvSpPr>
                <p:cNvPr id="2378" name="AutoShape 5745"/>
                <p:cNvSpPr>
                  <a:spLocks noChangeAspect="1" noChangeArrowheads="1"/>
                </p:cNvSpPr>
                <p:nvPr/>
              </p:nvSpPr>
              <p:spPr bwMode="auto">
                <a:xfrm>
                  <a:off x="2195" y="2684"/>
                  <a:ext cx="40" cy="221"/>
                </a:xfrm>
                <a:prstGeom prst="roundRect">
                  <a:avLst>
                    <a:gd name="adj" fmla="val 16667"/>
                  </a:avLst>
                </a:prstGeom>
                <a:solidFill>
                  <a:srgbClr val="00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79" name="AutoShape 5746"/>
                <p:cNvSpPr>
                  <a:spLocks noChangeAspect="1" noChangeArrowheads="1"/>
                </p:cNvSpPr>
                <p:nvPr/>
              </p:nvSpPr>
              <p:spPr bwMode="auto">
                <a:xfrm>
                  <a:off x="2195" y="2463"/>
                  <a:ext cx="40" cy="221"/>
                </a:xfrm>
                <a:prstGeom prst="roundRect">
                  <a:avLst>
                    <a:gd name="adj" fmla="val 16667"/>
                  </a:avLst>
                </a:prstGeom>
                <a:gradFill rotWithShape="1">
                  <a:gsLst>
                    <a:gs pos="0">
                      <a:srgbClr val="8488C4"/>
                    </a:gs>
                    <a:gs pos="53000">
                      <a:srgbClr val="D4DEFF"/>
                    </a:gs>
                    <a:gs pos="83000">
                      <a:srgbClr val="D4DEFF"/>
                    </a:gs>
                    <a:gs pos="100000">
                      <a:srgbClr val="96AB94"/>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364" name="Group 5747"/>
              <p:cNvGrpSpPr>
                <a:grpSpLocks noChangeAspect="1"/>
              </p:cNvGrpSpPr>
              <p:nvPr/>
            </p:nvGrpSpPr>
            <p:grpSpPr bwMode="auto">
              <a:xfrm>
                <a:off x="1119" y="1867"/>
                <a:ext cx="10" cy="73"/>
                <a:chOff x="2329" y="2599"/>
                <a:chExt cx="43" cy="386"/>
              </a:xfrm>
            </p:grpSpPr>
            <p:sp>
              <p:nvSpPr>
                <p:cNvPr id="2376" name="AutoShape 5748"/>
                <p:cNvSpPr>
                  <a:spLocks noChangeAspect="1" noChangeArrowheads="1"/>
                </p:cNvSpPr>
                <p:nvPr/>
              </p:nvSpPr>
              <p:spPr bwMode="auto">
                <a:xfrm>
                  <a:off x="2329" y="2791"/>
                  <a:ext cx="43" cy="194"/>
                </a:xfrm>
                <a:prstGeom prst="roundRect">
                  <a:avLst>
                    <a:gd name="adj" fmla="val 16667"/>
                  </a:avLst>
                </a:prstGeom>
                <a:gradFill rotWithShape="1">
                  <a:gsLst>
                    <a:gs pos="0">
                      <a:srgbClr val="8C3D91"/>
                    </a:gs>
                    <a:gs pos="12000">
                      <a:srgbClr val="7005D4"/>
                    </a:gs>
                    <a:gs pos="30000">
                      <a:srgbClr val="181CC7"/>
                    </a:gs>
                    <a:gs pos="60001">
                      <a:srgbClr val="0A128C"/>
                    </a:gs>
                    <a:gs pos="100000">
                      <a:srgbClr val="0000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77" name="AutoShape 5749"/>
                <p:cNvSpPr>
                  <a:spLocks noChangeAspect="1" noChangeArrowheads="1"/>
                </p:cNvSpPr>
                <p:nvPr/>
              </p:nvSpPr>
              <p:spPr bwMode="auto">
                <a:xfrm>
                  <a:off x="2329" y="2599"/>
                  <a:ext cx="43" cy="194"/>
                </a:xfrm>
                <a:prstGeom prst="roundRect">
                  <a:avLst>
                    <a:gd name="adj" fmla="val 16667"/>
                  </a:avLst>
                </a:prstGeom>
                <a:gradFill rotWithShape="1">
                  <a:gsLst>
                    <a:gs pos="0">
                      <a:srgbClr val="FFF200"/>
                    </a:gs>
                    <a:gs pos="45000">
                      <a:srgbClr val="FF7A00"/>
                    </a:gs>
                    <a:gs pos="70000">
                      <a:srgbClr val="FF0300"/>
                    </a:gs>
                    <a:gs pos="100000">
                      <a:srgbClr val="4D0808"/>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365" name="Group 5750"/>
              <p:cNvGrpSpPr>
                <a:grpSpLocks noChangeAspect="1"/>
              </p:cNvGrpSpPr>
              <p:nvPr/>
            </p:nvGrpSpPr>
            <p:grpSpPr bwMode="auto">
              <a:xfrm>
                <a:off x="1055" y="1813"/>
                <a:ext cx="11" cy="78"/>
                <a:chOff x="2065" y="2441"/>
                <a:chExt cx="40" cy="272"/>
              </a:xfrm>
            </p:grpSpPr>
            <p:sp>
              <p:nvSpPr>
                <p:cNvPr id="2374" name="AutoShape 5751"/>
                <p:cNvSpPr>
                  <a:spLocks noChangeAspect="1" noChangeArrowheads="1"/>
                </p:cNvSpPr>
                <p:nvPr/>
              </p:nvSpPr>
              <p:spPr bwMode="auto">
                <a:xfrm>
                  <a:off x="2065" y="2576"/>
                  <a:ext cx="40" cy="137"/>
                </a:xfrm>
                <a:prstGeom prst="roundRect">
                  <a:avLst>
                    <a:gd name="adj" fmla="val 16667"/>
                  </a:avLst>
                </a:prstGeom>
                <a:gradFill rotWithShape="1">
                  <a:gsLst>
                    <a:gs pos="0">
                      <a:srgbClr val="8C3D91"/>
                    </a:gs>
                    <a:gs pos="12000">
                      <a:srgbClr val="7005D4"/>
                    </a:gs>
                    <a:gs pos="30000">
                      <a:srgbClr val="181CC7"/>
                    </a:gs>
                    <a:gs pos="60001">
                      <a:srgbClr val="0A128C"/>
                    </a:gs>
                    <a:gs pos="100000">
                      <a:srgbClr val="0000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75" name="AutoShape 5752"/>
                <p:cNvSpPr>
                  <a:spLocks noChangeAspect="1" noChangeArrowheads="1"/>
                </p:cNvSpPr>
                <p:nvPr/>
              </p:nvSpPr>
              <p:spPr bwMode="auto">
                <a:xfrm>
                  <a:off x="2065" y="2441"/>
                  <a:ext cx="40" cy="137"/>
                </a:xfrm>
                <a:prstGeom prst="roundRect">
                  <a:avLst>
                    <a:gd name="adj" fmla="val 16667"/>
                  </a:avLst>
                </a:prstGeom>
                <a:gradFill rotWithShape="1">
                  <a:gsLst>
                    <a:gs pos="0">
                      <a:srgbClr val="FFF200"/>
                    </a:gs>
                    <a:gs pos="45000">
                      <a:srgbClr val="FF7A00"/>
                    </a:gs>
                    <a:gs pos="70000">
                      <a:srgbClr val="FF0300"/>
                    </a:gs>
                    <a:gs pos="100000">
                      <a:srgbClr val="4D0808"/>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366" name="Freeform 5753"/>
              <p:cNvSpPr>
                <a:spLocks noChangeAspect="1"/>
              </p:cNvSpPr>
              <p:nvPr/>
            </p:nvSpPr>
            <p:spPr bwMode="auto">
              <a:xfrm flipH="1">
                <a:off x="1056" y="1811"/>
                <a:ext cx="142" cy="132"/>
              </a:xfrm>
              <a:custGeom>
                <a:avLst/>
                <a:gdLst>
                  <a:gd name="T0" fmla="*/ 41 w 2730"/>
                  <a:gd name="T1" fmla="*/ 2512 h 2533"/>
                  <a:gd name="T2" fmla="*/ 310 w 2730"/>
                  <a:gd name="T3" fmla="*/ 2397 h 2533"/>
                  <a:gd name="T4" fmla="*/ 550 w 2730"/>
                  <a:gd name="T5" fmla="*/ 2186 h 2533"/>
                  <a:gd name="T6" fmla="*/ 742 w 2730"/>
                  <a:gd name="T7" fmla="*/ 1924 h 2533"/>
                  <a:gd name="T8" fmla="*/ 1261 w 2730"/>
                  <a:gd name="T9" fmla="*/ 1084 h 2533"/>
                  <a:gd name="T10" fmla="*/ 1831 w 2730"/>
                  <a:gd name="T11" fmla="*/ 342 h 2533"/>
                  <a:gd name="T12" fmla="*/ 2282 w 2730"/>
                  <a:gd name="T13" fmla="*/ 54 h 2533"/>
                  <a:gd name="T14" fmla="*/ 2703 w 2730"/>
                  <a:gd name="T15" fmla="*/ 18 h 2533"/>
                  <a:gd name="T16" fmla="*/ 2441 w 2730"/>
                  <a:gd name="T17" fmla="*/ 126 h 2533"/>
                  <a:gd name="T18" fmla="*/ 2214 w 2730"/>
                  <a:gd name="T19" fmla="*/ 314 h 2533"/>
                  <a:gd name="T20" fmla="*/ 1971 w 2730"/>
                  <a:gd name="T21" fmla="*/ 623 h 2533"/>
                  <a:gd name="T22" fmla="*/ 1678 w 2730"/>
                  <a:gd name="T23" fmla="*/ 1089 h 2533"/>
                  <a:gd name="T24" fmla="*/ 1102 w 2730"/>
                  <a:gd name="T25" fmla="*/ 1953 h 2533"/>
                  <a:gd name="T26" fmla="*/ 554 w 2730"/>
                  <a:gd name="T27" fmla="*/ 2440 h 2533"/>
                  <a:gd name="T28" fmla="*/ 41 w 2730"/>
                  <a:gd name="T29" fmla="*/ 2512 h 2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gradFill rotWithShape="1">
                <a:gsLst>
                  <a:gs pos="0">
                    <a:srgbClr val="4D0808"/>
                  </a:gs>
                  <a:gs pos="15000">
                    <a:srgbClr val="FF0300"/>
                  </a:gs>
                  <a:gs pos="27500">
                    <a:srgbClr val="FF7A00"/>
                  </a:gs>
                  <a:gs pos="50000">
                    <a:srgbClr val="FFF200"/>
                  </a:gs>
                  <a:gs pos="72500">
                    <a:srgbClr val="FF7A00"/>
                  </a:gs>
                  <a:gs pos="85000">
                    <a:srgbClr val="FF0300"/>
                  </a:gs>
                  <a:gs pos="100000">
                    <a:srgbClr val="4D0808"/>
                  </a:gs>
                </a:gsLst>
                <a:lin ang="5400000" scaled="1"/>
              </a:gradFill>
              <a:ln>
                <a:noFill/>
              </a:ln>
              <a:effectLst/>
              <a:extLst>
                <a:ext uri="{91240B29-F687-4F45-9708-019B960494DF}">
                  <a14:hiddenLine xmlns:a14="http://schemas.microsoft.com/office/drawing/2010/main" w="9525">
                    <a:solidFill>
                      <a:srgbClr val="FF99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67" name="Freeform 5754"/>
              <p:cNvSpPr>
                <a:spLocks noChangeAspect="1"/>
              </p:cNvSpPr>
              <p:nvPr/>
            </p:nvSpPr>
            <p:spPr bwMode="auto">
              <a:xfrm flipH="1">
                <a:off x="977" y="1811"/>
                <a:ext cx="142" cy="132"/>
              </a:xfrm>
              <a:custGeom>
                <a:avLst/>
                <a:gdLst>
                  <a:gd name="T0" fmla="*/ 41 w 2730"/>
                  <a:gd name="T1" fmla="*/ 2512 h 2533"/>
                  <a:gd name="T2" fmla="*/ 310 w 2730"/>
                  <a:gd name="T3" fmla="*/ 2397 h 2533"/>
                  <a:gd name="T4" fmla="*/ 550 w 2730"/>
                  <a:gd name="T5" fmla="*/ 2186 h 2533"/>
                  <a:gd name="T6" fmla="*/ 742 w 2730"/>
                  <a:gd name="T7" fmla="*/ 1924 h 2533"/>
                  <a:gd name="T8" fmla="*/ 1261 w 2730"/>
                  <a:gd name="T9" fmla="*/ 1084 h 2533"/>
                  <a:gd name="T10" fmla="*/ 1831 w 2730"/>
                  <a:gd name="T11" fmla="*/ 342 h 2533"/>
                  <a:gd name="T12" fmla="*/ 2282 w 2730"/>
                  <a:gd name="T13" fmla="*/ 54 h 2533"/>
                  <a:gd name="T14" fmla="*/ 2703 w 2730"/>
                  <a:gd name="T15" fmla="*/ 18 h 2533"/>
                  <a:gd name="T16" fmla="*/ 2441 w 2730"/>
                  <a:gd name="T17" fmla="*/ 126 h 2533"/>
                  <a:gd name="T18" fmla="*/ 2214 w 2730"/>
                  <a:gd name="T19" fmla="*/ 314 h 2533"/>
                  <a:gd name="T20" fmla="*/ 1971 w 2730"/>
                  <a:gd name="T21" fmla="*/ 623 h 2533"/>
                  <a:gd name="T22" fmla="*/ 1678 w 2730"/>
                  <a:gd name="T23" fmla="*/ 1089 h 2533"/>
                  <a:gd name="T24" fmla="*/ 1102 w 2730"/>
                  <a:gd name="T25" fmla="*/ 1953 h 2533"/>
                  <a:gd name="T26" fmla="*/ 554 w 2730"/>
                  <a:gd name="T27" fmla="*/ 2440 h 2533"/>
                  <a:gd name="T28" fmla="*/ 41 w 2730"/>
                  <a:gd name="T29" fmla="*/ 2512 h 2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gradFill rotWithShape="1">
                <a:gsLst>
                  <a:gs pos="0">
                    <a:srgbClr val="C7FF29">
                      <a:gamma/>
                      <a:shade val="0"/>
                      <a:invGamma/>
                    </a:srgbClr>
                  </a:gs>
                  <a:gs pos="50000">
                    <a:srgbClr val="C7FF29"/>
                  </a:gs>
                  <a:gs pos="100000">
                    <a:srgbClr val="C7FF29">
                      <a:gamma/>
                      <a:shade val="0"/>
                      <a:invGamma/>
                    </a:srgbClr>
                  </a:gs>
                </a:gsLst>
                <a:lin ang="5400000" scaled="1"/>
              </a:gradFill>
              <a:ln>
                <a:noFill/>
              </a:ln>
              <a:effectLst/>
              <a:extLst>
                <a:ext uri="{91240B29-F687-4F45-9708-019B960494DF}">
                  <a14:hiddenLine xmlns:a14="http://schemas.microsoft.com/office/drawing/2010/main" w="9525">
                    <a:solidFill>
                      <a:srgbClr val="33CC33"/>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68" name="Freeform 5755"/>
              <p:cNvSpPr>
                <a:spLocks noChangeAspect="1"/>
              </p:cNvSpPr>
              <p:nvPr/>
            </p:nvSpPr>
            <p:spPr bwMode="auto">
              <a:xfrm flipH="1">
                <a:off x="783" y="1811"/>
                <a:ext cx="143" cy="132"/>
              </a:xfrm>
              <a:custGeom>
                <a:avLst/>
                <a:gdLst>
                  <a:gd name="T0" fmla="*/ 41 w 2730"/>
                  <a:gd name="T1" fmla="*/ 2512 h 2533"/>
                  <a:gd name="T2" fmla="*/ 310 w 2730"/>
                  <a:gd name="T3" fmla="*/ 2397 h 2533"/>
                  <a:gd name="T4" fmla="*/ 550 w 2730"/>
                  <a:gd name="T5" fmla="*/ 2186 h 2533"/>
                  <a:gd name="T6" fmla="*/ 742 w 2730"/>
                  <a:gd name="T7" fmla="*/ 1924 h 2533"/>
                  <a:gd name="T8" fmla="*/ 1261 w 2730"/>
                  <a:gd name="T9" fmla="*/ 1084 h 2533"/>
                  <a:gd name="T10" fmla="*/ 1831 w 2730"/>
                  <a:gd name="T11" fmla="*/ 342 h 2533"/>
                  <a:gd name="T12" fmla="*/ 2282 w 2730"/>
                  <a:gd name="T13" fmla="*/ 54 h 2533"/>
                  <a:gd name="T14" fmla="*/ 2703 w 2730"/>
                  <a:gd name="T15" fmla="*/ 18 h 2533"/>
                  <a:gd name="T16" fmla="*/ 2441 w 2730"/>
                  <a:gd name="T17" fmla="*/ 126 h 2533"/>
                  <a:gd name="T18" fmla="*/ 2214 w 2730"/>
                  <a:gd name="T19" fmla="*/ 314 h 2533"/>
                  <a:gd name="T20" fmla="*/ 1971 w 2730"/>
                  <a:gd name="T21" fmla="*/ 623 h 2533"/>
                  <a:gd name="T22" fmla="*/ 1678 w 2730"/>
                  <a:gd name="T23" fmla="*/ 1089 h 2533"/>
                  <a:gd name="T24" fmla="*/ 1102 w 2730"/>
                  <a:gd name="T25" fmla="*/ 1953 h 2533"/>
                  <a:gd name="T26" fmla="*/ 554 w 2730"/>
                  <a:gd name="T27" fmla="*/ 2440 h 2533"/>
                  <a:gd name="T28" fmla="*/ 41 w 2730"/>
                  <a:gd name="T29" fmla="*/ 2512 h 2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gradFill rotWithShape="1">
                <a:gsLst>
                  <a:gs pos="0">
                    <a:srgbClr val="4D0808"/>
                  </a:gs>
                  <a:gs pos="15000">
                    <a:srgbClr val="FF0300"/>
                  </a:gs>
                  <a:gs pos="27500">
                    <a:srgbClr val="FF7A00"/>
                  </a:gs>
                  <a:gs pos="50000">
                    <a:srgbClr val="FFF200"/>
                  </a:gs>
                  <a:gs pos="72500">
                    <a:srgbClr val="FF7A00"/>
                  </a:gs>
                  <a:gs pos="85000">
                    <a:srgbClr val="FF0300"/>
                  </a:gs>
                  <a:gs pos="100000">
                    <a:srgbClr val="4D0808"/>
                  </a:gs>
                </a:gsLst>
                <a:lin ang="5400000" scaled="1"/>
              </a:gradFill>
              <a:ln>
                <a:noFill/>
              </a:ln>
              <a:effectLst/>
              <a:extLst>
                <a:ext uri="{91240B29-F687-4F45-9708-019B960494DF}">
                  <a14:hiddenLine xmlns:a14="http://schemas.microsoft.com/office/drawing/2010/main" w="9525">
                    <a:solidFill>
                      <a:srgbClr val="FF99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69" name="Freeform 5756"/>
              <p:cNvSpPr>
                <a:spLocks noChangeAspect="1"/>
              </p:cNvSpPr>
              <p:nvPr/>
            </p:nvSpPr>
            <p:spPr bwMode="auto">
              <a:xfrm flipH="1">
                <a:off x="704" y="1811"/>
                <a:ext cx="143" cy="132"/>
              </a:xfrm>
              <a:custGeom>
                <a:avLst/>
                <a:gdLst>
                  <a:gd name="T0" fmla="*/ 41 w 2730"/>
                  <a:gd name="T1" fmla="*/ 2512 h 2533"/>
                  <a:gd name="T2" fmla="*/ 310 w 2730"/>
                  <a:gd name="T3" fmla="*/ 2397 h 2533"/>
                  <a:gd name="T4" fmla="*/ 550 w 2730"/>
                  <a:gd name="T5" fmla="*/ 2186 h 2533"/>
                  <a:gd name="T6" fmla="*/ 742 w 2730"/>
                  <a:gd name="T7" fmla="*/ 1924 h 2533"/>
                  <a:gd name="T8" fmla="*/ 1261 w 2730"/>
                  <a:gd name="T9" fmla="*/ 1084 h 2533"/>
                  <a:gd name="T10" fmla="*/ 1831 w 2730"/>
                  <a:gd name="T11" fmla="*/ 342 h 2533"/>
                  <a:gd name="T12" fmla="*/ 2282 w 2730"/>
                  <a:gd name="T13" fmla="*/ 54 h 2533"/>
                  <a:gd name="T14" fmla="*/ 2703 w 2730"/>
                  <a:gd name="T15" fmla="*/ 18 h 2533"/>
                  <a:gd name="T16" fmla="*/ 2441 w 2730"/>
                  <a:gd name="T17" fmla="*/ 126 h 2533"/>
                  <a:gd name="T18" fmla="*/ 2214 w 2730"/>
                  <a:gd name="T19" fmla="*/ 314 h 2533"/>
                  <a:gd name="T20" fmla="*/ 1971 w 2730"/>
                  <a:gd name="T21" fmla="*/ 623 h 2533"/>
                  <a:gd name="T22" fmla="*/ 1678 w 2730"/>
                  <a:gd name="T23" fmla="*/ 1089 h 2533"/>
                  <a:gd name="T24" fmla="*/ 1102 w 2730"/>
                  <a:gd name="T25" fmla="*/ 1953 h 2533"/>
                  <a:gd name="T26" fmla="*/ 554 w 2730"/>
                  <a:gd name="T27" fmla="*/ 2440 h 2533"/>
                  <a:gd name="T28" fmla="*/ 41 w 2730"/>
                  <a:gd name="T29" fmla="*/ 2512 h 2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gradFill rotWithShape="1">
                <a:gsLst>
                  <a:gs pos="0">
                    <a:srgbClr val="C7FF29">
                      <a:gamma/>
                      <a:shade val="0"/>
                      <a:invGamma/>
                    </a:srgbClr>
                  </a:gs>
                  <a:gs pos="50000">
                    <a:srgbClr val="C7FF29"/>
                  </a:gs>
                  <a:gs pos="100000">
                    <a:srgbClr val="C7FF29">
                      <a:gamma/>
                      <a:shade val="0"/>
                      <a:invGamma/>
                    </a:srgbClr>
                  </a:gs>
                </a:gsLst>
                <a:lin ang="5400000" scaled="1"/>
              </a:gradFill>
              <a:ln>
                <a:noFill/>
              </a:ln>
              <a:effectLst/>
              <a:extLst>
                <a:ext uri="{91240B29-F687-4F45-9708-019B960494DF}">
                  <a14:hiddenLine xmlns:a14="http://schemas.microsoft.com/office/drawing/2010/main" w="9525">
                    <a:solidFill>
                      <a:srgbClr val="33CC33"/>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70" name="Freeform 5757"/>
              <p:cNvSpPr>
                <a:spLocks noChangeAspect="1"/>
              </p:cNvSpPr>
              <p:nvPr/>
            </p:nvSpPr>
            <p:spPr bwMode="auto">
              <a:xfrm flipH="1">
                <a:off x="511" y="1811"/>
                <a:ext cx="143" cy="132"/>
              </a:xfrm>
              <a:custGeom>
                <a:avLst/>
                <a:gdLst>
                  <a:gd name="T0" fmla="*/ 41 w 2730"/>
                  <a:gd name="T1" fmla="*/ 2512 h 2533"/>
                  <a:gd name="T2" fmla="*/ 310 w 2730"/>
                  <a:gd name="T3" fmla="*/ 2397 h 2533"/>
                  <a:gd name="T4" fmla="*/ 550 w 2730"/>
                  <a:gd name="T5" fmla="*/ 2186 h 2533"/>
                  <a:gd name="T6" fmla="*/ 742 w 2730"/>
                  <a:gd name="T7" fmla="*/ 1924 h 2533"/>
                  <a:gd name="T8" fmla="*/ 1261 w 2730"/>
                  <a:gd name="T9" fmla="*/ 1084 h 2533"/>
                  <a:gd name="T10" fmla="*/ 1831 w 2730"/>
                  <a:gd name="T11" fmla="*/ 342 h 2533"/>
                  <a:gd name="T12" fmla="*/ 2282 w 2730"/>
                  <a:gd name="T13" fmla="*/ 54 h 2533"/>
                  <a:gd name="T14" fmla="*/ 2703 w 2730"/>
                  <a:gd name="T15" fmla="*/ 18 h 2533"/>
                  <a:gd name="T16" fmla="*/ 2441 w 2730"/>
                  <a:gd name="T17" fmla="*/ 126 h 2533"/>
                  <a:gd name="T18" fmla="*/ 2214 w 2730"/>
                  <a:gd name="T19" fmla="*/ 314 h 2533"/>
                  <a:gd name="T20" fmla="*/ 1971 w 2730"/>
                  <a:gd name="T21" fmla="*/ 623 h 2533"/>
                  <a:gd name="T22" fmla="*/ 1678 w 2730"/>
                  <a:gd name="T23" fmla="*/ 1089 h 2533"/>
                  <a:gd name="T24" fmla="*/ 1102 w 2730"/>
                  <a:gd name="T25" fmla="*/ 1953 h 2533"/>
                  <a:gd name="T26" fmla="*/ 554 w 2730"/>
                  <a:gd name="T27" fmla="*/ 2440 h 2533"/>
                  <a:gd name="T28" fmla="*/ 41 w 2730"/>
                  <a:gd name="T29" fmla="*/ 2512 h 2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gradFill rotWithShape="1">
                <a:gsLst>
                  <a:gs pos="0">
                    <a:srgbClr val="4D0808"/>
                  </a:gs>
                  <a:gs pos="15000">
                    <a:srgbClr val="FF0300"/>
                  </a:gs>
                  <a:gs pos="27500">
                    <a:srgbClr val="FF7A00"/>
                  </a:gs>
                  <a:gs pos="50000">
                    <a:srgbClr val="FFF200"/>
                  </a:gs>
                  <a:gs pos="72500">
                    <a:srgbClr val="FF7A00"/>
                  </a:gs>
                  <a:gs pos="85000">
                    <a:srgbClr val="FF0300"/>
                  </a:gs>
                  <a:gs pos="100000">
                    <a:srgbClr val="4D0808"/>
                  </a:gs>
                </a:gsLst>
                <a:lin ang="5400000" scaled="1"/>
              </a:gradFill>
              <a:ln>
                <a:noFill/>
              </a:ln>
              <a:effectLst/>
              <a:extLst>
                <a:ext uri="{91240B29-F687-4F45-9708-019B960494DF}">
                  <a14:hiddenLine xmlns:a14="http://schemas.microsoft.com/office/drawing/2010/main" w="9525">
                    <a:solidFill>
                      <a:srgbClr val="FF99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71" name="Freeform 5758"/>
              <p:cNvSpPr>
                <a:spLocks noChangeAspect="1"/>
              </p:cNvSpPr>
              <p:nvPr/>
            </p:nvSpPr>
            <p:spPr bwMode="auto">
              <a:xfrm flipH="1">
                <a:off x="432" y="1811"/>
                <a:ext cx="143" cy="132"/>
              </a:xfrm>
              <a:custGeom>
                <a:avLst/>
                <a:gdLst>
                  <a:gd name="T0" fmla="*/ 41 w 2730"/>
                  <a:gd name="T1" fmla="*/ 2512 h 2533"/>
                  <a:gd name="T2" fmla="*/ 310 w 2730"/>
                  <a:gd name="T3" fmla="*/ 2397 h 2533"/>
                  <a:gd name="T4" fmla="*/ 550 w 2730"/>
                  <a:gd name="T5" fmla="*/ 2186 h 2533"/>
                  <a:gd name="T6" fmla="*/ 742 w 2730"/>
                  <a:gd name="T7" fmla="*/ 1924 h 2533"/>
                  <a:gd name="T8" fmla="*/ 1261 w 2730"/>
                  <a:gd name="T9" fmla="*/ 1084 h 2533"/>
                  <a:gd name="T10" fmla="*/ 1831 w 2730"/>
                  <a:gd name="T11" fmla="*/ 342 h 2533"/>
                  <a:gd name="T12" fmla="*/ 2282 w 2730"/>
                  <a:gd name="T13" fmla="*/ 54 h 2533"/>
                  <a:gd name="T14" fmla="*/ 2703 w 2730"/>
                  <a:gd name="T15" fmla="*/ 18 h 2533"/>
                  <a:gd name="T16" fmla="*/ 2441 w 2730"/>
                  <a:gd name="T17" fmla="*/ 126 h 2533"/>
                  <a:gd name="T18" fmla="*/ 2214 w 2730"/>
                  <a:gd name="T19" fmla="*/ 314 h 2533"/>
                  <a:gd name="T20" fmla="*/ 1971 w 2730"/>
                  <a:gd name="T21" fmla="*/ 623 h 2533"/>
                  <a:gd name="T22" fmla="*/ 1678 w 2730"/>
                  <a:gd name="T23" fmla="*/ 1089 h 2533"/>
                  <a:gd name="T24" fmla="*/ 1102 w 2730"/>
                  <a:gd name="T25" fmla="*/ 1953 h 2533"/>
                  <a:gd name="T26" fmla="*/ 554 w 2730"/>
                  <a:gd name="T27" fmla="*/ 2440 h 2533"/>
                  <a:gd name="T28" fmla="*/ 41 w 2730"/>
                  <a:gd name="T29" fmla="*/ 2512 h 2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gradFill rotWithShape="1">
                <a:gsLst>
                  <a:gs pos="0">
                    <a:srgbClr val="C7FF29">
                      <a:gamma/>
                      <a:shade val="0"/>
                      <a:invGamma/>
                    </a:srgbClr>
                  </a:gs>
                  <a:gs pos="50000">
                    <a:srgbClr val="C7FF29"/>
                  </a:gs>
                  <a:gs pos="100000">
                    <a:srgbClr val="C7FF29">
                      <a:gamma/>
                      <a:shade val="0"/>
                      <a:invGamma/>
                    </a:srgbClr>
                  </a:gs>
                </a:gsLst>
                <a:lin ang="5400000" scaled="1"/>
              </a:gradFill>
              <a:ln>
                <a:noFill/>
              </a:ln>
              <a:effectLst/>
              <a:extLst>
                <a:ext uri="{91240B29-F687-4F45-9708-019B960494DF}">
                  <a14:hiddenLine xmlns:a14="http://schemas.microsoft.com/office/drawing/2010/main" w="9525">
                    <a:solidFill>
                      <a:srgbClr val="33CC33"/>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72" name="Freeform 5759"/>
              <p:cNvSpPr>
                <a:spLocks noChangeAspect="1"/>
              </p:cNvSpPr>
              <p:nvPr/>
            </p:nvSpPr>
            <p:spPr bwMode="auto">
              <a:xfrm flipH="1">
                <a:off x="239" y="1811"/>
                <a:ext cx="142" cy="132"/>
              </a:xfrm>
              <a:custGeom>
                <a:avLst/>
                <a:gdLst>
                  <a:gd name="T0" fmla="*/ 41 w 2730"/>
                  <a:gd name="T1" fmla="*/ 2512 h 2533"/>
                  <a:gd name="T2" fmla="*/ 310 w 2730"/>
                  <a:gd name="T3" fmla="*/ 2397 h 2533"/>
                  <a:gd name="T4" fmla="*/ 550 w 2730"/>
                  <a:gd name="T5" fmla="*/ 2186 h 2533"/>
                  <a:gd name="T6" fmla="*/ 742 w 2730"/>
                  <a:gd name="T7" fmla="*/ 1924 h 2533"/>
                  <a:gd name="T8" fmla="*/ 1261 w 2730"/>
                  <a:gd name="T9" fmla="*/ 1084 h 2533"/>
                  <a:gd name="T10" fmla="*/ 1831 w 2730"/>
                  <a:gd name="T11" fmla="*/ 342 h 2533"/>
                  <a:gd name="T12" fmla="*/ 2282 w 2730"/>
                  <a:gd name="T13" fmla="*/ 54 h 2533"/>
                  <a:gd name="T14" fmla="*/ 2703 w 2730"/>
                  <a:gd name="T15" fmla="*/ 18 h 2533"/>
                  <a:gd name="T16" fmla="*/ 2441 w 2730"/>
                  <a:gd name="T17" fmla="*/ 126 h 2533"/>
                  <a:gd name="T18" fmla="*/ 2214 w 2730"/>
                  <a:gd name="T19" fmla="*/ 314 h 2533"/>
                  <a:gd name="T20" fmla="*/ 1971 w 2730"/>
                  <a:gd name="T21" fmla="*/ 623 h 2533"/>
                  <a:gd name="T22" fmla="*/ 1678 w 2730"/>
                  <a:gd name="T23" fmla="*/ 1089 h 2533"/>
                  <a:gd name="T24" fmla="*/ 1102 w 2730"/>
                  <a:gd name="T25" fmla="*/ 1953 h 2533"/>
                  <a:gd name="T26" fmla="*/ 554 w 2730"/>
                  <a:gd name="T27" fmla="*/ 2440 h 2533"/>
                  <a:gd name="T28" fmla="*/ 41 w 2730"/>
                  <a:gd name="T29" fmla="*/ 2512 h 2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gradFill rotWithShape="1">
                <a:gsLst>
                  <a:gs pos="0">
                    <a:srgbClr val="4D0808"/>
                  </a:gs>
                  <a:gs pos="15000">
                    <a:srgbClr val="FF0300"/>
                  </a:gs>
                  <a:gs pos="27500">
                    <a:srgbClr val="FF7A00"/>
                  </a:gs>
                  <a:gs pos="50000">
                    <a:srgbClr val="FFF200"/>
                  </a:gs>
                  <a:gs pos="72500">
                    <a:srgbClr val="FF7A00"/>
                  </a:gs>
                  <a:gs pos="85000">
                    <a:srgbClr val="FF0300"/>
                  </a:gs>
                  <a:gs pos="100000">
                    <a:srgbClr val="4D0808"/>
                  </a:gs>
                </a:gsLst>
                <a:lin ang="5400000" scaled="1"/>
              </a:gradFill>
              <a:ln>
                <a:noFill/>
              </a:ln>
              <a:effectLst/>
              <a:extLst>
                <a:ext uri="{91240B29-F687-4F45-9708-019B960494DF}">
                  <a14:hiddenLine xmlns:a14="http://schemas.microsoft.com/office/drawing/2010/main" w="3175" cmpd="sng">
                    <a:solidFill>
                      <a:srgbClr val="FF99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73" name="Freeform 5760"/>
              <p:cNvSpPr>
                <a:spLocks noChangeAspect="1"/>
              </p:cNvSpPr>
              <p:nvPr/>
            </p:nvSpPr>
            <p:spPr bwMode="auto">
              <a:xfrm flipH="1">
                <a:off x="161" y="1811"/>
                <a:ext cx="141" cy="132"/>
              </a:xfrm>
              <a:custGeom>
                <a:avLst/>
                <a:gdLst>
                  <a:gd name="T0" fmla="*/ 41 w 2730"/>
                  <a:gd name="T1" fmla="*/ 2512 h 2533"/>
                  <a:gd name="T2" fmla="*/ 310 w 2730"/>
                  <a:gd name="T3" fmla="*/ 2397 h 2533"/>
                  <a:gd name="T4" fmla="*/ 550 w 2730"/>
                  <a:gd name="T5" fmla="*/ 2186 h 2533"/>
                  <a:gd name="T6" fmla="*/ 742 w 2730"/>
                  <a:gd name="T7" fmla="*/ 1924 h 2533"/>
                  <a:gd name="T8" fmla="*/ 1261 w 2730"/>
                  <a:gd name="T9" fmla="*/ 1084 h 2533"/>
                  <a:gd name="T10" fmla="*/ 1831 w 2730"/>
                  <a:gd name="T11" fmla="*/ 342 h 2533"/>
                  <a:gd name="T12" fmla="*/ 2282 w 2730"/>
                  <a:gd name="T13" fmla="*/ 54 h 2533"/>
                  <a:gd name="T14" fmla="*/ 2703 w 2730"/>
                  <a:gd name="T15" fmla="*/ 18 h 2533"/>
                  <a:gd name="T16" fmla="*/ 2441 w 2730"/>
                  <a:gd name="T17" fmla="*/ 126 h 2533"/>
                  <a:gd name="T18" fmla="*/ 2214 w 2730"/>
                  <a:gd name="T19" fmla="*/ 314 h 2533"/>
                  <a:gd name="T20" fmla="*/ 1971 w 2730"/>
                  <a:gd name="T21" fmla="*/ 623 h 2533"/>
                  <a:gd name="T22" fmla="*/ 1678 w 2730"/>
                  <a:gd name="T23" fmla="*/ 1089 h 2533"/>
                  <a:gd name="T24" fmla="*/ 1102 w 2730"/>
                  <a:gd name="T25" fmla="*/ 1953 h 2533"/>
                  <a:gd name="T26" fmla="*/ 554 w 2730"/>
                  <a:gd name="T27" fmla="*/ 2440 h 2533"/>
                  <a:gd name="T28" fmla="*/ 41 w 2730"/>
                  <a:gd name="T29" fmla="*/ 2512 h 2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gradFill rotWithShape="1">
                <a:gsLst>
                  <a:gs pos="0">
                    <a:srgbClr val="C7FF29">
                      <a:gamma/>
                      <a:shade val="0"/>
                      <a:invGamma/>
                    </a:srgbClr>
                  </a:gs>
                  <a:gs pos="50000">
                    <a:srgbClr val="C7FF29"/>
                  </a:gs>
                  <a:gs pos="100000">
                    <a:srgbClr val="C7FF29">
                      <a:gamma/>
                      <a:shade val="0"/>
                      <a:invGamma/>
                    </a:srgbClr>
                  </a:gs>
                </a:gsLst>
                <a:lin ang="5400000" scaled="1"/>
              </a:gradFill>
              <a:ln>
                <a:noFill/>
              </a:ln>
              <a:effectLst/>
              <a:extLst>
                <a:ext uri="{91240B29-F687-4F45-9708-019B960494DF}">
                  <a14:hiddenLine xmlns:a14="http://schemas.microsoft.com/office/drawing/2010/main" w="9525">
                    <a:solidFill>
                      <a:srgbClr val="33CC33"/>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9" name="TextBox 8"/>
            <p:cNvSpPr txBox="1"/>
            <p:nvPr/>
          </p:nvSpPr>
          <p:spPr>
            <a:xfrm>
              <a:off x="2859851" y="4466312"/>
              <a:ext cx="1752600" cy="338554"/>
            </a:xfrm>
            <a:prstGeom prst="rect">
              <a:avLst/>
            </a:prstGeom>
            <a:noFill/>
            <a:ln>
              <a:noFill/>
            </a:ln>
          </p:spPr>
          <p:txBody>
            <a:bodyPr wrap="square" rtlCol="0">
              <a:spAutoFit/>
            </a:bodyPr>
            <a:lstStyle/>
            <a:p>
              <a:pPr algn="ctr"/>
              <a:r>
                <a:rPr lang="en-US" sz="1600" b="1" dirty="0" smtClean="0">
                  <a:latin typeface="Tahoma" panose="020B0604030504040204" pitchFamily="34" charset="0"/>
                  <a:ea typeface="Tahoma" panose="020B0604030504040204" pitchFamily="34" charset="0"/>
                  <a:cs typeface="Tahoma" panose="020B0604030504040204" pitchFamily="34" charset="0"/>
                </a:rPr>
                <a:t>Mitochondria</a:t>
              </a:r>
              <a:endParaRPr lang="en-US" sz="1600" b="1" dirty="0">
                <a:latin typeface="Times New Roman" panose="02020603050405020304" pitchFamily="18" charset="0"/>
                <a:ea typeface="Tahoma" panose="020B0604030504040204" pitchFamily="34" charset="0"/>
                <a:cs typeface="Times New Roman" panose="02020603050405020304" pitchFamily="18" charset="0"/>
              </a:endParaRPr>
            </a:p>
          </p:txBody>
        </p:sp>
        <p:grpSp>
          <p:nvGrpSpPr>
            <p:cNvPr id="10" name="Group 9"/>
            <p:cNvGrpSpPr/>
            <p:nvPr/>
          </p:nvGrpSpPr>
          <p:grpSpPr>
            <a:xfrm>
              <a:off x="1805012" y="2920089"/>
              <a:ext cx="887624" cy="416831"/>
              <a:chOff x="2541376" y="2281914"/>
              <a:chExt cx="887624" cy="416831"/>
            </a:xfrm>
          </p:grpSpPr>
          <p:sp>
            <p:nvSpPr>
              <p:cNvPr id="2328" name="Rounded Rectangle 2327"/>
              <p:cNvSpPr/>
              <p:nvPr/>
            </p:nvSpPr>
            <p:spPr>
              <a:xfrm rot="5400000">
                <a:off x="2775950" y="2047340"/>
                <a:ext cx="416831" cy="885979"/>
              </a:xfrm>
              <a:prstGeom prst="roundRect">
                <a:avLst/>
              </a:prstGeom>
              <a:solidFill>
                <a:schemeClr val="tx2">
                  <a:lumMod val="7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9" name="TextBox 2328"/>
              <p:cNvSpPr txBox="1"/>
              <p:nvPr/>
            </p:nvSpPr>
            <p:spPr>
              <a:xfrm>
                <a:off x="2554306" y="2321052"/>
                <a:ext cx="874694" cy="338554"/>
              </a:xfrm>
              <a:prstGeom prst="rect">
                <a:avLst/>
              </a:prstGeom>
              <a:noFill/>
            </p:spPr>
            <p:txBody>
              <a:bodyPr wrap="square" rtlCol="0">
                <a:spAutoFit/>
              </a:bodyPr>
              <a:lstStyle/>
              <a:p>
                <a:pPr algn="ctr"/>
                <a:r>
                  <a:rPr lang="en-US" sz="16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MAVS</a:t>
                </a:r>
                <a:endParaRPr lang="en-US" sz="16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sp>
          <p:nvSpPr>
            <p:cNvPr id="11" name="Down Arrow 10"/>
            <p:cNvSpPr/>
            <p:nvPr/>
          </p:nvSpPr>
          <p:spPr>
            <a:xfrm rot="3345307">
              <a:off x="1364408" y="3141258"/>
              <a:ext cx="188583" cy="546791"/>
            </a:xfrm>
            <a:prstGeom prst="downArrow">
              <a:avLst>
                <a:gd name="adj1" fmla="val 38002"/>
                <a:gd name="adj2" fmla="val 80382"/>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2438023" y="1218786"/>
              <a:ext cx="1529903" cy="338554"/>
            </a:xfrm>
            <a:prstGeom prst="rect">
              <a:avLst/>
            </a:prstGeom>
            <a:noFill/>
          </p:spPr>
          <p:txBody>
            <a:bodyPr wrap="square" rtlCol="0">
              <a:spAutoFit/>
            </a:bodyPr>
            <a:lstStyle/>
            <a:p>
              <a:pPr algn="ctr"/>
              <a:r>
                <a:rPr lang="en-US" sz="1600" b="1" dirty="0" smtClean="0">
                  <a:latin typeface="Tahoma" panose="020B0604030504040204" pitchFamily="34" charset="0"/>
                  <a:ea typeface="Tahoma" panose="020B0604030504040204" pitchFamily="34" charset="0"/>
                  <a:cs typeface="Tahoma" panose="020B0604030504040204" pitchFamily="34" charset="0"/>
                </a:rPr>
                <a:t>NLRX1</a:t>
              </a:r>
              <a:endParaRPr lang="en-US" sz="1600" b="1" dirty="0">
                <a:latin typeface="Tahoma" panose="020B0604030504040204" pitchFamily="34" charset="0"/>
                <a:ea typeface="Tahoma" panose="020B0604030504040204" pitchFamily="34" charset="0"/>
                <a:cs typeface="Tahoma" panose="020B0604030504040204" pitchFamily="34" charset="0"/>
              </a:endParaRPr>
            </a:p>
          </p:txBody>
        </p:sp>
        <p:grpSp>
          <p:nvGrpSpPr>
            <p:cNvPr id="13" name="Group 12"/>
            <p:cNvGrpSpPr/>
            <p:nvPr/>
          </p:nvGrpSpPr>
          <p:grpSpPr>
            <a:xfrm>
              <a:off x="1805275" y="2519458"/>
              <a:ext cx="885979" cy="416831"/>
              <a:chOff x="2541376" y="2281914"/>
              <a:chExt cx="885979" cy="416831"/>
            </a:xfrm>
          </p:grpSpPr>
          <p:sp>
            <p:nvSpPr>
              <p:cNvPr id="2326" name="Rounded Rectangle 2325"/>
              <p:cNvSpPr/>
              <p:nvPr/>
            </p:nvSpPr>
            <p:spPr>
              <a:xfrm rot="5400000">
                <a:off x="2775950" y="2047340"/>
                <a:ext cx="416831" cy="885979"/>
              </a:xfrm>
              <a:prstGeom prst="roundRect">
                <a:avLst/>
              </a:prstGeom>
              <a:solidFill>
                <a:schemeClr val="tx2">
                  <a:lumMod val="60000"/>
                  <a:lumOff val="4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7" name="TextBox 2326"/>
              <p:cNvSpPr txBox="1"/>
              <p:nvPr/>
            </p:nvSpPr>
            <p:spPr>
              <a:xfrm>
                <a:off x="2554306" y="2321052"/>
                <a:ext cx="850892" cy="338554"/>
              </a:xfrm>
              <a:prstGeom prst="rect">
                <a:avLst/>
              </a:prstGeom>
              <a:noFill/>
            </p:spPr>
            <p:txBody>
              <a:bodyPr wrap="square" rtlCol="0">
                <a:spAutoFit/>
              </a:bodyPr>
              <a:lstStyle/>
              <a:p>
                <a:pPr algn="ctr"/>
                <a:r>
                  <a:rPr lang="en-US" sz="16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RIG-I</a:t>
                </a:r>
                <a:endParaRPr lang="en-US" sz="16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14" name="Group 5660"/>
            <p:cNvGrpSpPr>
              <a:grpSpLocks/>
            </p:cNvGrpSpPr>
            <p:nvPr/>
          </p:nvGrpSpPr>
          <p:grpSpPr bwMode="auto">
            <a:xfrm rot="20385101">
              <a:off x="1569183" y="1086868"/>
              <a:ext cx="634238" cy="57150"/>
              <a:chOff x="103" y="1811"/>
              <a:chExt cx="1152" cy="132"/>
            </a:xfrm>
          </p:grpSpPr>
          <p:sp>
            <p:nvSpPr>
              <p:cNvPr id="2226" name="Freeform 5661"/>
              <p:cNvSpPr>
                <a:spLocks noChangeAspect="1"/>
              </p:cNvSpPr>
              <p:nvPr/>
            </p:nvSpPr>
            <p:spPr bwMode="auto">
              <a:xfrm>
                <a:off x="375" y="1811"/>
                <a:ext cx="142" cy="132"/>
              </a:xfrm>
              <a:custGeom>
                <a:avLst/>
                <a:gdLst>
                  <a:gd name="T0" fmla="*/ 41 w 2730"/>
                  <a:gd name="T1" fmla="*/ 2512 h 2533"/>
                  <a:gd name="T2" fmla="*/ 310 w 2730"/>
                  <a:gd name="T3" fmla="*/ 2397 h 2533"/>
                  <a:gd name="T4" fmla="*/ 550 w 2730"/>
                  <a:gd name="T5" fmla="*/ 2186 h 2533"/>
                  <a:gd name="T6" fmla="*/ 742 w 2730"/>
                  <a:gd name="T7" fmla="*/ 1924 h 2533"/>
                  <a:gd name="T8" fmla="*/ 1261 w 2730"/>
                  <a:gd name="T9" fmla="*/ 1084 h 2533"/>
                  <a:gd name="T10" fmla="*/ 1831 w 2730"/>
                  <a:gd name="T11" fmla="*/ 342 h 2533"/>
                  <a:gd name="T12" fmla="*/ 2282 w 2730"/>
                  <a:gd name="T13" fmla="*/ 54 h 2533"/>
                  <a:gd name="T14" fmla="*/ 2703 w 2730"/>
                  <a:gd name="T15" fmla="*/ 18 h 2533"/>
                  <a:gd name="T16" fmla="*/ 2441 w 2730"/>
                  <a:gd name="T17" fmla="*/ 126 h 2533"/>
                  <a:gd name="T18" fmla="*/ 2214 w 2730"/>
                  <a:gd name="T19" fmla="*/ 314 h 2533"/>
                  <a:gd name="T20" fmla="*/ 1971 w 2730"/>
                  <a:gd name="T21" fmla="*/ 623 h 2533"/>
                  <a:gd name="T22" fmla="*/ 1678 w 2730"/>
                  <a:gd name="T23" fmla="*/ 1089 h 2533"/>
                  <a:gd name="T24" fmla="*/ 1102 w 2730"/>
                  <a:gd name="T25" fmla="*/ 1953 h 2533"/>
                  <a:gd name="T26" fmla="*/ 554 w 2730"/>
                  <a:gd name="T27" fmla="*/ 2440 h 2533"/>
                  <a:gd name="T28" fmla="*/ 41 w 2730"/>
                  <a:gd name="T29" fmla="*/ 2512 h 2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gradFill rotWithShape="1">
                <a:gsLst>
                  <a:gs pos="0">
                    <a:srgbClr val="4D0808"/>
                  </a:gs>
                  <a:gs pos="15000">
                    <a:srgbClr val="FF0300"/>
                  </a:gs>
                  <a:gs pos="27500">
                    <a:srgbClr val="FF7A00"/>
                  </a:gs>
                  <a:gs pos="50000">
                    <a:srgbClr val="FFF200"/>
                  </a:gs>
                  <a:gs pos="72500">
                    <a:srgbClr val="FF7A00"/>
                  </a:gs>
                  <a:gs pos="85000">
                    <a:srgbClr val="FF0300"/>
                  </a:gs>
                  <a:gs pos="100000">
                    <a:srgbClr val="4D0808"/>
                  </a:gs>
                </a:gsLst>
                <a:lin ang="5400000" scaled="1"/>
              </a:gradFill>
              <a:ln>
                <a:noFill/>
              </a:ln>
              <a:effectLst/>
              <a:extLst>
                <a:ext uri="{91240B29-F687-4F45-9708-019B960494DF}">
                  <a14:hiddenLine xmlns:a14="http://schemas.microsoft.com/office/drawing/2010/main" w="3175" cmpd="sng">
                    <a:solidFill>
                      <a:srgbClr val="FF99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27" name="Freeform 5662"/>
              <p:cNvSpPr>
                <a:spLocks noChangeAspect="1"/>
              </p:cNvSpPr>
              <p:nvPr/>
            </p:nvSpPr>
            <p:spPr bwMode="auto">
              <a:xfrm>
                <a:off x="297" y="1811"/>
                <a:ext cx="141" cy="132"/>
              </a:xfrm>
              <a:custGeom>
                <a:avLst/>
                <a:gdLst>
                  <a:gd name="T0" fmla="*/ 41 w 2730"/>
                  <a:gd name="T1" fmla="*/ 2512 h 2533"/>
                  <a:gd name="T2" fmla="*/ 310 w 2730"/>
                  <a:gd name="T3" fmla="*/ 2397 h 2533"/>
                  <a:gd name="T4" fmla="*/ 550 w 2730"/>
                  <a:gd name="T5" fmla="*/ 2186 h 2533"/>
                  <a:gd name="T6" fmla="*/ 742 w 2730"/>
                  <a:gd name="T7" fmla="*/ 1924 h 2533"/>
                  <a:gd name="T8" fmla="*/ 1261 w 2730"/>
                  <a:gd name="T9" fmla="*/ 1084 h 2533"/>
                  <a:gd name="T10" fmla="*/ 1831 w 2730"/>
                  <a:gd name="T11" fmla="*/ 342 h 2533"/>
                  <a:gd name="T12" fmla="*/ 2282 w 2730"/>
                  <a:gd name="T13" fmla="*/ 54 h 2533"/>
                  <a:gd name="T14" fmla="*/ 2703 w 2730"/>
                  <a:gd name="T15" fmla="*/ 18 h 2533"/>
                  <a:gd name="T16" fmla="*/ 2441 w 2730"/>
                  <a:gd name="T17" fmla="*/ 126 h 2533"/>
                  <a:gd name="T18" fmla="*/ 2214 w 2730"/>
                  <a:gd name="T19" fmla="*/ 314 h 2533"/>
                  <a:gd name="T20" fmla="*/ 1971 w 2730"/>
                  <a:gd name="T21" fmla="*/ 623 h 2533"/>
                  <a:gd name="T22" fmla="*/ 1678 w 2730"/>
                  <a:gd name="T23" fmla="*/ 1089 h 2533"/>
                  <a:gd name="T24" fmla="*/ 1102 w 2730"/>
                  <a:gd name="T25" fmla="*/ 1953 h 2533"/>
                  <a:gd name="T26" fmla="*/ 554 w 2730"/>
                  <a:gd name="T27" fmla="*/ 2440 h 2533"/>
                  <a:gd name="T28" fmla="*/ 41 w 2730"/>
                  <a:gd name="T29" fmla="*/ 2512 h 2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gradFill rotWithShape="1">
                <a:gsLst>
                  <a:gs pos="0">
                    <a:srgbClr val="C7FF29">
                      <a:gamma/>
                      <a:shade val="0"/>
                      <a:invGamma/>
                    </a:srgbClr>
                  </a:gs>
                  <a:gs pos="50000">
                    <a:srgbClr val="C7FF29"/>
                  </a:gs>
                  <a:gs pos="100000">
                    <a:srgbClr val="C7FF29">
                      <a:gamma/>
                      <a:shade val="0"/>
                      <a:invGamma/>
                    </a:srgbClr>
                  </a:gs>
                </a:gsLst>
                <a:lin ang="5400000" scaled="1"/>
              </a:gradFill>
              <a:ln>
                <a:noFill/>
              </a:ln>
              <a:effectLst/>
              <a:extLst>
                <a:ext uri="{91240B29-F687-4F45-9708-019B960494DF}">
                  <a14:hiddenLine xmlns:a14="http://schemas.microsoft.com/office/drawing/2010/main" w="3175" cmpd="sng">
                    <a:solidFill>
                      <a:srgbClr val="33CC33"/>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28" name="Freeform 5663"/>
              <p:cNvSpPr>
                <a:spLocks noChangeAspect="1"/>
              </p:cNvSpPr>
              <p:nvPr/>
            </p:nvSpPr>
            <p:spPr bwMode="auto">
              <a:xfrm>
                <a:off x="647" y="1811"/>
                <a:ext cx="143" cy="132"/>
              </a:xfrm>
              <a:custGeom>
                <a:avLst/>
                <a:gdLst>
                  <a:gd name="T0" fmla="*/ 41 w 2730"/>
                  <a:gd name="T1" fmla="*/ 2512 h 2533"/>
                  <a:gd name="T2" fmla="*/ 310 w 2730"/>
                  <a:gd name="T3" fmla="*/ 2397 h 2533"/>
                  <a:gd name="T4" fmla="*/ 550 w 2730"/>
                  <a:gd name="T5" fmla="*/ 2186 h 2533"/>
                  <a:gd name="T6" fmla="*/ 742 w 2730"/>
                  <a:gd name="T7" fmla="*/ 1924 h 2533"/>
                  <a:gd name="T8" fmla="*/ 1261 w 2730"/>
                  <a:gd name="T9" fmla="*/ 1084 h 2533"/>
                  <a:gd name="T10" fmla="*/ 1831 w 2730"/>
                  <a:gd name="T11" fmla="*/ 342 h 2533"/>
                  <a:gd name="T12" fmla="*/ 2282 w 2730"/>
                  <a:gd name="T13" fmla="*/ 54 h 2533"/>
                  <a:gd name="T14" fmla="*/ 2703 w 2730"/>
                  <a:gd name="T15" fmla="*/ 18 h 2533"/>
                  <a:gd name="T16" fmla="*/ 2441 w 2730"/>
                  <a:gd name="T17" fmla="*/ 126 h 2533"/>
                  <a:gd name="T18" fmla="*/ 2214 w 2730"/>
                  <a:gd name="T19" fmla="*/ 314 h 2533"/>
                  <a:gd name="T20" fmla="*/ 1971 w 2730"/>
                  <a:gd name="T21" fmla="*/ 623 h 2533"/>
                  <a:gd name="T22" fmla="*/ 1678 w 2730"/>
                  <a:gd name="T23" fmla="*/ 1089 h 2533"/>
                  <a:gd name="T24" fmla="*/ 1102 w 2730"/>
                  <a:gd name="T25" fmla="*/ 1953 h 2533"/>
                  <a:gd name="T26" fmla="*/ 554 w 2730"/>
                  <a:gd name="T27" fmla="*/ 2440 h 2533"/>
                  <a:gd name="T28" fmla="*/ 41 w 2730"/>
                  <a:gd name="T29" fmla="*/ 2512 h 2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gradFill rotWithShape="1">
                <a:gsLst>
                  <a:gs pos="0">
                    <a:srgbClr val="4D0808"/>
                  </a:gs>
                  <a:gs pos="15000">
                    <a:srgbClr val="FF0300"/>
                  </a:gs>
                  <a:gs pos="27500">
                    <a:srgbClr val="FF7A00"/>
                  </a:gs>
                  <a:gs pos="50000">
                    <a:srgbClr val="FFF200"/>
                  </a:gs>
                  <a:gs pos="72500">
                    <a:srgbClr val="FF7A00"/>
                  </a:gs>
                  <a:gs pos="85000">
                    <a:srgbClr val="FF0300"/>
                  </a:gs>
                  <a:gs pos="100000">
                    <a:srgbClr val="4D0808"/>
                  </a:gs>
                </a:gsLst>
                <a:lin ang="5400000" scaled="1"/>
              </a:gradFill>
              <a:ln>
                <a:noFill/>
              </a:ln>
              <a:effectLst/>
              <a:extLst>
                <a:ext uri="{91240B29-F687-4F45-9708-019B960494DF}">
                  <a14:hiddenLine xmlns:a14="http://schemas.microsoft.com/office/drawing/2010/main" w="9525">
                    <a:solidFill>
                      <a:srgbClr val="FF99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29" name="Freeform 5664"/>
              <p:cNvSpPr>
                <a:spLocks noChangeAspect="1"/>
              </p:cNvSpPr>
              <p:nvPr/>
            </p:nvSpPr>
            <p:spPr bwMode="auto">
              <a:xfrm>
                <a:off x="568" y="1811"/>
                <a:ext cx="143" cy="132"/>
              </a:xfrm>
              <a:custGeom>
                <a:avLst/>
                <a:gdLst>
                  <a:gd name="T0" fmla="*/ 41 w 2730"/>
                  <a:gd name="T1" fmla="*/ 2512 h 2533"/>
                  <a:gd name="T2" fmla="*/ 310 w 2730"/>
                  <a:gd name="T3" fmla="*/ 2397 h 2533"/>
                  <a:gd name="T4" fmla="*/ 550 w 2730"/>
                  <a:gd name="T5" fmla="*/ 2186 h 2533"/>
                  <a:gd name="T6" fmla="*/ 742 w 2730"/>
                  <a:gd name="T7" fmla="*/ 1924 h 2533"/>
                  <a:gd name="T8" fmla="*/ 1261 w 2730"/>
                  <a:gd name="T9" fmla="*/ 1084 h 2533"/>
                  <a:gd name="T10" fmla="*/ 1831 w 2730"/>
                  <a:gd name="T11" fmla="*/ 342 h 2533"/>
                  <a:gd name="T12" fmla="*/ 2282 w 2730"/>
                  <a:gd name="T13" fmla="*/ 54 h 2533"/>
                  <a:gd name="T14" fmla="*/ 2703 w 2730"/>
                  <a:gd name="T15" fmla="*/ 18 h 2533"/>
                  <a:gd name="T16" fmla="*/ 2441 w 2730"/>
                  <a:gd name="T17" fmla="*/ 126 h 2533"/>
                  <a:gd name="T18" fmla="*/ 2214 w 2730"/>
                  <a:gd name="T19" fmla="*/ 314 h 2533"/>
                  <a:gd name="T20" fmla="*/ 1971 w 2730"/>
                  <a:gd name="T21" fmla="*/ 623 h 2533"/>
                  <a:gd name="T22" fmla="*/ 1678 w 2730"/>
                  <a:gd name="T23" fmla="*/ 1089 h 2533"/>
                  <a:gd name="T24" fmla="*/ 1102 w 2730"/>
                  <a:gd name="T25" fmla="*/ 1953 h 2533"/>
                  <a:gd name="T26" fmla="*/ 554 w 2730"/>
                  <a:gd name="T27" fmla="*/ 2440 h 2533"/>
                  <a:gd name="T28" fmla="*/ 41 w 2730"/>
                  <a:gd name="T29" fmla="*/ 2512 h 2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gradFill rotWithShape="1">
                <a:gsLst>
                  <a:gs pos="0">
                    <a:srgbClr val="C7FF29">
                      <a:gamma/>
                      <a:shade val="0"/>
                      <a:invGamma/>
                    </a:srgbClr>
                  </a:gs>
                  <a:gs pos="50000">
                    <a:srgbClr val="C7FF29"/>
                  </a:gs>
                  <a:gs pos="100000">
                    <a:srgbClr val="C7FF29">
                      <a:gamma/>
                      <a:shade val="0"/>
                      <a:invGamma/>
                    </a:srgbClr>
                  </a:gs>
                </a:gsLst>
                <a:lin ang="5400000" scaled="1"/>
              </a:gradFill>
              <a:ln>
                <a:noFill/>
              </a:ln>
              <a:effectLst/>
              <a:extLst>
                <a:ext uri="{91240B29-F687-4F45-9708-019B960494DF}">
                  <a14:hiddenLine xmlns:a14="http://schemas.microsoft.com/office/drawing/2010/main" w="9525">
                    <a:solidFill>
                      <a:srgbClr val="33CC33"/>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30" name="Freeform 5665"/>
              <p:cNvSpPr>
                <a:spLocks noChangeAspect="1"/>
              </p:cNvSpPr>
              <p:nvPr/>
            </p:nvSpPr>
            <p:spPr bwMode="auto">
              <a:xfrm>
                <a:off x="841" y="1811"/>
                <a:ext cx="142" cy="132"/>
              </a:xfrm>
              <a:custGeom>
                <a:avLst/>
                <a:gdLst>
                  <a:gd name="T0" fmla="*/ 41 w 2730"/>
                  <a:gd name="T1" fmla="*/ 2512 h 2533"/>
                  <a:gd name="T2" fmla="*/ 310 w 2730"/>
                  <a:gd name="T3" fmla="*/ 2397 h 2533"/>
                  <a:gd name="T4" fmla="*/ 550 w 2730"/>
                  <a:gd name="T5" fmla="*/ 2186 h 2533"/>
                  <a:gd name="T6" fmla="*/ 742 w 2730"/>
                  <a:gd name="T7" fmla="*/ 1924 h 2533"/>
                  <a:gd name="T8" fmla="*/ 1261 w 2730"/>
                  <a:gd name="T9" fmla="*/ 1084 h 2533"/>
                  <a:gd name="T10" fmla="*/ 1831 w 2730"/>
                  <a:gd name="T11" fmla="*/ 342 h 2533"/>
                  <a:gd name="T12" fmla="*/ 2282 w 2730"/>
                  <a:gd name="T13" fmla="*/ 54 h 2533"/>
                  <a:gd name="T14" fmla="*/ 2703 w 2730"/>
                  <a:gd name="T15" fmla="*/ 18 h 2533"/>
                  <a:gd name="T16" fmla="*/ 2441 w 2730"/>
                  <a:gd name="T17" fmla="*/ 126 h 2533"/>
                  <a:gd name="T18" fmla="*/ 2214 w 2730"/>
                  <a:gd name="T19" fmla="*/ 314 h 2533"/>
                  <a:gd name="T20" fmla="*/ 1971 w 2730"/>
                  <a:gd name="T21" fmla="*/ 623 h 2533"/>
                  <a:gd name="T22" fmla="*/ 1678 w 2730"/>
                  <a:gd name="T23" fmla="*/ 1089 h 2533"/>
                  <a:gd name="T24" fmla="*/ 1102 w 2730"/>
                  <a:gd name="T25" fmla="*/ 1953 h 2533"/>
                  <a:gd name="T26" fmla="*/ 554 w 2730"/>
                  <a:gd name="T27" fmla="*/ 2440 h 2533"/>
                  <a:gd name="T28" fmla="*/ 41 w 2730"/>
                  <a:gd name="T29" fmla="*/ 2512 h 2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gradFill rotWithShape="1">
                <a:gsLst>
                  <a:gs pos="0">
                    <a:srgbClr val="C7FF29">
                      <a:gamma/>
                      <a:shade val="0"/>
                      <a:invGamma/>
                    </a:srgbClr>
                  </a:gs>
                  <a:gs pos="50000">
                    <a:srgbClr val="C7FF29"/>
                  </a:gs>
                  <a:gs pos="100000">
                    <a:srgbClr val="C7FF29">
                      <a:gamma/>
                      <a:shade val="0"/>
                      <a:invGamma/>
                    </a:srgbClr>
                  </a:gs>
                </a:gsLst>
                <a:lin ang="5400000" scaled="1"/>
              </a:gradFill>
              <a:ln>
                <a:noFill/>
              </a:ln>
              <a:effectLst/>
              <a:extLst>
                <a:ext uri="{91240B29-F687-4F45-9708-019B960494DF}">
                  <a14:hiddenLine xmlns:a14="http://schemas.microsoft.com/office/drawing/2010/main" w="9525">
                    <a:solidFill>
                      <a:srgbClr val="33CC33"/>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31" name="Freeform 5666"/>
              <p:cNvSpPr>
                <a:spLocks noChangeAspect="1"/>
              </p:cNvSpPr>
              <p:nvPr/>
            </p:nvSpPr>
            <p:spPr bwMode="auto">
              <a:xfrm>
                <a:off x="920" y="1811"/>
                <a:ext cx="142" cy="132"/>
              </a:xfrm>
              <a:custGeom>
                <a:avLst/>
                <a:gdLst>
                  <a:gd name="T0" fmla="*/ 41 w 2730"/>
                  <a:gd name="T1" fmla="*/ 2512 h 2533"/>
                  <a:gd name="T2" fmla="*/ 310 w 2730"/>
                  <a:gd name="T3" fmla="*/ 2397 h 2533"/>
                  <a:gd name="T4" fmla="*/ 550 w 2730"/>
                  <a:gd name="T5" fmla="*/ 2186 h 2533"/>
                  <a:gd name="T6" fmla="*/ 742 w 2730"/>
                  <a:gd name="T7" fmla="*/ 1924 h 2533"/>
                  <a:gd name="T8" fmla="*/ 1261 w 2730"/>
                  <a:gd name="T9" fmla="*/ 1084 h 2533"/>
                  <a:gd name="T10" fmla="*/ 1831 w 2730"/>
                  <a:gd name="T11" fmla="*/ 342 h 2533"/>
                  <a:gd name="T12" fmla="*/ 2282 w 2730"/>
                  <a:gd name="T13" fmla="*/ 54 h 2533"/>
                  <a:gd name="T14" fmla="*/ 2703 w 2730"/>
                  <a:gd name="T15" fmla="*/ 18 h 2533"/>
                  <a:gd name="T16" fmla="*/ 2441 w 2730"/>
                  <a:gd name="T17" fmla="*/ 126 h 2533"/>
                  <a:gd name="T18" fmla="*/ 2214 w 2730"/>
                  <a:gd name="T19" fmla="*/ 314 h 2533"/>
                  <a:gd name="T20" fmla="*/ 1971 w 2730"/>
                  <a:gd name="T21" fmla="*/ 623 h 2533"/>
                  <a:gd name="T22" fmla="*/ 1678 w 2730"/>
                  <a:gd name="T23" fmla="*/ 1089 h 2533"/>
                  <a:gd name="T24" fmla="*/ 1102 w 2730"/>
                  <a:gd name="T25" fmla="*/ 1953 h 2533"/>
                  <a:gd name="T26" fmla="*/ 554 w 2730"/>
                  <a:gd name="T27" fmla="*/ 2440 h 2533"/>
                  <a:gd name="T28" fmla="*/ 41 w 2730"/>
                  <a:gd name="T29" fmla="*/ 2512 h 2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gradFill rotWithShape="1">
                <a:gsLst>
                  <a:gs pos="0">
                    <a:srgbClr val="4D0808"/>
                  </a:gs>
                  <a:gs pos="15000">
                    <a:srgbClr val="FF0300"/>
                  </a:gs>
                  <a:gs pos="27500">
                    <a:srgbClr val="FF7A00"/>
                  </a:gs>
                  <a:gs pos="50000">
                    <a:srgbClr val="FFF200"/>
                  </a:gs>
                  <a:gs pos="72500">
                    <a:srgbClr val="FF7A00"/>
                  </a:gs>
                  <a:gs pos="85000">
                    <a:srgbClr val="FF0300"/>
                  </a:gs>
                  <a:gs pos="100000">
                    <a:srgbClr val="4D0808"/>
                  </a:gs>
                </a:gsLst>
                <a:lin ang="5400000" scaled="1"/>
              </a:gradFill>
              <a:ln>
                <a:noFill/>
              </a:ln>
              <a:effectLst/>
              <a:extLst>
                <a:ext uri="{91240B29-F687-4F45-9708-019B960494DF}">
                  <a14:hiddenLine xmlns:a14="http://schemas.microsoft.com/office/drawing/2010/main" w="9525">
                    <a:solidFill>
                      <a:srgbClr val="FF99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32" name="Freeform 5667"/>
              <p:cNvSpPr>
                <a:spLocks noChangeAspect="1"/>
              </p:cNvSpPr>
              <p:nvPr/>
            </p:nvSpPr>
            <p:spPr bwMode="auto">
              <a:xfrm>
                <a:off x="1113" y="1811"/>
                <a:ext cx="142" cy="132"/>
              </a:xfrm>
              <a:custGeom>
                <a:avLst/>
                <a:gdLst>
                  <a:gd name="T0" fmla="*/ 41 w 2730"/>
                  <a:gd name="T1" fmla="*/ 2512 h 2533"/>
                  <a:gd name="T2" fmla="*/ 310 w 2730"/>
                  <a:gd name="T3" fmla="*/ 2397 h 2533"/>
                  <a:gd name="T4" fmla="*/ 550 w 2730"/>
                  <a:gd name="T5" fmla="*/ 2186 h 2533"/>
                  <a:gd name="T6" fmla="*/ 742 w 2730"/>
                  <a:gd name="T7" fmla="*/ 1924 h 2533"/>
                  <a:gd name="T8" fmla="*/ 1261 w 2730"/>
                  <a:gd name="T9" fmla="*/ 1084 h 2533"/>
                  <a:gd name="T10" fmla="*/ 1831 w 2730"/>
                  <a:gd name="T11" fmla="*/ 342 h 2533"/>
                  <a:gd name="T12" fmla="*/ 2282 w 2730"/>
                  <a:gd name="T13" fmla="*/ 54 h 2533"/>
                  <a:gd name="T14" fmla="*/ 2703 w 2730"/>
                  <a:gd name="T15" fmla="*/ 18 h 2533"/>
                  <a:gd name="T16" fmla="*/ 2441 w 2730"/>
                  <a:gd name="T17" fmla="*/ 126 h 2533"/>
                  <a:gd name="T18" fmla="*/ 2214 w 2730"/>
                  <a:gd name="T19" fmla="*/ 314 h 2533"/>
                  <a:gd name="T20" fmla="*/ 1971 w 2730"/>
                  <a:gd name="T21" fmla="*/ 623 h 2533"/>
                  <a:gd name="T22" fmla="*/ 1678 w 2730"/>
                  <a:gd name="T23" fmla="*/ 1089 h 2533"/>
                  <a:gd name="T24" fmla="*/ 1102 w 2730"/>
                  <a:gd name="T25" fmla="*/ 1953 h 2533"/>
                  <a:gd name="T26" fmla="*/ 554 w 2730"/>
                  <a:gd name="T27" fmla="*/ 2440 h 2533"/>
                  <a:gd name="T28" fmla="*/ 41 w 2730"/>
                  <a:gd name="T29" fmla="*/ 2512 h 2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gradFill rotWithShape="1">
                <a:gsLst>
                  <a:gs pos="0">
                    <a:srgbClr val="C7FF29">
                      <a:gamma/>
                      <a:shade val="0"/>
                      <a:invGamma/>
                    </a:srgbClr>
                  </a:gs>
                  <a:gs pos="50000">
                    <a:srgbClr val="C7FF29"/>
                  </a:gs>
                  <a:gs pos="100000">
                    <a:srgbClr val="C7FF29">
                      <a:gamma/>
                      <a:shade val="0"/>
                      <a:invGamma/>
                    </a:srgbClr>
                  </a:gs>
                </a:gsLst>
                <a:lin ang="5400000" scaled="1"/>
              </a:gradFill>
              <a:ln>
                <a:noFill/>
              </a:ln>
              <a:effectLst/>
              <a:extLst>
                <a:ext uri="{91240B29-F687-4F45-9708-019B960494DF}">
                  <a14:hiddenLine xmlns:a14="http://schemas.microsoft.com/office/drawing/2010/main" w="9525">
                    <a:solidFill>
                      <a:srgbClr val="33CC33"/>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33" name="Freeform 5668"/>
              <p:cNvSpPr>
                <a:spLocks noChangeAspect="1"/>
              </p:cNvSpPr>
              <p:nvPr/>
            </p:nvSpPr>
            <p:spPr bwMode="auto">
              <a:xfrm>
                <a:off x="103" y="1811"/>
                <a:ext cx="142" cy="132"/>
              </a:xfrm>
              <a:custGeom>
                <a:avLst/>
                <a:gdLst>
                  <a:gd name="T0" fmla="*/ 41 w 2730"/>
                  <a:gd name="T1" fmla="*/ 2512 h 2533"/>
                  <a:gd name="T2" fmla="*/ 310 w 2730"/>
                  <a:gd name="T3" fmla="*/ 2397 h 2533"/>
                  <a:gd name="T4" fmla="*/ 550 w 2730"/>
                  <a:gd name="T5" fmla="*/ 2186 h 2533"/>
                  <a:gd name="T6" fmla="*/ 742 w 2730"/>
                  <a:gd name="T7" fmla="*/ 1924 h 2533"/>
                  <a:gd name="T8" fmla="*/ 1261 w 2730"/>
                  <a:gd name="T9" fmla="*/ 1084 h 2533"/>
                  <a:gd name="T10" fmla="*/ 1831 w 2730"/>
                  <a:gd name="T11" fmla="*/ 342 h 2533"/>
                  <a:gd name="T12" fmla="*/ 2282 w 2730"/>
                  <a:gd name="T13" fmla="*/ 54 h 2533"/>
                  <a:gd name="T14" fmla="*/ 2703 w 2730"/>
                  <a:gd name="T15" fmla="*/ 18 h 2533"/>
                  <a:gd name="T16" fmla="*/ 2441 w 2730"/>
                  <a:gd name="T17" fmla="*/ 126 h 2533"/>
                  <a:gd name="T18" fmla="*/ 2214 w 2730"/>
                  <a:gd name="T19" fmla="*/ 314 h 2533"/>
                  <a:gd name="T20" fmla="*/ 1971 w 2730"/>
                  <a:gd name="T21" fmla="*/ 623 h 2533"/>
                  <a:gd name="T22" fmla="*/ 1678 w 2730"/>
                  <a:gd name="T23" fmla="*/ 1089 h 2533"/>
                  <a:gd name="T24" fmla="*/ 1102 w 2730"/>
                  <a:gd name="T25" fmla="*/ 1953 h 2533"/>
                  <a:gd name="T26" fmla="*/ 554 w 2730"/>
                  <a:gd name="T27" fmla="*/ 2440 h 2533"/>
                  <a:gd name="T28" fmla="*/ 41 w 2730"/>
                  <a:gd name="T29" fmla="*/ 2512 h 2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gradFill rotWithShape="1">
                <a:gsLst>
                  <a:gs pos="0">
                    <a:srgbClr val="4D0808"/>
                  </a:gs>
                  <a:gs pos="15000">
                    <a:srgbClr val="FF0300"/>
                  </a:gs>
                  <a:gs pos="27500">
                    <a:srgbClr val="FF7A00"/>
                  </a:gs>
                  <a:gs pos="50000">
                    <a:srgbClr val="FFF200"/>
                  </a:gs>
                  <a:gs pos="72500">
                    <a:srgbClr val="FF7A00"/>
                  </a:gs>
                  <a:gs pos="85000">
                    <a:srgbClr val="FF0300"/>
                  </a:gs>
                  <a:gs pos="100000">
                    <a:srgbClr val="4D0808"/>
                  </a:gs>
                </a:gsLst>
                <a:lin ang="5400000" scaled="1"/>
              </a:gradFill>
              <a:ln>
                <a:noFill/>
              </a:ln>
              <a:effectLst/>
              <a:extLst>
                <a:ext uri="{91240B29-F687-4F45-9708-019B960494DF}">
                  <a14:hiddenLine xmlns:a14="http://schemas.microsoft.com/office/drawing/2010/main" w="3175" cmpd="sng">
                    <a:solidFill>
                      <a:srgbClr val="FF99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2234" name="Group 5669"/>
              <p:cNvGrpSpPr>
                <a:grpSpLocks noChangeAspect="1"/>
              </p:cNvGrpSpPr>
              <p:nvPr/>
            </p:nvGrpSpPr>
            <p:grpSpPr bwMode="auto">
              <a:xfrm>
                <a:off x="237" y="1812"/>
                <a:ext cx="11" cy="86"/>
                <a:chOff x="1015" y="2428"/>
                <a:chExt cx="46" cy="372"/>
              </a:xfrm>
            </p:grpSpPr>
            <p:sp>
              <p:nvSpPr>
                <p:cNvPr id="2324" name="AutoShape 5670"/>
                <p:cNvSpPr>
                  <a:spLocks noChangeAspect="1" noChangeArrowheads="1"/>
                </p:cNvSpPr>
                <p:nvPr/>
              </p:nvSpPr>
              <p:spPr bwMode="auto">
                <a:xfrm>
                  <a:off x="1015" y="2428"/>
                  <a:ext cx="46" cy="189"/>
                </a:xfrm>
                <a:prstGeom prst="roundRect">
                  <a:avLst>
                    <a:gd name="adj" fmla="val 16667"/>
                  </a:avLst>
                </a:prstGeom>
                <a:solidFill>
                  <a:srgbClr val="00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25" name="AutoShape 5671"/>
                <p:cNvSpPr>
                  <a:spLocks noChangeAspect="1" noChangeArrowheads="1"/>
                </p:cNvSpPr>
                <p:nvPr/>
              </p:nvSpPr>
              <p:spPr bwMode="auto">
                <a:xfrm>
                  <a:off x="1015" y="2611"/>
                  <a:ext cx="46" cy="189"/>
                </a:xfrm>
                <a:prstGeom prst="roundRect">
                  <a:avLst>
                    <a:gd name="adj" fmla="val 16667"/>
                  </a:avLst>
                </a:prstGeom>
                <a:gradFill rotWithShape="1">
                  <a:gsLst>
                    <a:gs pos="0">
                      <a:srgbClr val="8488C4"/>
                    </a:gs>
                    <a:gs pos="53000">
                      <a:srgbClr val="D4DEFF"/>
                    </a:gs>
                    <a:gs pos="83000">
                      <a:srgbClr val="D4DEFF"/>
                    </a:gs>
                    <a:gs pos="100000">
                      <a:srgbClr val="96AB94"/>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235" name="Group 5672"/>
              <p:cNvGrpSpPr>
                <a:grpSpLocks noChangeAspect="1"/>
              </p:cNvGrpSpPr>
              <p:nvPr/>
            </p:nvGrpSpPr>
            <p:grpSpPr bwMode="auto">
              <a:xfrm>
                <a:off x="402" y="1827"/>
                <a:ext cx="9" cy="104"/>
                <a:chOff x="1790" y="2461"/>
                <a:chExt cx="40" cy="447"/>
              </a:xfrm>
            </p:grpSpPr>
            <p:sp>
              <p:nvSpPr>
                <p:cNvPr id="2322" name="AutoShape 5673"/>
                <p:cNvSpPr>
                  <a:spLocks noChangeAspect="1" noChangeArrowheads="1"/>
                </p:cNvSpPr>
                <p:nvPr/>
              </p:nvSpPr>
              <p:spPr bwMode="auto">
                <a:xfrm>
                  <a:off x="1790" y="2461"/>
                  <a:ext cx="40" cy="223"/>
                </a:xfrm>
                <a:prstGeom prst="roundRect">
                  <a:avLst>
                    <a:gd name="adj" fmla="val 16667"/>
                  </a:avLst>
                </a:prstGeom>
                <a:gradFill rotWithShape="1">
                  <a:gsLst>
                    <a:gs pos="0">
                      <a:srgbClr val="8C3D91"/>
                    </a:gs>
                    <a:gs pos="12000">
                      <a:srgbClr val="7005D4"/>
                    </a:gs>
                    <a:gs pos="30000">
                      <a:srgbClr val="181CC7"/>
                    </a:gs>
                    <a:gs pos="60001">
                      <a:srgbClr val="0A128C"/>
                    </a:gs>
                    <a:gs pos="100000">
                      <a:srgbClr val="0000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23" name="AutoShape 5674"/>
                <p:cNvSpPr>
                  <a:spLocks noChangeAspect="1" noChangeArrowheads="1"/>
                </p:cNvSpPr>
                <p:nvPr/>
              </p:nvSpPr>
              <p:spPr bwMode="auto">
                <a:xfrm>
                  <a:off x="1790" y="2684"/>
                  <a:ext cx="40" cy="224"/>
                </a:xfrm>
                <a:prstGeom prst="roundRect">
                  <a:avLst>
                    <a:gd name="adj" fmla="val 16667"/>
                  </a:avLst>
                </a:prstGeom>
                <a:gradFill rotWithShape="1">
                  <a:gsLst>
                    <a:gs pos="0">
                      <a:srgbClr val="FFF200"/>
                    </a:gs>
                    <a:gs pos="45000">
                      <a:srgbClr val="FF7A00"/>
                    </a:gs>
                    <a:gs pos="70000">
                      <a:srgbClr val="FF0300"/>
                    </a:gs>
                    <a:gs pos="100000">
                      <a:srgbClr val="4D0808"/>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236" name="Group 5675"/>
              <p:cNvGrpSpPr>
                <a:grpSpLocks noChangeAspect="1"/>
              </p:cNvGrpSpPr>
              <p:nvPr/>
            </p:nvGrpSpPr>
            <p:grpSpPr bwMode="auto">
              <a:xfrm>
                <a:off x="268" y="1824"/>
                <a:ext cx="9" cy="107"/>
                <a:chOff x="1151" y="2490"/>
                <a:chExt cx="40" cy="455"/>
              </a:xfrm>
            </p:grpSpPr>
            <p:sp>
              <p:nvSpPr>
                <p:cNvPr id="2320" name="AutoShape 5676"/>
                <p:cNvSpPr>
                  <a:spLocks noChangeAspect="1" noChangeArrowheads="1"/>
                </p:cNvSpPr>
                <p:nvPr/>
              </p:nvSpPr>
              <p:spPr bwMode="auto">
                <a:xfrm>
                  <a:off x="1151" y="2716"/>
                  <a:ext cx="40" cy="229"/>
                </a:xfrm>
                <a:prstGeom prst="roundRect">
                  <a:avLst>
                    <a:gd name="adj" fmla="val 16667"/>
                  </a:avLst>
                </a:prstGeom>
                <a:gradFill rotWithShape="1">
                  <a:gsLst>
                    <a:gs pos="0">
                      <a:srgbClr val="8C3D91"/>
                    </a:gs>
                    <a:gs pos="12000">
                      <a:srgbClr val="7005D4"/>
                    </a:gs>
                    <a:gs pos="30000">
                      <a:srgbClr val="181CC7"/>
                    </a:gs>
                    <a:gs pos="60001">
                      <a:srgbClr val="0A128C"/>
                    </a:gs>
                    <a:gs pos="100000">
                      <a:srgbClr val="0000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21" name="AutoShape 5677"/>
                <p:cNvSpPr>
                  <a:spLocks noChangeAspect="1" noChangeArrowheads="1"/>
                </p:cNvSpPr>
                <p:nvPr/>
              </p:nvSpPr>
              <p:spPr bwMode="auto">
                <a:xfrm>
                  <a:off x="1151" y="2490"/>
                  <a:ext cx="40" cy="229"/>
                </a:xfrm>
                <a:prstGeom prst="roundRect">
                  <a:avLst>
                    <a:gd name="adj" fmla="val 16667"/>
                  </a:avLst>
                </a:prstGeom>
                <a:gradFill rotWithShape="1">
                  <a:gsLst>
                    <a:gs pos="0">
                      <a:srgbClr val="FFF200"/>
                    </a:gs>
                    <a:gs pos="45000">
                      <a:srgbClr val="FF7A00"/>
                    </a:gs>
                    <a:gs pos="70000">
                      <a:srgbClr val="FF0300"/>
                    </a:gs>
                    <a:gs pos="100000">
                      <a:srgbClr val="4D0808"/>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237" name="Group 5678"/>
              <p:cNvGrpSpPr>
                <a:grpSpLocks noChangeAspect="1"/>
              </p:cNvGrpSpPr>
              <p:nvPr/>
            </p:nvGrpSpPr>
            <p:grpSpPr bwMode="auto">
              <a:xfrm>
                <a:off x="432" y="1815"/>
                <a:ext cx="9" cy="75"/>
                <a:chOff x="1914" y="2425"/>
                <a:chExt cx="40" cy="326"/>
              </a:xfrm>
            </p:grpSpPr>
            <p:sp>
              <p:nvSpPr>
                <p:cNvPr id="2318" name="AutoShape 5679"/>
                <p:cNvSpPr>
                  <a:spLocks noChangeAspect="1" noChangeArrowheads="1"/>
                </p:cNvSpPr>
                <p:nvPr/>
              </p:nvSpPr>
              <p:spPr bwMode="auto">
                <a:xfrm>
                  <a:off x="1914" y="2425"/>
                  <a:ext cx="40" cy="163"/>
                </a:xfrm>
                <a:prstGeom prst="roundRect">
                  <a:avLst>
                    <a:gd name="adj" fmla="val 16667"/>
                  </a:avLst>
                </a:prstGeom>
                <a:solidFill>
                  <a:srgbClr val="00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19" name="AutoShape 5680"/>
                <p:cNvSpPr>
                  <a:spLocks noChangeAspect="1" noChangeArrowheads="1"/>
                </p:cNvSpPr>
                <p:nvPr/>
              </p:nvSpPr>
              <p:spPr bwMode="auto">
                <a:xfrm>
                  <a:off x="1914" y="2588"/>
                  <a:ext cx="40" cy="163"/>
                </a:xfrm>
                <a:prstGeom prst="roundRect">
                  <a:avLst>
                    <a:gd name="adj" fmla="val 16667"/>
                  </a:avLst>
                </a:prstGeom>
                <a:gradFill rotWithShape="1">
                  <a:gsLst>
                    <a:gs pos="0">
                      <a:srgbClr val="8488C4"/>
                    </a:gs>
                    <a:gs pos="53000">
                      <a:srgbClr val="D4DEFF"/>
                    </a:gs>
                    <a:gs pos="83000">
                      <a:srgbClr val="D4DEFF"/>
                    </a:gs>
                    <a:gs pos="100000">
                      <a:srgbClr val="96AB94"/>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238" name="Group 5681"/>
              <p:cNvGrpSpPr>
                <a:grpSpLocks noChangeAspect="1"/>
              </p:cNvGrpSpPr>
              <p:nvPr/>
            </p:nvGrpSpPr>
            <p:grpSpPr bwMode="auto">
              <a:xfrm>
                <a:off x="298" y="1861"/>
                <a:ext cx="9" cy="78"/>
                <a:chOff x="1284" y="2652"/>
                <a:chExt cx="40" cy="337"/>
              </a:xfrm>
            </p:grpSpPr>
            <p:sp>
              <p:nvSpPr>
                <p:cNvPr id="2316" name="AutoShape 5682"/>
                <p:cNvSpPr>
                  <a:spLocks noChangeAspect="1" noChangeArrowheads="1"/>
                </p:cNvSpPr>
                <p:nvPr/>
              </p:nvSpPr>
              <p:spPr bwMode="auto">
                <a:xfrm>
                  <a:off x="1284" y="2821"/>
                  <a:ext cx="40" cy="168"/>
                </a:xfrm>
                <a:prstGeom prst="roundRect">
                  <a:avLst>
                    <a:gd name="adj" fmla="val 16667"/>
                  </a:avLst>
                </a:prstGeom>
                <a:solidFill>
                  <a:srgbClr val="00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17" name="AutoShape 5683"/>
                <p:cNvSpPr>
                  <a:spLocks noChangeAspect="1" noChangeArrowheads="1"/>
                </p:cNvSpPr>
                <p:nvPr/>
              </p:nvSpPr>
              <p:spPr bwMode="auto">
                <a:xfrm>
                  <a:off x="1284" y="2652"/>
                  <a:ext cx="40" cy="168"/>
                </a:xfrm>
                <a:prstGeom prst="roundRect">
                  <a:avLst>
                    <a:gd name="adj" fmla="val 16667"/>
                  </a:avLst>
                </a:prstGeom>
                <a:gradFill rotWithShape="1">
                  <a:gsLst>
                    <a:gs pos="0">
                      <a:srgbClr val="8488C4"/>
                    </a:gs>
                    <a:gs pos="53000">
                      <a:srgbClr val="D4DEFF"/>
                    </a:gs>
                    <a:gs pos="83000">
                      <a:srgbClr val="D4DEFF"/>
                    </a:gs>
                    <a:gs pos="100000">
                      <a:srgbClr val="96AB94"/>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239" name="Group 5684"/>
              <p:cNvGrpSpPr>
                <a:grpSpLocks noChangeAspect="1"/>
              </p:cNvGrpSpPr>
              <p:nvPr/>
            </p:nvGrpSpPr>
            <p:grpSpPr bwMode="auto">
              <a:xfrm>
                <a:off x="370" y="1861"/>
                <a:ext cx="9" cy="82"/>
                <a:chOff x="1658" y="2628"/>
                <a:chExt cx="40" cy="355"/>
              </a:xfrm>
            </p:grpSpPr>
            <p:sp>
              <p:nvSpPr>
                <p:cNvPr id="2314" name="AutoShape 5685"/>
                <p:cNvSpPr>
                  <a:spLocks noChangeAspect="1" noChangeArrowheads="1"/>
                </p:cNvSpPr>
                <p:nvPr/>
              </p:nvSpPr>
              <p:spPr bwMode="auto">
                <a:xfrm>
                  <a:off x="1658" y="2628"/>
                  <a:ext cx="40" cy="178"/>
                </a:xfrm>
                <a:prstGeom prst="roundRect">
                  <a:avLst>
                    <a:gd name="adj" fmla="val 16667"/>
                  </a:avLst>
                </a:prstGeom>
                <a:gradFill rotWithShape="1">
                  <a:gsLst>
                    <a:gs pos="0">
                      <a:srgbClr val="8C3D91"/>
                    </a:gs>
                    <a:gs pos="12000">
                      <a:srgbClr val="7005D4"/>
                    </a:gs>
                    <a:gs pos="30000">
                      <a:srgbClr val="181CC7"/>
                    </a:gs>
                    <a:gs pos="60001">
                      <a:srgbClr val="0A128C"/>
                    </a:gs>
                    <a:gs pos="100000">
                      <a:srgbClr val="0000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15" name="AutoShape 5686"/>
                <p:cNvSpPr>
                  <a:spLocks noChangeAspect="1" noChangeArrowheads="1"/>
                </p:cNvSpPr>
                <p:nvPr/>
              </p:nvSpPr>
              <p:spPr bwMode="auto">
                <a:xfrm>
                  <a:off x="1658" y="2805"/>
                  <a:ext cx="40" cy="178"/>
                </a:xfrm>
                <a:prstGeom prst="roundRect">
                  <a:avLst>
                    <a:gd name="adj" fmla="val 16667"/>
                  </a:avLst>
                </a:prstGeom>
                <a:gradFill rotWithShape="1">
                  <a:gsLst>
                    <a:gs pos="0">
                      <a:srgbClr val="FFF200"/>
                    </a:gs>
                    <a:gs pos="45000">
                      <a:srgbClr val="FF7A00"/>
                    </a:gs>
                    <a:gs pos="70000">
                      <a:srgbClr val="FF0300"/>
                    </a:gs>
                    <a:gs pos="100000">
                      <a:srgbClr val="4D0808"/>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240" name="Group 5687"/>
              <p:cNvGrpSpPr>
                <a:grpSpLocks noChangeAspect="1"/>
              </p:cNvGrpSpPr>
              <p:nvPr/>
            </p:nvGrpSpPr>
            <p:grpSpPr bwMode="auto">
              <a:xfrm>
                <a:off x="341" y="1903"/>
                <a:ext cx="10" cy="28"/>
                <a:chOff x="1516" y="2835"/>
                <a:chExt cx="42" cy="123"/>
              </a:xfrm>
            </p:grpSpPr>
            <p:sp>
              <p:nvSpPr>
                <p:cNvPr id="2312" name="AutoShape 5688"/>
                <p:cNvSpPr>
                  <a:spLocks noChangeAspect="1" noChangeArrowheads="1"/>
                </p:cNvSpPr>
                <p:nvPr/>
              </p:nvSpPr>
              <p:spPr bwMode="auto">
                <a:xfrm>
                  <a:off x="1516" y="2897"/>
                  <a:ext cx="42" cy="61"/>
                </a:xfrm>
                <a:prstGeom prst="roundRect">
                  <a:avLst>
                    <a:gd name="adj" fmla="val 16667"/>
                  </a:avLst>
                </a:prstGeom>
                <a:gradFill rotWithShape="1">
                  <a:gsLst>
                    <a:gs pos="0">
                      <a:srgbClr val="8488C4"/>
                    </a:gs>
                    <a:gs pos="53000">
                      <a:srgbClr val="D4DEFF"/>
                    </a:gs>
                    <a:gs pos="83000">
                      <a:srgbClr val="D4DEFF"/>
                    </a:gs>
                    <a:gs pos="100000">
                      <a:srgbClr val="96AB94"/>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13" name="AutoShape 5689"/>
                <p:cNvSpPr>
                  <a:spLocks noChangeAspect="1" noChangeArrowheads="1"/>
                </p:cNvSpPr>
                <p:nvPr/>
              </p:nvSpPr>
              <p:spPr bwMode="auto">
                <a:xfrm>
                  <a:off x="1516" y="2835"/>
                  <a:ext cx="42" cy="62"/>
                </a:xfrm>
                <a:prstGeom prst="roundRect">
                  <a:avLst>
                    <a:gd name="adj" fmla="val 16667"/>
                  </a:avLst>
                </a:prstGeom>
                <a:solidFill>
                  <a:srgbClr val="00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241" name="Group 5690"/>
              <p:cNvGrpSpPr>
                <a:grpSpLocks noChangeAspect="1"/>
              </p:cNvGrpSpPr>
              <p:nvPr/>
            </p:nvGrpSpPr>
            <p:grpSpPr bwMode="auto">
              <a:xfrm>
                <a:off x="529" y="1819"/>
                <a:ext cx="9" cy="102"/>
                <a:chOff x="2195" y="2463"/>
                <a:chExt cx="40" cy="442"/>
              </a:xfrm>
            </p:grpSpPr>
            <p:sp>
              <p:nvSpPr>
                <p:cNvPr id="2310" name="AutoShape 5691"/>
                <p:cNvSpPr>
                  <a:spLocks noChangeAspect="1" noChangeArrowheads="1"/>
                </p:cNvSpPr>
                <p:nvPr/>
              </p:nvSpPr>
              <p:spPr bwMode="auto">
                <a:xfrm>
                  <a:off x="2195" y="2684"/>
                  <a:ext cx="40" cy="221"/>
                </a:xfrm>
                <a:prstGeom prst="roundRect">
                  <a:avLst>
                    <a:gd name="adj" fmla="val 16667"/>
                  </a:avLst>
                </a:prstGeom>
                <a:solidFill>
                  <a:srgbClr val="00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11" name="AutoShape 5692"/>
                <p:cNvSpPr>
                  <a:spLocks noChangeAspect="1" noChangeArrowheads="1"/>
                </p:cNvSpPr>
                <p:nvPr/>
              </p:nvSpPr>
              <p:spPr bwMode="auto">
                <a:xfrm>
                  <a:off x="2195" y="2463"/>
                  <a:ext cx="40" cy="221"/>
                </a:xfrm>
                <a:prstGeom prst="roundRect">
                  <a:avLst>
                    <a:gd name="adj" fmla="val 16667"/>
                  </a:avLst>
                </a:prstGeom>
                <a:gradFill rotWithShape="1">
                  <a:gsLst>
                    <a:gs pos="0">
                      <a:srgbClr val="8488C4"/>
                    </a:gs>
                    <a:gs pos="53000">
                      <a:srgbClr val="D4DEFF"/>
                    </a:gs>
                    <a:gs pos="83000">
                      <a:srgbClr val="D4DEFF"/>
                    </a:gs>
                    <a:gs pos="100000">
                      <a:srgbClr val="96AB94"/>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242" name="Group 5693"/>
              <p:cNvGrpSpPr>
                <a:grpSpLocks noChangeAspect="1"/>
              </p:cNvGrpSpPr>
              <p:nvPr/>
            </p:nvGrpSpPr>
            <p:grpSpPr bwMode="auto">
              <a:xfrm>
                <a:off x="561" y="1851"/>
                <a:ext cx="10" cy="90"/>
                <a:chOff x="2329" y="2599"/>
                <a:chExt cx="43" cy="386"/>
              </a:xfrm>
            </p:grpSpPr>
            <p:sp>
              <p:nvSpPr>
                <p:cNvPr id="2308" name="AutoShape 5694"/>
                <p:cNvSpPr>
                  <a:spLocks noChangeAspect="1" noChangeArrowheads="1"/>
                </p:cNvSpPr>
                <p:nvPr/>
              </p:nvSpPr>
              <p:spPr bwMode="auto">
                <a:xfrm>
                  <a:off x="2329" y="2791"/>
                  <a:ext cx="43" cy="194"/>
                </a:xfrm>
                <a:prstGeom prst="roundRect">
                  <a:avLst>
                    <a:gd name="adj" fmla="val 16667"/>
                  </a:avLst>
                </a:prstGeom>
                <a:gradFill rotWithShape="1">
                  <a:gsLst>
                    <a:gs pos="0">
                      <a:srgbClr val="8C3D91"/>
                    </a:gs>
                    <a:gs pos="12000">
                      <a:srgbClr val="7005D4"/>
                    </a:gs>
                    <a:gs pos="30000">
                      <a:srgbClr val="181CC7"/>
                    </a:gs>
                    <a:gs pos="60001">
                      <a:srgbClr val="0A128C"/>
                    </a:gs>
                    <a:gs pos="100000">
                      <a:srgbClr val="0000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09" name="AutoShape 5695"/>
                <p:cNvSpPr>
                  <a:spLocks noChangeAspect="1" noChangeArrowheads="1"/>
                </p:cNvSpPr>
                <p:nvPr/>
              </p:nvSpPr>
              <p:spPr bwMode="auto">
                <a:xfrm>
                  <a:off x="2329" y="2599"/>
                  <a:ext cx="43" cy="194"/>
                </a:xfrm>
                <a:prstGeom prst="roundRect">
                  <a:avLst>
                    <a:gd name="adj" fmla="val 16667"/>
                  </a:avLst>
                </a:prstGeom>
                <a:gradFill rotWithShape="1">
                  <a:gsLst>
                    <a:gs pos="0">
                      <a:srgbClr val="FFF200"/>
                    </a:gs>
                    <a:gs pos="45000">
                      <a:srgbClr val="FF7A00"/>
                    </a:gs>
                    <a:gs pos="70000">
                      <a:srgbClr val="FF0300"/>
                    </a:gs>
                    <a:gs pos="100000">
                      <a:srgbClr val="4D0808"/>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243" name="Group 5696"/>
              <p:cNvGrpSpPr>
                <a:grpSpLocks noChangeAspect="1"/>
              </p:cNvGrpSpPr>
              <p:nvPr/>
            </p:nvGrpSpPr>
            <p:grpSpPr bwMode="auto">
              <a:xfrm>
                <a:off x="461" y="1820"/>
                <a:ext cx="10" cy="37"/>
                <a:chOff x="2478" y="2807"/>
                <a:chExt cx="43" cy="178"/>
              </a:xfrm>
            </p:grpSpPr>
            <p:sp>
              <p:nvSpPr>
                <p:cNvPr id="2306" name="AutoShape 5697"/>
                <p:cNvSpPr>
                  <a:spLocks noChangeAspect="1" noChangeArrowheads="1"/>
                </p:cNvSpPr>
                <p:nvPr/>
              </p:nvSpPr>
              <p:spPr bwMode="auto">
                <a:xfrm>
                  <a:off x="2478" y="2807"/>
                  <a:ext cx="43" cy="89"/>
                </a:xfrm>
                <a:prstGeom prst="roundRect">
                  <a:avLst>
                    <a:gd name="adj" fmla="val 16667"/>
                  </a:avLst>
                </a:prstGeom>
                <a:gradFill rotWithShape="1">
                  <a:gsLst>
                    <a:gs pos="0">
                      <a:srgbClr val="8C3D91"/>
                    </a:gs>
                    <a:gs pos="12000">
                      <a:srgbClr val="7005D4"/>
                    </a:gs>
                    <a:gs pos="30000">
                      <a:srgbClr val="181CC7"/>
                    </a:gs>
                    <a:gs pos="60001">
                      <a:srgbClr val="0A128C"/>
                    </a:gs>
                    <a:gs pos="100000">
                      <a:srgbClr val="0000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07" name="AutoShape 5698"/>
                <p:cNvSpPr>
                  <a:spLocks noChangeAspect="1" noChangeArrowheads="1"/>
                </p:cNvSpPr>
                <p:nvPr/>
              </p:nvSpPr>
              <p:spPr bwMode="auto">
                <a:xfrm>
                  <a:off x="2478" y="2896"/>
                  <a:ext cx="43" cy="89"/>
                </a:xfrm>
                <a:prstGeom prst="roundRect">
                  <a:avLst>
                    <a:gd name="adj" fmla="val 16667"/>
                  </a:avLst>
                </a:prstGeom>
                <a:gradFill rotWithShape="1">
                  <a:gsLst>
                    <a:gs pos="0">
                      <a:srgbClr val="FFF200"/>
                    </a:gs>
                    <a:gs pos="45000">
                      <a:srgbClr val="FF7A00"/>
                    </a:gs>
                    <a:gs pos="70000">
                      <a:srgbClr val="FF0300"/>
                    </a:gs>
                    <a:gs pos="100000">
                      <a:srgbClr val="4D0808"/>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244" name="Group 5699"/>
              <p:cNvGrpSpPr>
                <a:grpSpLocks noChangeAspect="1"/>
              </p:cNvGrpSpPr>
              <p:nvPr/>
            </p:nvGrpSpPr>
            <p:grpSpPr bwMode="auto">
              <a:xfrm>
                <a:off x="498" y="1815"/>
                <a:ext cx="9" cy="62"/>
                <a:chOff x="2065" y="2441"/>
                <a:chExt cx="40" cy="272"/>
              </a:xfrm>
            </p:grpSpPr>
            <p:sp>
              <p:nvSpPr>
                <p:cNvPr id="2304" name="AutoShape 5700"/>
                <p:cNvSpPr>
                  <a:spLocks noChangeAspect="1" noChangeArrowheads="1"/>
                </p:cNvSpPr>
                <p:nvPr/>
              </p:nvSpPr>
              <p:spPr bwMode="auto">
                <a:xfrm>
                  <a:off x="2065" y="2576"/>
                  <a:ext cx="40" cy="137"/>
                </a:xfrm>
                <a:prstGeom prst="roundRect">
                  <a:avLst>
                    <a:gd name="adj" fmla="val 16667"/>
                  </a:avLst>
                </a:prstGeom>
                <a:gradFill rotWithShape="1">
                  <a:gsLst>
                    <a:gs pos="0">
                      <a:srgbClr val="8C3D91"/>
                    </a:gs>
                    <a:gs pos="12000">
                      <a:srgbClr val="7005D4"/>
                    </a:gs>
                    <a:gs pos="30000">
                      <a:srgbClr val="181CC7"/>
                    </a:gs>
                    <a:gs pos="60001">
                      <a:srgbClr val="0A128C"/>
                    </a:gs>
                    <a:gs pos="100000">
                      <a:srgbClr val="0000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05" name="AutoShape 5701"/>
                <p:cNvSpPr>
                  <a:spLocks noChangeAspect="1" noChangeArrowheads="1"/>
                </p:cNvSpPr>
                <p:nvPr/>
              </p:nvSpPr>
              <p:spPr bwMode="auto">
                <a:xfrm>
                  <a:off x="2065" y="2441"/>
                  <a:ext cx="40" cy="137"/>
                </a:xfrm>
                <a:prstGeom prst="roundRect">
                  <a:avLst>
                    <a:gd name="adj" fmla="val 16667"/>
                  </a:avLst>
                </a:prstGeom>
                <a:gradFill rotWithShape="1">
                  <a:gsLst>
                    <a:gs pos="0">
                      <a:srgbClr val="FFF200"/>
                    </a:gs>
                    <a:gs pos="45000">
                      <a:srgbClr val="FF7A00"/>
                    </a:gs>
                    <a:gs pos="70000">
                      <a:srgbClr val="FF0300"/>
                    </a:gs>
                    <a:gs pos="100000">
                      <a:srgbClr val="4D0808"/>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245" name="Group 5702"/>
              <p:cNvGrpSpPr>
                <a:grpSpLocks noChangeAspect="1"/>
              </p:cNvGrpSpPr>
              <p:nvPr/>
            </p:nvGrpSpPr>
            <p:grpSpPr bwMode="auto">
              <a:xfrm>
                <a:off x="593" y="1897"/>
                <a:ext cx="10" cy="37"/>
                <a:chOff x="2478" y="2807"/>
                <a:chExt cx="43" cy="178"/>
              </a:xfrm>
            </p:grpSpPr>
            <p:sp>
              <p:nvSpPr>
                <p:cNvPr id="2302" name="AutoShape 5703"/>
                <p:cNvSpPr>
                  <a:spLocks noChangeAspect="1" noChangeArrowheads="1"/>
                </p:cNvSpPr>
                <p:nvPr/>
              </p:nvSpPr>
              <p:spPr bwMode="auto">
                <a:xfrm>
                  <a:off x="2478" y="2807"/>
                  <a:ext cx="43" cy="89"/>
                </a:xfrm>
                <a:prstGeom prst="roundRect">
                  <a:avLst>
                    <a:gd name="adj" fmla="val 16667"/>
                  </a:avLst>
                </a:prstGeom>
                <a:gradFill rotWithShape="1">
                  <a:gsLst>
                    <a:gs pos="0">
                      <a:srgbClr val="8C3D91"/>
                    </a:gs>
                    <a:gs pos="12000">
                      <a:srgbClr val="7005D4"/>
                    </a:gs>
                    <a:gs pos="30000">
                      <a:srgbClr val="181CC7"/>
                    </a:gs>
                    <a:gs pos="60001">
                      <a:srgbClr val="0A128C"/>
                    </a:gs>
                    <a:gs pos="100000">
                      <a:srgbClr val="0000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03" name="AutoShape 5704"/>
                <p:cNvSpPr>
                  <a:spLocks noChangeAspect="1" noChangeArrowheads="1"/>
                </p:cNvSpPr>
                <p:nvPr/>
              </p:nvSpPr>
              <p:spPr bwMode="auto">
                <a:xfrm>
                  <a:off x="2478" y="2896"/>
                  <a:ext cx="43" cy="89"/>
                </a:xfrm>
                <a:prstGeom prst="roundRect">
                  <a:avLst>
                    <a:gd name="adj" fmla="val 16667"/>
                  </a:avLst>
                </a:prstGeom>
                <a:gradFill rotWithShape="1">
                  <a:gsLst>
                    <a:gs pos="0">
                      <a:srgbClr val="FFF200"/>
                    </a:gs>
                    <a:gs pos="45000">
                      <a:srgbClr val="FF7A00"/>
                    </a:gs>
                    <a:gs pos="70000">
                      <a:srgbClr val="FF0300"/>
                    </a:gs>
                    <a:gs pos="100000">
                      <a:srgbClr val="4D0808"/>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246" name="Group 5705"/>
              <p:cNvGrpSpPr>
                <a:grpSpLocks noChangeAspect="1"/>
              </p:cNvGrpSpPr>
              <p:nvPr/>
            </p:nvGrpSpPr>
            <p:grpSpPr bwMode="auto">
              <a:xfrm>
                <a:off x="720" y="1815"/>
                <a:ext cx="10" cy="52"/>
                <a:chOff x="3094" y="2443"/>
                <a:chExt cx="40" cy="183"/>
              </a:xfrm>
            </p:grpSpPr>
            <p:sp>
              <p:nvSpPr>
                <p:cNvPr id="2300" name="AutoShape 5706"/>
                <p:cNvSpPr>
                  <a:spLocks noChangeAspect="1" noChangeArrowheads="1"/>
                </p:cNvSpPr>
                <p:nvPr/>
              </p:nvSpPr>
              <p:spPr bwMode="auto">
                <a:xfrm flipV="1">
                  <a:off x="3094" y="2443"/>
                  <a:ext cx="40" cy="92"/>
                </a:xfrm>
                <a:prstGeom prst="roundRect">
                  <a:avLst>
                    <a:gd name="adj" fmla="val 16667"/>
                  </a:avLst>
                </a:prstGeom>
                <a:gradFill rotWithShape="1">
                  <a:gsLst>
                    <a:gs pos="0">
                      <a:srgbClr val="8C3D91"/>
                    </a:gs>
                    <a:gs pos="12000">
                      <a:srgbClr val="7005D4"/>
                    </a:gs>
                    <a:gs pos="30000">
                      <a:srgbClr val="181CC7"/>
                    </a:gs>
                    <a:gs pos="60001">
                      <a:srgbClr val="0A128C"/>
                    </a:gs>
                    <a:gs pos="100000">
                      <a:srgbClr val="0000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01" name="AutoShape 5707"/>
                <p:cNvSpPr>
                  <a:spLocks noChangeAspect="1" noChangeArrowheads="1"/>
                </p:cNvSpPr>
                <p:nvPr/>
              </p:nvSpPr>
              <p:spPr bwMode="auto">
                <a:xfrm flipV="1">
                  <a:off x="3094" y="2534"/>
                  <a:ext cx="40" cy="92"/>
                </a:xfrm>
                <a:prstGeom prst="roundRect">
                  <a:avLst>
                    <a:gd name="adj" fmla="val 16667"/>
                  </a:avLst>
                </a:prstGeom>
                <a:gradFill rotWithShape="1">
                  <a:gsLst>
                    <a:gs pos="0">
                      <a:srgbClr val="FFF200"/>
                    </a:gs>
                    <a:gs pos="45000">
                      <a:srgbClr val="FF7A00"/>
                    </a:gs>
                    <a:gs pos="70000">
                      <a:srgbClr val="FF0300"/>
                    </a:gs>
                    <a:gs pos="100000">
                      <a:srgbClr val="4D0808"/>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247" name="Group 5708"/>
              <p:cNvGrpSpPr>
                <a:grpSpLocks noChangeAspect="1"/>
              </p:cNvGrpSpPr>
              <p:nvPr/>
            </p:nvGrpSpPr>
            <p:grpSpPr bwMode="auto">
              <a:xfrm>
                <a:off x="693" y="1815"/>
                <a:ext cx="11" cy="95"/>
                <a:chOff x="2978" y="2432"/>
                <a:chExt cx="46" cy="375"/>
              </a:xfrm>
            </p:grpSpPr>
            <p:sp>
              <p:nvSpPr>
                <p:cNvPr id="2298" name="AutoShape 5709"/>
                <p:cNvSpPr>
                  <a:spLocks noChangeAspect="1" noChangeArrowheads="1"/>
                </p:cNvSpPr>
                <p:nvPr/>
              </p:nvSpPr>
              <p:spPr bwMode="auto">
                <a:xfrm>
                  <a:off x="2978" y="2619"/>
                  <a:ext cx="46" cy="188"/>
                </a:xfrm>
                <a:prstGeom prst="roundRect">
                  <a:avLst>
                    <a:gd name="adj" fmla="val 16667"/>
                  </a:avLst>
                </a:prstGeom>
                <a:gradFill rotWithShape="1">
                  <a:gsLst>
                    <a:gs pos="0">
                      <a:srgbClr val="8C3D91"/>
                    </a:gs>
                    <a:gs pos="12000">
                      <a:srgbClr val="7005D4"/>
                    </a:gs>
                    <a:gs pos="30000">
                      <a:srgbClr val="181CC7"/>
                    </a:gs>
                    <a:gs pos="60001">
                      <a:srgbClr val="0A128C"/>
                    </a:gs>
                    <a:gs pos="100000">
                      <a:srgbClr val="0000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99" name="AutoShape 5710"/>
                <p:cNvSpPr>
                  <a:spLocks noChangeAspect="1" noChangeArrowheads="1"/>
                </p:cNvSpPr>
                <p:nvPr/>
              </p:nvSpPr>
              <p:spPr bwMode="auto">
                <a:xfrm>
                  <a:off x="2978" y="2432"/>
                  <a:ext cx="46" cy="188"/>
                </a:xfrm>
                <a:prstGeom prst="roundRect">
                  <a:avLst>
                    <a:gd name="adj" fmla="val 16667"/>
                  </a:avLst>
                </a:prstGeom>
                <a:gradFill rotWithShape="1">
                  <a:gsLst>
                    <a:gs pos="0">
                      <a:srgbClr val="FFF200"/>
                    </a:gs>
                    <a:gs pos="45000">
                      <a:srgbClr val="FF7A00"/>
                    </a:gs>
                    <a:gs pos="70000">
                      <a:srgbClr val="FF0300"/>
                    </a:gs>
                    <a:gs pos="100000">
                      <a:srgbClr val="4D0808"/>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248" name="Group 5711"/>
              <p:cNvGrpSpPr>
                <a:grpSpLocks noChangeAspect="1"/>
              </p:cNvGrpSpPr>
              <p:nvPr/>
            </p:nvGrpSpPr>
            <p:grpSpPr bwMode="auto">
              <a:xfrm>
                <a:off x="662" y="1834"/>
                <a:ext cx="10" cy="102"/>
                <a:chOff x="2832" y="2516"/>
                <a:chExt cx="43" cy="436"/>
              </a:xfrm>
            </p:grpSpPr>
            <p:sp>
              <p:nvSpPr>
                <p:cNvPr id="2296" name="AutoShape 5712"/>
                <p:cNvSpPr>
                  <a:spLocks noChangeAspect="1" noChangeArrowheads="1"/>
                </p:cNvSpPr>
                <p:nvPr/>
              </p:nvSpPr>
              <p:spPr bwMode="auto">
                <a:xfrm flipV="1">
                  <a:off x="2832" y="2516"/>
                  <a:ext cx="43" cy="218"/>
                </a:xfrm>
                <a:prstGeom prst="roundRect">
                  <a:avLst>
                    <a:gd name="adj" fmla="val 16667"/>
                  </a:avLst>
                </a:prstGeom>
                <a:solidFill>
                  <a:srgbClr val="00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97" name="AutoShape 5713"/>
                <p:cNvSpPr>
                  <a:spLocks noChangeAspect="1" noChangeArrowheads="1"/>
                </p:cNvSpPr>
                <p:nvPr/>
              </p:nvSpPr>
              <p:spPr bwMode="auto">
                <a:xfrm flipV="1">
                  <a:off x="2832" y="2734"/>
                  <a:ext cx="43" cy="218"/>
                </a:xfrm>
                <a:prstGeom prst="roundRect">
                  <a:avLst>
                    <a:gd name="adj" fmla="val 16667"/>
                  </a:avLst>
                </a:prstGeom>
                <a:gradFill rotWithShape="1">
                  <a:gsLst>
                    <a:gs pos="0">
                      <a:srgbClr val="8488C4"/>
                    </a:gs>
                    <a:gs pos="53000">
                      <a:srgbClr val="D4DEFF"/>
                    </a:gs>
                    <a:gs pos="83000">
                      <a:srgbClr val="D4DEFF"/>
                    </a:gs>
                    <a:gs pos="100000">
                      <a:srgbClr val="96AB94"/>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249" name="Group 5714"/>
              <p:cNvGrpSpPr>
                <a:grpSpLocks noChangeAspect="1"/>
              </p:cNvGrpSpPr>
              <p:nvPr/>
            </p:nvGrpSpPr>
            <p:grpSpPr bwMode="auto">
              <a:xfrm>
                <a:off x="629" y="1886"/>
                <a:ext cx="9" cy="50"/>
                <a:chOff x="2668" y="2761"/>
                <a:chExt cx="40" cy="217"/>
              </a:xfrm>
            </p:grpSpPr>
            <p:sp>
              <p:nvSpPr>
                <p:cNvPr id="2294" name="AutoShape 5715"/>
                <p:cNvSpPr>
                  <a:spLocks noChangeAspect="1" noChangeArrowheads="1"/>
                </p:cNvSpPr>
                <p:nvPr/>
              </p:nvSpPr>
              <p:spPr bwMode="auto">
                <a:xfrm>
                  <a:off x="2668" y="2870"/>
                  <a:ext cx="40" cy="108"/>
                </a:xfrm>
                <a:prstGeom prst="roundRect">
                  <a:avLst>
                    <a:gd name="adj" fmla="val 16667"/>
                  </a:avLst>
                </a:prstGeom>
                <a:solidFill>
                  <a:srgbClr val="00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95" name="AutoShape 5716"/>
                <p:cNvSpPr>
                  <a:spLocks noChangeAspect="1" noChangeArrowheads="1"/>
                </p:cNvSpPr>
                <p:nvPr/>
              </p:nvSpPr>
              <p:spPr bwMode="auto">
                <a:xfrm>
                  <a:off x="2668" y="2761"/>
                  <a:ext cx="40" cy="108"/>
                </a:xfrm>
                <a:prstGeom prst="roundRect">
                  <a:avLst>
                    <a:gd name="adj" fmla="val 16667"/>
                  </a:avLst>
                </a:prstGeom>
                <a:gradFill rotWithShape="1">
                  <a:gsLst>
                    <a:gs pos="0">
                      <a:srgbClr val="8488C4"/>
                    </a:gs>
                    <a:gs pos="53000">
                      <a:srgbClr val="D4DEFF"/>
                    </a:gs>
                    <a:gs pos="83000">
                      <a:srgbClr val="D4DEFF"/>
                    </a:gs>
                    <a:gs pos="100000">
                      <a:srgbClr val="96AB94"/>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250" name="Group 5717"/>
              <p:cNvGrpSpPr>
                <a:grpSpLocks noChangeAspect="1"/>
              </p:cNvGrpSpPr>
              <p:nvPr/>
            </p:nvGrpSpPr>
            <p:grpSpPr bwMode="auto">
              <a:xfrm flipV="1">
                <a:off x="825" y="1838"/>
                <a:ext cx="9" cy="102"/>
                <a:chOff x="3217" y="3037"/>
                <a:chExt cx="46" cy="372"/>
              </a:xfrm>
            </p:grpSpPr>
            <p:sp>
              <p:nvSpPr>
                <p:cNvPr id="2292" name="AutoShape 5718"/>
                <p:cNvSpPr>
                  <a:spLocks noChangeAspect="1" noChangeArrowheads="1"/>
                </p:cNvSpPr>
                <p:nvPr/>
              </p:nvSpPr>
              <p:spPr bwMode="auto">
                <a:xfrm>
                  <a:off x="3217" y="3037"/>
                  <a:ext cx="46" cy="189"/>
                </a:xfrm>
                <a:prstGeom prst="roundRect">
                  <a:avLst>
                    <a:gd name="adj" fmla="val 16667"/>
                  </a:avLst>
                </a:prstGeom>
                <a:solidFill>
                  <a:srgbClr val="00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93" name="AutoShape 5719"/>
                <p:cNvSpPr>
                  <a:spLocks noChangeAspect="1" noChangeArrowheads="1"/>
                </p:cNvSpPr>
                <p:nvPr/>
              </p:nvSpPr>
              <p:spPr bwMode="auto">
                <a:xfrm>
                  <a:off x="3217" y="3220"/>
                  <a:ext cx="46" cy="189"/>
                </a:xfrm>
                <a:prstGeom prst="roundRect">
                  <a:avLst>
                    <a:gd name="adj" fmla="val 16667"/>
                  </a:avLst>
                </a:prstGeom>
                <a:gradFill rotWithShape="1">
                  <a:gsLst>
                    <a:gs pos="0">
                      <a:srgbClr val="8488C4"/>
                    </a:gs>
                    <a:gs pos="53000">
                      <a:srgbClr val="D4DEFF"/>
                    </a:gs>
                    <a:gs pos="83000">
                      <a:srgbClr val="D4DEFF"/>
                    </a:gs>
                    <a:gs pos="100000">
                      <a:srgbClr val="96AB94"/>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251" name="Group 5720"/>
              <p:cNvGrpSpPr>
                <a:grpSpLocks noChangeAspect="1"/>
              </p:cNvGrpSpPr>
              <p:nvPr/>
            </p:nvGrpSpPr>
            <p:grpSpPr bwMode="auto">
              <a:xfrm>
                <a:off x="791" y="1812"/>
                <a:ext cx="12" cy="102"/>
                <a:chOff x="3353" y="3099"/>
                <a:chExt cx="40" cy="455"/>
              </a:xfrm>
            </p:grpSpPr>
            <p:sp>
              <p:nvSpPr>
                <p:cNvPr id="2290" name="AutoShape 5721"/>
                <p:cNvSpPr>
                  <a:spLocks noChangeAspect="1" noChangeArrowheads="1"/>
                </p:cNvSpPr>
                <p:nvPr/>
              </p:nvSpPr>
              <p:spPr bwMode="auto">
                <a:xfrm>
                  <a:off x="3353" y="3325"/>
                  <a:ext cx="40" cy="229"/>
                </a:xfrm>
                <a:prstGeom prst="roundRect">
                  <a:avLst>
                    <a:gd name="adj" fmla="val 16667"/>
                  </a:avLst>
                </a:prstGeom>
                <a:gradFill rotWithShape="1">
                  <a:gsLst>
                    <a:gs pos="0">
                      <a:srgbClr val="8C3D91"/>
                    </a:gs>
                    <a:gs pos="12000">
                      <a:srgbClr val="7005D4"/>
                    </a:gs>
                    <a:gs pos="30000">
                      <a:srgbClr val="181CC7"/>
                    </a:gs>
                    <a:gs pos="60001">
                      <a:srgbClr val="0A128C"/>
                    </a:gs>
                    <a:gs pos="100000">
                      <a:srgbClr val="0000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91" name="AutoShape 5722"/>
                <p:cNvSpPr>
                  <a:spLocks noChangeAspect="1" noChangeArrowheads="1"/>
                </p:cNvSpPr>
                <p:nvPr/>
              </p:nvSpPr>
              <p:spPr bwMode="auto">
                <a:xfrm>
                  <a:off x="3353" y="3099"/>
                  <a:ext cx="40" cy="229"/>
                </a:xfrm>
                <a:prstGeom prst="roundRect">
                  <a:avLst>
                    <a:gd name="adj" fmla="val 16667"/>
                  </a:avLst>
                </a:prstGeom>
                <a:gradFill rotWithShape="1">
                  <a:gsLst>
                    <a:gs pos="0">
                      <a:srgbClr val="FFF200"/>
                    </a:gs>
                    <a:gs pos="45000">
                      <a:srgbClr val="FF7A00"/>
                    </a:gs>
                    <a:gs pos="70000">
                      <a:srgbClr val="FF0300"/>
                    </a:gs>
                    <a:gs pos="100000">
                      <a:srgbClr val="4D0808"/>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252" name="Group 5723"/>
              <p:cNvGrpSpPr>
                <a:grpSpLocks noChangeAspect="1"/>
              </p:cNvGrpSpPr>
              <p:nvPr/>
            </p:nvGrpSpPr>
            <p:grpSpPr bwMode="auto">
              <a:xfrm>
                <a:off x="764" y="1814"/>
                <a:ext cx="11" cy="60"/>
                <a:chOff x="3486" y="3261"/>
                <a:chExt cx="40" cy="337"/>
              </a:xfrm>
            </p:grpSpPr>
            <p:sp>
              <p:nvSpPr>
                <p:cNvPr id="2288" name="AutoShape 5724"/>
                <p:cNvSpPr>
                  <a:spLocks noChangeAspect="1" noChangeArrowheads="1"/>
                </p:cNvSpPr>
                <p:nvPr/>
              </p:nvSpPr>
              <p:spPr bwMode="auto">
                <a:xfrm>
                  <a:off x="3486" y="3430"/>
                  <a:ext cx="40" cy="168"/>
                </a:xfrm>
                <a:prstGeom prst="roundRect">
                  <a:avLst>
                    <a:gd name="adj" fmla="val 16667"/>
                  </a:avLst>
                </a:prstGeom>
                <a:solidFill>
                  <a:srgbClr val="00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89" name="AutoShape 5725"/>
                <p:cNvSpPr>
                  <a:spLocks noChangeAspect="1" noChangeArrowheads="1"/>
                </p:cNvSpPr>
                <p:nvPr/>
              </p:nvSpPr>
              <p:spPr bwMode="auto">
                <a:xfrm>
                  <a:off x="3486" y="3261"/>
                  <a:ext cx="40" cy="168"/>
                </a:xfrm>
                <a:prstGeom prst="roundRect">
                  <a:avLst>
                    <a:gd name="adj" fmla="val 16667"/>
                  </a:avLst>
                </a:prstGeom>
                <a:gradFill rotWithShape="1">
                  <a:gsLst>
                    <a:gs pos="0">
                      <a:srgbClr val="8488C4"/>
                    </a:gs>
                    <a:gs pos="53000">
                      <a:srgbClr val="D4DEFF"/>
                    </a:gs>
                    <a:gs pos="83000">
                      <a:srgbClr val="D4DEFF"/>
                    </a:gs>
                    <a:gs pos="100000">
                      <a:srgbClr val="96AB94"/>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253" name="Group 5726"/>
              <p:cNvGrpSpPr>
                <a:grpSpLocks noChangeAspect="1"/>
              </p:cNvGrpSpPr>
              <p:nvPr/>
            </p:nvGrpSpPr>
            <p:grpSpPr bwMode="auto">
              <a:xfrm>
                <a:off x="957" y="1818"/>
                <a:ext cx="10" cy="103"/>
                <a:chOff x="2195" y="2463"/>
                <a:chExt cx="40" cy="442"/>
              </a:xfrm>
            </p:grpSpPr>
            <p:sp>
              <p:nvSpPr>
                <p:cNvPr id="2286" name="AutoShape 5727"/>
                <p:cNvSpPr>
                  <a:spLocks noChangeAspect="1" noChangeArrowheads="1"/>
                </p:cNvSpPr>
                <p:nvPr/>
              </p:nvSpPr>
              <p:spPr bwMode="auto">
                <a:xfrm>
                  <a:off x="2195" y="2684"/>
                  <a:ext cx="40" cy="221"/>
                </a:xfrm>
                <a:prstGeom prst="roundRect">
                  <a:avLst>
                    <a:gd name="adj" fmla="val 16667"/>
                  </a:avLst>
                </a:prstGeom>
                <a:solidFill>
                  <a:srgbClr val="00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87" name="AutoShape 5728"/>
                <p:cNvSpPr>
                  <a:spLocks noChangeAspect="1" noChangeArrowheads="1"/>
                </p:cNvSpPr>
                <p:nvPr/>
              </p:nvSpPr>
              <p:spPr bwMode="auto">
                <a:xfrm>
                  <a:off x="2195" y="2463"/>
                  <a:ext cx="40" cy="221"/>
                </a:xfrm>
                <a:prstGeom prst="roundRect">
                  <a:avLst>
                    <a:gd name="adj" fmla="val 16667"/>
                  </a:avLst>
                </a:prstGeom>
                <a:gradFill rotWithShape="1">
                  <a:gsLst>
                    <a:gs pos="0">
                      <a:srgbClr val="8488C4"/>
                    </a:gs>
                    <a:gs pos="53000">
                      <a:srgbClr val="D4DEFF"/>
                    </a:gs>
                    <a:gs pos="83000">
                      <a:srgbClr val="D4DEFF"/>
                    </a:gs>
                    <a:gs pos="100000">
                      <a:srgbClr val="96AB94"/>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254" name="Group 5729"/>
              <p:cNvGrpSpPr>
                <a:grpSpLocks noChangeAspect="1"/>
              </p:cNvGrpSpPr>
              <p:nvPr/>
            </p:nvGrpSpPr>
            <p:grpSpPr bwMode="auto">
              <a:xfrm>
                <a:off x="921" y="1851"/>
                <a:ext cx="10" cy="90"/>
                <a:chOff x="2329" y="2599"/>
                <a:chExt cx="43" cy="386"/>
              </a:xfrm>
            </p:grpSpPr>
            <p:sp>
              <p:nvSpPr>
                <p:cNvPr id="2284" name="AutoShape 5730"/>
                <p:cNvSpPr>
                  <a:spLocks noChangeAspect="1" noChangeArrowheads="1"/>
                </p:cNvSpPr>
                <p:nvPr/>
              </p:nvSpPr>
              <p:spPr bwMode="auto">
                <a:xfrm>
                  <a:off x="2329" y="2791"/>
                  <a:ext cx="43" cy="194"/>
                </a:xfrm>
                <a:prstGeom prst="roundRect">
                  <a:avLst>
                    <a:gd name="adj" fmla="val 16667"/>
                  </a:avLst>
                </a:prstGeom>
                <a:gradFill rotWithShape="1">
                  <a:gsLst>
                    <a:gs pos="0">
                      <a:srgbClr val="8C3D91"/>
                    </a:gs>
                    <a:gs pos="12000">
                      <a:srgbClr val="7005D4"/>
                    </a:gs>
                    <a:gs pos="30000">
                      <a:srgbClr val="181CC7"/>
                    </a:gs>
                    <a:gs pos="60001">
                      <a:srgbClr val="0A128C"/>
                    </a:gs>
                    <a:gs pos="100000">
                      <a:srgbClr val="0000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85" name="AutoShape 5731"/>
                <p:cNvSpPr>
                  <a:spLocks noChangeAspect="1" noChangeArrowheads="1"/>
                </p:cNvSpPr>
                <p:nvPr/>
              </p:nvSpPr>
              <p:spPr bwMode="auto">
                <a:xfrm>
                  <a:off x="2329" y="2599"/>
                  <a:ext cx="43" cy="194"/>
                </a:xfrm>
                <a:prstGeom prst="roundRect">
                  <a:avLst>
                    <a:gd name="adj" fmla="val 16667"/>
                  </a:avLst>
                </a:prstGeom>
                <a:gradFill rotWithShape="1">
                  <a:gsLst>
                    <a:gs pos="0">
                      <a:srgbClr val="FFF200"/>
                    </a:gs>
                    <a:gs pos="45000">
                      <a:srgbClr val="FF7A00"/>
                    </a:gs>
                    <a:gs pos="70000">
                      <a:srgbClr val="FF0300"/>
                    </a:gs>
                    <a:gs pos="100000">
                      <a:srgbClr val="4D0808"/>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255" name="Group 5732"/>
              <p:cNvGrpSpPr>
                <a:grpSpLocks noChangeAspect="1"/>
              </p:cNvGrpSpPr>
              <p:nvPr/>
            </p:nvGrpSpPr>
            <p:grpSpPr bwMode="auto">
              <a:xfrm>
                <a:off x="853" y="1876"/>
                <a:ext cx="10" cy="62"/>
                <a:chOff x="2065" y="2441"/>
                <a:chExt cx="40" cy="272"/>
              </a:xfrm>
            </p:grpSpPr>
            <p:sp>
              <p:nvSpPr>
                <p:cNvPr id="2282" name="AutoShape 5733"/>
                <p:cNvSpPr>
                  <a:spLocks noChangeAspect="1" noChangeArrowheads="1"/>
                </p:cNvSpPr>
                <p:nvPr/>
              </p:nvSpPr>
              <p:spPr bwMode="auto">
                <a:xfrm>
                  <a:off x="2065" y="2576"/>
                  <a:ext cx="40" cy="137"/>
                </a:xfrm>
                <a:prstGeom prst="roundRect">
                  <a:avLst>
                    <a:gd name="adj" fmla="val 16667"/>
                  </a:avLst>
                </a:prstGeom>
                <a:gradFill rotWithShape="1">
                  <a:gsLst>
                    <a:gs pos="0">
                      <a:srgbClr val="8C3D91"/>
                    </a:gs>
                    <a:gs pos="12000">
                      <a:srgbClr val="7005D4"/>
                    </a:gs>
                    <a:gs pos="30000">
                      <a:srgbClr val="181CC7"/>
                    </a:gs>
                    <a:gs pos="60001">
                      <a:srgbClr val="0A128C"/>
                    </a:gs>
                    <a:gs pos="100000">
                      <a:srgbClr val="0000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83" name="AutoShape 5734"/>
                <p:cNvSpPr>
                  <a:spLocks noChangeAspect="1" noChangeArrowheads="1"/>
                </p:cNvSpPr>
                <p:nvPr/>
              </p:nvSpPr>
              <p:spPr bwMode="auto">
                <a:xfrm>
                  <a:off x="2065" y="2441"/>
                  <a:ext cx="40" cy="137"/>
                </a:xfrm>
                <a:prstGeom prst="roundRect">
                  <a:avLst>
                    <a:gd name="adj" fmla="val 16667"/>
                  </a:avLst>
                </a:prstGeom>
                <a:gradFill rotWithShape="1">
                  <a:gsLst>
                    <a:gs pos="0">
                      <a:srgbClr val="FFF200"/>
                    </a:gs>
                    <a:gs pos="45000">
                      <a:srgbClr val="FF7A00"/>
                    </a:gs>
                    <a:gs pos="70000">
                      <a:srgbClr val="FF0300"/>
                    </a:gs>
                    <a:gs pos="100000">
                      <a:srgbClr val="4D0808"/>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256" name="Group 5735"/>
              <p:cNvGrpSpPr>
                <a:grpSpLocks noChangeAspect="1"/>
              </p:cNvGrpSpPr>
              <p:nvPr/>
            </p:nvGrpSpPr>
            <p:grpSpPr bwMode="auto">
              <a:xfrm flipV="1">
                <a:off x="893" y="1892"/>
                <a:ext cx="10" cy="42"/>
                <a:chOff x="2815" y="1923"/>
                <a:chExt cx="40" cy="217"/>
              </a:xfrm>
            </p:grpSpPr>
            <p:sp>
              <p:nvSpPr>
                <p:cNvPr id="2280" name="AutoShape 5736"/>
                <p:cNvSpPr>
                  <a:spLocks noChangeAspect="1" noChangeArrowheads="1"/>
                </p:cNvSpPr>
                <p:nvPr/>
              </p:nvSpPr>
              <p:spPr bwMode="auto">
                <a:xfrm>
                  <a:off x="2815" y="2032"/>
                  <a:ext cx="40" cy="108"/>
                </a:xfrm>
                <a:prstGeom prst="roundRect">
                  <a:avLst>
                    <a:gd name="adj" fmla="val 16667"/>
                  </a:avLst>
                </a:prstGeom>
                <a:solidFill>
                  <a:srgbClr val="00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81" name="AutoShape 5737"/>
                <p:cNvSpPr>
                  <a:spLocks noChangeAspect="1" noChangeArrowheads="1"/>
                </p:cNvSpPr>
                <p:nvPr/>
              </p:nvSpPr>
              <p:spPr bwMode="auto">
                <a:xfrm>
                  <a:off x="2815" y="1923"/>
                  <a:ext cx="40" cy="108"/>
                </a:xfrm>
                <a:prstGeom prst="roundRect">
                  <a:avLst>
                    <a:gd name="adj" fmla="val 16667"/>
                  </a:avLst>
                </a:prstGeom>
                <a:gradFill rotWithShape="1">
                  <a:gsLst>
                    <a:gs pos="0">
                      <a:srgbClr val="8488C4"/>
                    </a:gs>
                    <a:gs pos="53000">
                      <a:srgbClr val="D4DEFF"/>
                    </a:gs>
                    <a:gs pos="83000">
                      <a:srgbClr val="D4DEFF"/>
                    </a:gs>
                    <a:gs pos="100000">
                      <a:srgbClr val="96AB94"/>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257" name="Group 5738"/>
              <p:cNvGrpSpPr>
                <a:grpSpLocks noChangeAspect="1"/>
              </p:cNvGrpSpPr>
              <p:nvPr/>
            </p:nvGrpSpPr>
            <p:grpSpPr bwMode="auto">
              <a:xfrm>
                <a:off x="987" y="1814"/>
                <a:ext cx="11" cy="63"/>
                <a:chOff x="2329" y="2599"/>
                <a:chExt cx="43" cy="386"/>
              </a:xfrm>
            </p:grpSpPr>
            <p:sp>
              <p:nvSpPr>
                <p:cNvPr id="2278" name="AutoShape 5739"/>
                <p:cNvSpPr>
                  <a:spLocks noChangeAspect="1" noChangeArrowheads="1"/>
                </p:cNvSpPr>
                <p:nvPr/>
              </p:nvSpPr>
              <p:spPr bwMode="auto">
                <a:xfrm>
                  <a:off x="2329" y="2791"/>
                  <a:ext cx="43" cy="194"/>
                </a:xfrm>
                <a:prstGeom prst="roundRect">
                  <a:avLst>
                    <a:gd name="adj" fmla="val 16667"/>
                  </a:avLst>
                </a:prstGeom>
                <a:gradFill rotWithShape="1">
                  <a:gsLst>
                    <a:gs pos="0">
                      <a:srgbClr val="8C3D91"/>
                    </a:gs>
                    <a:gs pos="12000">
                      <a:srgbClr val="7005D4"/>
                    </a:gs>
                    <a:gs pos="30000">
                      <a:srgbClr val="181CC7"/>
                    </a:gs>
                    <a:gs pos="60001">
                      <a:srgbClr val="0A128C"/>
                    </a:gs>
                    <a:gs pos="100000">
                      <a:srgbClr val="0000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79" name="AutoShape 5740"/>
                <p:cNvSpPr>
                  <a:spLocks noChangeAspect="1" noChangeArrowheads="1"/>
                </p:cNvSpPr>
                <p:nvPr/>
              </p:nvSpPr>
              <p:spPr bwMode="auto">
                <a:xfrm>
                  <a:off x="2329" y="2599"/>
                  <a:ext cx="43" cy="194"/>
                </a:xfrm>
                <a:prstGeom prst="roundRect">
                  <a:avLst>
                    <a:gd name="adj" fmla="val 16667"/>
                  </a:avLst>
                </a:prstGeom>
                <a:gradFill rotWithShape="1">
                  <a:gsLst>
                    <a:gs pos="0">
                      <a:srgbClr val="FFF200"/>
                    </a:gs>
                    <a:gs pos="45000">
                      <a:srgbClr val="FF7A00"/>
                    </a:gs>
                    <a:gs pos="70000">
                      <a:srgbClr val="FF0300"/>
                    </a:gs>
                    <a:gs pos="100000">
                      <a:srgbClr val="4D0808"/>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258" name="Group 5741"/>
              <p:cNvGrpSpPr>
                <a:grpSpLocks noChangeAspect="1"/>
              </p:cNvGrpSpPr>
              <p:nvPr/>
            </p:nvGrpSpPr>
            <p:grpSpPr bwMode="auto">
              <a:xfrm>
                <a:off x="1026" y="1819"/>
                <a:ext cx="10" cy="37"/>
                <a:chOff x="2478" y="2807"/>
                <a:chExt cx="43" cy="178"/>
              </a:xfrm>
            </p:grpSpPr>
            <p:sp>
              <p:nvSpPr>
                <p:cNvPr id="2276" name="AutoShape 5742"/>
                <p:cNvSpPr>
                  <a:spLocks noChangeAspect="1" noChangeArrowheads="1"/>
                </p:cNvSpPr>
                <p:nvPr/>
              </p:nvSpPr>
              <p:spPr bwMode="auto">
                <a:xfrm>
                  <a:off x="2478" y="2807"/>
                  <a:ext cx="43" cy="89"/>
                </a:xfrm>
                <a:prstGeom prst="roundRect">
                  <a:avLst>
                    <a:gd name="adj" fmla="val 16667"/>
                  </a:avLst>
                </a:prstGeom>
                <a:gradFill rotWithShape="1">
                  <a:gsLst>
                    <a:gs pos="0">
                      <a:srgbClr val="8C3D91"/>
                    </a:gs>
                    <a:gs pos="12000">
                      <a:srgbClr val="7005D4"/>
                    </a:gs>
                    <a:gs pos="30000">
                      <a:srgbClr val="181CC7"/>
                    </a:gs>
                    <a:gs pos="60001">
                      <a:srgbClr val="0A128C"/>
                    </a:gs>
                    <a:gs pos="100000">
                      <a:srgbClr val="0000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77" name="AutoShape 5743"/>
                <p:cNvSpPr>
                  <a:spLocks noChangeAspect="1" noChangeArrowheads="1"/>
                </p:cNvSpPr>
                <p:nvPr/>
              </p:nvSpPr>
              <p:spPr bwMode="auto">
                <a:xfrm>
                  <a:off x="2478" y="2896"/>
                  <a:ext cx="43" cy="89"/>
                </a:xfrm>
                <a:prstGeom prst="roundRect">
                  <a:avLst>
                    <a:gd name="adj" fmla="val 16667"/>
                  </a:avLst>
                </a:prstGeom>
                <a:gradFill rotWithShape="1">
                  <a:gsLst>
                    <a:gs pos="0">
                      <a:srgbClr val="FFF200"/>
                    </a:gs>
                    <a:gs pos="45000">
                      <a:srgbClr val="FF7A00"/>
                    </a:gs>
                    <a:gs pos="70000">
                      <a:srgbClr val="FF0300"/>
                    </a:gs>
                    <a:gs pos="100000">
                      <a:srgbClr val="4D0808"/>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259" name="Group 5744"/>
              <p:cNvGrpSpPr>
                <a:grpSpLocks noChangeAspect="1"/>
              </p:cNvGrpSpPr>
              <p:nvPr/>
            </p:nvGrpSpPr>
            <p:grpSpPr bwMode="auto">
              <a:xfrm>
                <a:off x="1086" y="1829"/>
                <a:ext cx="11" cy="103"/>
                <a:chOff x="2195" y="2463"/>
                <a:chExt cx="40" cy="442"/>
              </a:xfrm>
            </p:grpSpPr>
            <p:sp>
              <p:nvSpPr>
                <p:cNvPr id="2274" name="AutoShape 5745"/>
                <p:cNvSpPr>
                  <a:spLocks noChangeAspect="1" noChangeArrowheads="1"/>
                </p:cNvSpPr>
                <p:nvPr/>
              </p:nvSpPr>
              <p:spPr bwMode="auto">
                <a:xfrm>
                  <a:off x="2195" y="2684"/>
                  <a:ext cx="40" cy="221"/>
                </a:xfrm>
                <a:prstGeom prst="roundRect">
                  <a:avLst>
                    <a:gd name="adj" fmla="val 16667"/>
                  </a:avLst>
                </a:prstGeom>
                <a:solidFill>
                  <a:srgbClr val="00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75" name="AutoShape 5746"/>
                <p:cNvSpPr>
                  <a:spLocks noChangeAspect="1" noChangeArrowheads="1"/>
                </p:cNvSpPr>
                <p:nvPr/>
              </p:nvSpPr>
              <p:spPr bwMode="auto">
                <a:xfrm>
                  <a:off x="2195" y="2463"/>
                  <a:ext cx="40" cy="221"/>
                </a:xfrm>
                <a:prstGeom prst="roundRect">
                  <a:avLst>
                    <a:gd name="adj" fmla="val 16667"/>
                  </a:avLst>
                </a:prstGeom>
                <a:gradFill rotWithShape="1">
                  <a:gsLst>
                    <a:gs pos="0">
                      <a:srgbClr val="8488C4"/>
                    </a:gs>
                    <a:gs pos="53000">
                      <a:srgbClr val="D4DEFF"/>
                    </a:gs>
                    <a:gs pos="83000">
                      <a:srgbClr val="D4DEFF"/>
                    </a:gs>
                    <a:gs pos="100000">
                      <a:srgbClr val="96AB94"/>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260" name="Group 5747"/>
              <p:cNvGrpSpPr>
                <a:grpSpLocks noChangeAspect="1"/>
              </p:cNvGrpSpPr>
              <p:nvPr/>
            </p:nvGrpSpPr>
            <p:grpSpPr bwMode="auto">
              <a:xfrm>
                <a:off x="1119" y="1867"/>
                <a:ext cx="10" cy="73"/>
                <a:chOff x="2329" y="2599"/>
                <a:chExt cx="43" cy="386"/>
              </a:xfrm>
            </p:grpSpPr>
            <p:sp>
              <p:nvSpPr>
                <p:cNvPr id="2272" name="AutoShape 5748"/>
                <p:cNvSpPr>
                  <a:spLocks noChangeAspect="1" noChangeArrowheads="1"/>
                </p:cNvSpPr>
                <p:nvPr/>
              </p:nvSpPr>
              <p:spPr bwMode="auto">
                <a:xfrm>
                  <a:off x="2329" y="2791"/>
                  <a:ext cx="43" cy="194"/>
                </a:xfrm>
                <a:prstGeom prst="roundRect">
                  <a:avLst>
                    <a:gd name="adj" fmla="val 16667"/>
                  </a:avLst>
                </a:prstGeom>
                <a:gradFill rotWithShape="1">
                  <a:gsLst>
                    <a:gs pos="0">
                      <a:srgbClr val="8C3D91"/>
                    </a:gs>
                    <a:gs pos="12000">
                      <a:srgbClr val="7005D4"/>
                    </a:gs>
                    <a:gs pos="30000">
                      <a:srgbClr val="181CC7"/>
                    </a:gs>
                    <a:gs pos="60001">
                      <a:srgbClr val="0A128C"/>
                    </a:gs>
                    <a:gs pos="100000">
                      <a:srgbClr val="0000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73" name="AutoShape 5749"/>
                <p:cNvSpPr>
                  <a:spLocks noChangeAspect="1" noChangeArrowheads="1"/>
                </p:cNvSpPr>
                <p:nvPr/>
              </p:nvSpPr>
              <p:spPr bwMode="auto">
                <a:xfrm>
                  <a:off x="2329" y="2599"/>
                  <a:ext cx="43" cy="194"/>
                </a:xfrm>
                <a:prstGeom prst="roundRect">
                  <a:avLst>
                    <a:gd name="adj" fmla="val 16667"/>
                  </a:avLst>
                </a:prstGeom>
                <a:gradFill rotWithShape="1">
                  <a:gsLst>
                    <a:gs pos="0">
                      <a:srgbClr val="FFF200"/>
                    </a:gs>
                    <a:gs pos="45000">
                      <a:srgbClr val="FF7A00"/>
                    </a:gs>
                    <a:gs pos="70000">
                      <a:srgbClr val="FF0300"/>
                    </a:gs>
                    <a:gs pos="100000">
                      <a:srgbClr val="4D0808"/>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261" name="Group 5750"/>
              <p:cNvGrpSpPr>
                <a:grpSpLocks noChangeAspect="1"/>
              </p:cNvGrpSpPr>
              <p:nvPr/>
            </p:nvGrpSpPr>
            <p:grpSpPr bwMode="auto">
              <a:xfrm>
                <a:off x="1055" y="1813"/>
                <a:ext cx="11" cy="78"/>
                <a:chOff x="2065" y="2441"/>
                <a:chExt cx="40" cy="272"/>
              </a:xfrm>
            </p:grpSpPr>
            <p:sp>
              <p:nvSpPr>
                <p:cNvPr id="2270" name="AutoShape 5751"/>
                <p:cNvSpPr>
                  <a:spLocks noChangeAspect="1" noChangeArrowheads="1"/>
                </p:cNvSpPr>
                <p:nvPr/>
              </p:nvSpPr>
              <p:spPr bwMode="auto">
                <a:xfrm>
                  <a:off x="2065" y="2576"/>
                  <a:ext cx="40" cy="137"/>
                </a:xfrm>
                <a:prstGeom prst="roundRect">
                  <a:avLst>
                    <a:gd name="adj" fmla="val 16667"/>
                  </a:avLst>
                </a:prstGeom>
                <a:gradFill rotWithShape="1">
                  <a:gsLst>
                    <a:gs pos="0">
                      <a:srgbClr val="8C3D91"/>
                    </a:gs>
                    <a:gs pos="12000">
                      <a:srgbClr val="7005D4"/>
                    </a:gs>
                    <a:gs pos="30000">
                      <a:srgbClr val="181CC7"/>
                    </a:gs>
                    <a:gs pos="60001">
                      <a:srgbClr val="0A128C"/>
                    </a:gs>
                    <a:gs pos="100000">
                      <a:srgbClr val="0000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71" name="AutoShape 5752"/>
                <p:cNvSpPr>
                  <a:spLocks noChangeAspect="1" noChangeArrowheads="1"/>
                </p:cNvSpPr>
                <p:nvPr/>
              </p:nvSpPr>
              <p:spPr bwMode="auto">
                <a:xfrm>
                  <a:off x="2065" y="2441"/>
                  <a:ext cx="40" cy="137"/>
                </a:xfrm>
                <a:prstGeom prst="roundRect">
                  <a:avLst>
                    <a:gd name="adj" fmla="val 16667"/>
                  </a:avLst>
                </a:prstGeom>
                <a:gradFill rotWithShape="1">
                  <a:gsLst>
                    <a:gs pos="0">
                      <a:srgbClr val="FFF200"/>
                    </a:gs>
                    <a:gs pos="45000">
                      <a:srgbClr val="FF7A00"/>
                    </a:gs>
                    <a:gs pos="70000">
                      <a:srgbClr val="FF0300"/>
                    </a:gs>
                    <a:gs pos="100000">
                      <a:srgbClr val="4D0808"/>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262" name="Freeform 5753"/>
              <p:cNvSpPr>
                <a:spLocks noChangeAspect="1"/>
              </p:cNvSpPr>
              <p:nvPr/>
            </p:nvSpPr>
            <p:spPr bwMode="auto">
              <a:xfrm flipH="1">
                <a:off x="1056" y="1811"/>
                <a:ext cx="142" cy="132"/>
              </a:xfrm>
              <a:custGeom>
                <a:avLst/>
                <a:gdLst>
                  <a:gd name="T0" fmla="*/ 41 w 2730"/>
                  <a:gd name="T1" fmla="*/ 2512 h 2533"/>
                  <a:gd name="T2" fmla="*/ 310 w 2730"/>
                  <a:gd name="T3" fmla="*/ 2397 h 2533"/>
                  <a:gd name="T4" fmla="*/ 550 w 2730"/>
                  <a:gd name="T5" fmla="*/ 2186 h 2533"/>
                  <a:gd name="T6" fmla="*/ 742 w 2730"/>
                  <a:gd name="T7" fmla="*/ 1924 h 2533"/>
                  <a:gd name="T8" fmla="*/ 1261 w 2730"/>
                  <a:gd name="T9" fmla="*/ 1084 h 2533"/>
                  <a:gd name="T10" fmla="*/ 1831 w 2730"/>
                  <a:gd name="T11" fmla="*/ 342 h 2533"/>
                  <a:gd name="T12" fmla="*/ 2282 w 2730"/>
                  <a:gd name="T13" fmla="*/ 54 h 2533"/>
                  <a:gd name="T14" fmla="*/ 2703 w 2730"/>
                  <a:gd name="T15" fmla="*/ 18 h 2533"/>
                  <a:gd name="T16" fmla="*/ 2441 w 2730"/>
                  <a:gd name="T17" fmla="*/ 126 h 2533"/>
                  <a:gd name="T18" fmla="*/ 2214 w 2730"/>
                  <a:gd name="T19" fmla="*/ 314 h 2533"/>
                  <a:gd name="T20" fmla="*/ 1971 w 2730"/>
                  <a:gd name="T21" fmla="*/ 623 h 2533"/>
                  <a:gd name="T22" fmla="*/ 1678 w 2730"/>
                  <a:gd name="T23" fmla="*/ 1089 h 2533"/>
                  <a:gd name="T24" fmla="*/ 1102 w 2730"/>
                  <a:gd name="T25" fmla="*/ 1953 h 2533"/>
                  <a:gd name="T26" fmla="*/ 554 w 2730"/>
                  <a:gd name="T27" fmla="*/ 2440 h 2533"/>
                  <a:gd name="T28" fmla="*/ 41 w 2730"/>
                  <a:gd name="T29" fmla="*/ 2512 h 2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gradFill rotWithShape="1">
                <a:gsLst>
                  <a:gs pos="0">
                    <a:srgbClr val="4D0808"/>
                  </a:gs>
                  <a:gs pos="15000">
                    <a:srgbClr val="FF0300"/>
                  </a:gs>
                  <a:gs pos="27500">
                    <a:srgbClr val="FF7A00"/>
                  </a:gs>
                  <a:gs pos="50000">
                    <a:srgbClr val="FFF200"/>
                  </a:gs>
                  <a:gs pos="72500">
                    <a:srgbClr val="FF7A00"/>
                  </a:gs>
                  <a:gs pos="85000">
                    <a:srgbClr val="FF0300"/>
                  </a:gs>
                  <a:gs pos="100000">
                    <a:srgbClr val="4D0808"/>
                  </a:gs>
                </a:gsLst>
                <a:lin ang="5400000" scaled="1"/>
              </a:gradFill>
              <a:ln>
                <a:noFill/>
              </a:ln>
              <a:effectLst/>
              <a:extLst>
                <a:ext uri="{91240B29-F687-4F45-9708-019B960494DF}">
                  <a14:hiddenLine xmlns:a14="http://schemas.microsoft.com/office/drawing/2010/main" w="9525">
                    <a:solidFill>
                      <a:srgbClr val="FF99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63" name="Freeform 5754"/>
              <p:cNvSpPr>
                <a:spLocks noChangeAspect="1"/>
              </p:cNvSpPr>
              <p:nvPr/>
            </p:nvSpPr>
            <p:spPr bwMode="auto">
              <a:xfrm flipH="1">
                <a:off x="977" y="1811"/>
                <a:ext cx="142" cy="132"/>
              </a:xfrm>
              <a:custGeom>
                <a:avLst/>
                <a:gdLst>
                  <a:gd name="T0" fmla="*/ 41 w 2730"/>
                  <a:gd name="T1" fmla="*/ 2512 h 2533"/>
                  <a:gd name="T2" fmla="*/ 310 w 2730"/>
                  <a:gd name="T3" fmla="*/ 2397 h 2533"/>
                  <a:gd name="T4" fmla="*/ 550 w 2730"/>
                  <a:gd name="T5" fmla="*/ 2186 h 2533"/>
                  <a:gd name="T6" fmla="*/ 742 w 2730"/>
                  <a:gd name="T7" fmla="*/ 1924 h 2533"/>
                  <a:gd name="T8" fmla="*/ 1261 w 2730"/>
                  <a:gd name="T9" fmla="*/ 1084 h 2533"/>
                  <a:gd name="T10" fmla="*/ 1831 w 2730"/>
                  <a:gd name="T11" fmla="*/ 342 h 2533"/>
                  <a:gd name="T12" fmla="*/ 2282 w 2730"/>
                  <a:gd name="T13" fmla="*/ 54 h 2533"/>
                  <a:gd name="T14" fmla="*/ 2703 w 2730"/>
                  <a:gd name="T15" fmla="*/ 18 h 2533"/>
                  <a:gd name="T16" fmla="*/ 2441 w 2730"/>
                  <a:gd name="T17" fmla="*/ 126 h 2533"/>
                  <a:gd name="T18" fmla="*/ 2214 w 2730"/>
                  <a:gd name="T19" fmla="*/ 314 h 2533"/>
                  <a:gd name="T20" fmla="*/ 1971 w 2730"/>
                  <a:gd name="T21" fmla="*/ 623 h 2533"/>
                  <a:gd name="T22" fmla="*/ 1678 w 2730"/>
                  <a:gd name="T23" fmla="*/ 1089 h 2533"/>
                  <a:gd name="T24" fmla="*/ 1102 w 2730"/>
                  <a:gd name="T25" fmla="*/ 1953 h 2533"/>
                  <a:gd name="T26" fmla="*/ 554 w 2730"/>
                  <a:gd name="T27" fmla="*/ 2440 h 2533"/>
                  <a:gd name="T28" fmla="*/ 41 w 2730"/>
                  <a:gd name="T29" fmla="*/ 2512 h 2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gradFill rotWithShape="1">
                <a:gsLst>
                  <a:gs pos="0">
                    <a:srgbClr val="C7FF29">
                      <a:gamma/>
                      <a:shade val="0"/>
                      <a:invGamma/>
                    </a:srgbClr>
                  </a:gs>
                  <a:gs pos="50000">
                    <a:srgbClr val="C7FF29"/>
                  </a:gs>
                  <a:gs pos="100000">
                    <a:srgbClr val="C7FF29">
                      <a:gamma/>
                      <a:shade val="0"/>
                      <a:invGamma/>
                    </a:srgbClr>
                  </a:gs>
                </a:gsLst>
                <a:lin ang="5400000" scaled="1"/>
              </a:gradFill>
              <a:ln>
                <a:noFill/>
              </a:ln>
              <a:effectLst/>
              <a:extLst>
                <a:ext uri="{91240B29-F687-4F45-9708-019B960494DF}">
                  <a14:hiddenLine xmlns:a14="http://schemas.microsoft.com/office/drawing/2010/main" w="9525">
                    <a:solidFill>
                      <a:srgbClr val="33CC33"/>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64" name="Freeform 5755"/>
              <p:cNvSpPr>
                <a:spLocks noChangeAspect="1"/>
              </p:cNvSpPr>
              <p:nvPr/>
            </p:nvSpPr>
            <p:spPr bwMode="auto">
              <a:xfrm flipH="1">
                <a:off x="783" y="1811"/>
                <a:ext cx="143" cy="132"/>
              </a:xfrm>
              <a:custGeom>
                <a:avLst/>
                <a:gdLst>
                  <a:gd name="T0" fmla="*/ 41 w 2730"/>
                  <a:gd name="T1" fmla="*/ 2512 h 2533"/>
                  <a:gd name="T2" fmla="*/ 310 w 2730"/>
                  <a:gd name="T3" fmla="*/ 2397 h 2533"/>
                  <a:gd name="T4" fmla="*/ 550 w 2730"/>
                  <a:gd name="T5" fmla="*/ 2186 h 2533"/>
                  <a:gd name="T6" fmla="*/ 742 w 2730"/>
                  <a:gd name="T7" fmla="*/ 1924 h 2533"/>
                  <a:gd name="T8" fmla="*/ 1261 w 2730"/>
                  <a:gd name="T9" fmla="*/ 1084 h 2533"/>
                  <a:gd name="T10" fmla="*/ 1831 w 2730"/>
                  <a:gd name="T11" fmla="*/ 342 h 2533"/>
                  <a:gd name="T12" fmla="*/ 2282 w 2730"/>
                  <a:gd name="T13" fmla="*/ 54 h 2533"/>
                  <a:gd name="T14" fmla="*/ 2703 w 2730"/>
                  <a:gd name="T15" fmla="*/ 18 h 2533"/>
                  <a:gd name="T16" fmla="*/ 2441 w 2730"/>
                  <a:gd name="T17" fmla="*/ 126 h 2533"/>
                  <a:gd name="T18" fmla="*/ 2214 w 2730"/>
                  <a:gd name="T19" fmla="*/ 314 h 2533"/>
                  <a:gd name="T20" fmla="*/ 1971 w 2730"/>
                  <a:gd name="T21" fmla="*/ 623 h 2533"/>
                  <a:gd name="T22" fmla="*/ 1678 w 2730"/>
                  <a:gd name="T23" fmla="*/ 1089 h 2533"/>
                  <a:gd name="T24" fmla="*/ 1102 w 2730"/>
                  <a:gd name="T25" fmla="*/ 1953 h 2533"/>
                  <a:gd name="T26" fmla="*/ 554 w 2730"/>
                  <a:gd name="T27" fmla="*/ 2440 h 2533"/>
                  <a:gd name="T28" fmla="*/ 41 w 2730"/>
                  <a:gd name="T29" fmla="*/ 2512 h 2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gradFill rotWithShape="1">
                <a:gsLst>
                  <a:gs pos="0">
                    <a:srgbClr val="4D0808"/>
                  </a:gs>
                  <a:gs pos="15000">
                    <a:srgbClr val="FF0300"/>
                  </a:gs>
                  <a:gs pos="27500">
                    <a:srgbClr val="FF7A00"/>
                  </a:gs>
                  <a:gs pos="50000">
                    <a:srgbClr val="FFF200"/>
                  </a:gs>
                  <a:gs pos="72500">
                    <a:srgbClr val="FF7A00"/>
                  </a:gs>
                  <a:gs pos="85000">
                    <a:srgbClr val="FF0300"/>
                  </a:gs>
                  <a:gs pos="100000">
                    <a:srgbClr val="4D0808"/>
                  </a:gs>
                </a:gsLst>
                <a:lin ang="5400000" scaled="1"/>
              </a:gradFill>
              <a:ln>
                <a:noFill/>
              </a:ln>
              <a:effectLst/>
              <a:extLst>
                <a:ext uri="{91240B29-F687-4F45-9708-019B960494DF}">
                  <a14:hiddenLine xmlns:a14="http://schemas.microsoft.com/office/drawing/2010/main" w="9525">
                    <a:solidFill>
                      <a:srgbClr val="FF99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65" name="Freeform 5756"/>
              <p:cNvSpPr>
                <a:spLocks noChangeAspect="1"/>
              </p:cNvSpPr>
              <p:nvPr/>
            </p:nvSpPr>
            <p:spPr bwMode="auto">
              <a:xfrm flipH="1">
                <a:off x="704" y="1811"/>
                <a:ext cx="143" cy="132"/>
              </a:xfrm>
              <a:custGeom>
                <a:avLst/>
                <a:gdLst>
                  <a:gd name="T0" fmla="*/ 41 w 2730"/>
                  <a:gd name="T1" fmla="*/ 2512 h 2533"/>
                  <a:gd name="T2" fmla="*/ 310 w 2730"/>
                  <a:gd name="T3" fmla="*/ 2397 h 2533"/>
                  <a:gd name="T4" fmla="*/ 550 w 2730"/>
                  <a:gd name="T5" fmla="*/ 2186 h 2533"/>
                  <a:gd name="T6" fmla="*/ 742 w 2730"/>
                  <a:gd name="T7" fmla="*/ 1924 h 2533"/>
                  <a:gd name="T8" fmla="*/ 1261 w 2730"/>
                  <a:gd name="T9" fmla="*/ 1084 h 2533"/>
                  <a:gd name="T10" fmla="*/ 1831 w 2730"/>
                  <a:gd name="T11" fmla="*/ 342 h 2533"/>
                  <a:gd name="T12" fmla="*/ 2282 w 2730"/>
                  <a:gd name="T13" fmla="*/ 54 h 2533"/>
                  <a:gd name="T14" fmla="*/ 2703 w 2730"/>
                  <a:gd name="T15" fmla="*/ 18 h 2533"/>
                  <a:gd name="T16" fmla="*/ 2441 w 2730"/>
                  <a:gd name="T17" fmla="*/ 126 h 2533"/>
                  <a:gd name="T18" fmla="*/ 2214 w 2730"/>
                  <a:gd name="T19" fmla="*/ 314 h 2533"/>
                  <a:gd name="T20" fmla="*/ 1971 w 2730"/>
                  <a:gd name="T21" fmla="*/ 623 h 2533"/>
                  <a:gd name="T22" fmla="*/ 1678 w 2730"/>
                  <a:gd name="T23" fmla="*/ 1089 h 2533"/>
                  <a:gd name="T24" fmla="*/ 1102 w 2730"/>
                  <a:gd name="T25" fmla="*/ 1953 h 2533"/>
                  <a:gd name="T26" fmla="*/ 554 w 2730"/>
                  <a:gd name="T27" fmla="*/ 2440 h 2533"/>
                  <a:gd name="T28" fmla="*/ 41 w 2730"/>
                  <a:gd name="T29" fmla="*/ 2512 h 2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gradFill rotWithShape="1">
                <a:gsLst>
                  <a:gs pos="0">
                    <a:srgbClr val="C7FF29">
                      <a:gamma/>
                      <a:shade val="0"/>
                      <a:invGamma/>
                    </a:srgbClr>
                  </a:gs>
                  <a:gs pos="50000">
                    <a:srgbClr val="C7FF29"/>
                  </a:gs>
                  <a:gs pos="100000">
                    <a:srgbClr val="C7FF29">
                      <a:gamma/>
                      <a:shade val="0"/>
                      <a:invGamma/>
                    </a:srgbClr>
                  </a:gs>
                </a:gsLst>
                <a:lin ang="5400000" scaled="1"/>
              </a:gradFill>
              <a:ln>
                <a:noFill/>
              </a:ln>
              <a:effectLst/>
              <a:extLst>
                <a:ext uri="{91240B29-F687-4F45-9708-019B960494DF}">
                  <a14:hiddenLine xmlns:a14="http://schemas.microsoft.com/office/drawing/2010/main" w="9525">
                    <a:solidFill>
                      <a:srgbClr val="33CC33"/>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66" name="Freeform 5757"/>
              <p:cNvSpPr>
                <a:spLocks noChangeAspect="1"/>
              </p:cNvSpPr>
              <p:nvPr/>
            </p:nvSpPr>
            <p:spPr bwMode="auto">
              <a:xfrm flipH="1">
                <a:off x="511" y="1811"/>
                <a:ext cx="143" cy="132"/>
              </a:xfrm>
              <a:custGeom>
                <a:avLst/>
                <a:gdLst>
                  <a:gd name="T0" fmla="*/ 41 w 2730"/>
                  <a:gd name="T1" fmla="*/ 2512 h 2533"/>
                  <a:gd name="T2" fmla="*/ 310 w 2730"/>
                  <a:gd name="T3" fmla="*/ 2397 h 2533"/>
                  <a:gd name="T4" fmla="*/ 550 w 2730"/>
                  <a:gd name="T5" fmla="*/ 2186 h 2533"/>
                  <a:gd name="T6" fmla="*/ 742 w 2730"/>
                  <a:gd name="T7" fmla="*/ 1924 h 2533"/>
                  <a:gd name="T8" fmla="*/ 1261 w 2730"/>
                  <a:gd name="T9" fmla="*/ 1084 h 2533"/>
                  <a:gd name="T10" fmla="*/ 1831 w 2730"/>
                  <a:gd name="T11" fmla="*/ 342 h 2533"/>
                  <a:gd name="T12" fmla="*/ 2282 w 2730"/>
                  <a:gd name="T13" fmla="*/ 54 h 2533"/>
                  <a:gd name="T14" fmla="*/ 2703 w 2730"/>
                  <a:gd name="T15" fmla="*/ 18 h 2533"/>
                  <a:gd name="T16" fmla="*/ 2441 w 2730"/>
                  <a:gd name="T17" fmla="*/ 126 h 2533"/>
                  <a:gd name="T18" fmla="*/ 2214 w 2730"/>
                  <a:gd name="T19" fmla="*/ 314 h 2533"/>
                  <a:gd name="T20" fmla="*/ 1971 w 2730"/>
                  <a:gd name="T21" fmla="*/ 623 h 2533"/>
                  <a:gd name="T22" fmla="*/ 1678 w 2730"/>
                  <a:gd name="T23" fmla="*/ 1089 h 2533"/>
                  <a:gd name="T24" fmla="*/ 1102 w 2730"/>
                  <a:gd name="T25" fmla="*/ 1953 h 2533"/>
                  <a:gd name="T26" fmla="*/ 554 w 2730"/>
                  <a:gd name="T27" fmla="*/ 2440 h 2533"/>
                  <a:gd name="T28" fmla="*/ 41 w 2730"/>
                  <a:gd name="T29" fmla="*/ 2512 h 2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gradFill rotWithShape="1">
                <a:gsLst>
                  <a:gs pos="0">
                    <a:srgbClr val="4D0808"/>
                  </a:gs>
                  <a:gs pos="15000">
                    <a:srgbClr val="FF0300"/>
                  </a:gs>
                  <a:gs pos="27500">
                    <a:srgbClr val="FF7A00"/>
                  </a:gs>
                  <a:gs pos="50000">
                    <a:srgbClr val="FFF200"/>
                  </a:gs>
                  <a:gs pos="72500">
                    <a:srgbClr val="FF7A00"/>
                  </a:gs>
                  <a:gs pos="85000">
                    <a:srgbClr val="FF0300"/>
                  </a:gs>
                  <a:gs pos="100000">
                    <a:srgbClr val="4D0808"/>
                  </a:gs>
                </a:gsLst>
                <a:lin ang="5400000" scaled="1"/>
              </a:gradFill>
              <a:ln>
                <a:noFill/>
              </a:ln>
              <a:effectLst/>
              <a:extLst>
                <a:ext uri="{91240B29-F687-4F45-9708-019B960494DF}">
                  <a14:hiddenLine xmlns:a14="http://schemas.microsoft.com/office/drawing/2010/main" w="9525">
                    <a:solidFill>
                      <a:srgbClr val="FF99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67" name="Freeform 5758"/>
              <p:cNvSpPr>
                <a:spLocks noChangeAspect="1"/>
              </p:cNvSpPr>
              <p:nvPr/>
            </p:nvSpPr>
            <p:spPr bwMode="auto">
              <a:xfrm flipH="1">
                <a:off x="432" y="1811"/>
                <a:ext cx="143" cy="132"/>
              </a:xfrm>
              <a:custGeom>
                <a:avLst/>
                <a:gdLst>
                  <a:gd name="T0" fmla="*/ 41 w 2730"/>
                  <a:gd name="T1" fmla="*/ 2512 h 2533"/>
                  <a:gd name="T2" fmla="*/ 310 w 2730"/>
                  <a:gd name="T3" fmla="*/ 2397 h 2533"/>
                  <a:gd name="T4" fmla="*/ 550 w 2730"/>
                  <a:gd name="T5" fmla="*/ 2186 h 2533"/>
                  <a:gd name="T6" fmla="*/ 742 w 2730"/>
                  <a:gd name="T7" fmla="*/ 1924 h 2533"/>
                  <a:gd name="T8" fmla="*/ 1261 w 2730"/>
                  <a:gd name="T9" fmla="*/ 1084 h 2533"/>
                  <a:gd name="T10" fmla="*/ 1831 w 2730"/>
                  <a:gd name="T11" fmla="*/ 342 h 2533"/>
                  <a:gd name="T12" fmla="*/ 2282 w 2730"/>
                  <a:gd name="T13" fmla="*/ 54 h 2533"/>
                  <a:gd name="T14" fmla="*/ 2703 w 2730"/>
                  <a:gd name="T15" fmla="*/ 18 h 2533"/>
                  <a:gd name="T16" fmla="*/ 2441 w 2730"/>
                  <a:gd name="T17" fmla="*/ 126 h 2533"/>
                  <a:gd name="T18" fmla="*/ 2214 w 2730"/>
                  <a:gd name="T19" fmla="*/ 314 h 2533"/>
                  <a:gd name="T20" fmla="*/ 1971 w 2730"/>
                  <a:gd name="T21" fmla="*/ 623 h 2533"/>
                  <a:gd name="T22" fmla="*/ 1678 w 2730"/>
                  <a:gd name="T23" fmla="*/ 1089 h 2533"/>
                  <a:gd name="T24" fmla="*/ 1102 w 2730"/>
                  <a:gd name="T25" fmla="*/ 1953 h 2533"/>
                  <a:gd name="T26" fmla="*/ 554 w 2730"/>
                  <a:gd name="T27" fmla="*/ 2440 h 2533"/>
                  <a:gd name="T28" fmla="*/ 41 w 2730"/>
                  <a:gd name="T29" fmla="*/ 2512 h 2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gradFill rotWithShape="1">
                <a:gsLst>
                  <a:gs pos="0">
                    <a:srgbClr val="C7FF29">
                      <a:gamma/>
                      <a:shade val="0"/>
                      <a:invGamma/>
                    </a:srgbClr>
                  </a:gs>
                  <a:gs pos="50000">
                    <a:srgbClr val="C7FF29"/>
                  </a:gs>
                  <a:gs pos="100000">
                    <a:srgbClr val="C7FF29">
                      <a:gamma/>
                      <a:shade val="0"/>
                      <a:invGamma/>
                    </a:srgbClr>
                  </a:gs>
                </a:gsLst>
                <a:lin ang="5400000" scaled="1"/>
              </a:gradFill>
              <a:ln>
                <a:noFill/>
              </a:ln>
              <a:effectLst/>
              <a:extLst>
                <a:ext uri="{91240B29-F687-4F45-9708-019B960494DF}">
                  <a14:hiddenLine xmlns:a14="http://schemas.microsoft.com/office/drawing/2010/main" w="9525">
                    <a:solidFill>
                      <a:srgbClr val="33CC33"/>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68" name="Freeform 5759"/>
              <p:cNvSpPr>
                <a:spLocks noChangeAspect="1"/>
              </p:cNvSpPr>
              <p:nvPr/>
            </p:nvSpPr>
            <p:spPr bwMode="auto">
              <a:xfrm flipH="1">
                <a:off x="239" y="1811"/>
                <a:ext cx="142" cy="132"/>
              </a:xfrm>
              <a:custGeom>
                <a:avLst/>
                <a:gdLst>
                  <a:gd name="T0" fmla="*/ 41 w 2730"/>
                  <a:gd name="T1" fmla="*/ 2512 h 2533"/>
                  <a:gd name="T2" fmla="*/ 310 w 2730"/>
                  <a:gd name="T3" fmla="*/ 2397 h 2533"/>
                  <a:gd name="T4" fmla="*/ 550 w 2730"/>
                  <a:gd name="T5" fmla="*/ 2186 h 2533"/>
                  <a:gd name="T6" fmla="*/ 742 w 2730"/>
                  <a:gd name="T7" fmla="*/ 1924 h 2533"/>
                  <a:gd name="T8" fmla="*/ 1261 w 2730"/>
                  <a:gd name="T9" fmla="*/ 1084 h 2533"/>
                  <a:gd name="T10" fmla="*/ 1831 w 2730"/>
                  <a:gd name="T11" fmla="*/ 342 h 2533"/>
                  <a:gd name="T12" fmla="*/ 2282 w 2730"/>
                  <a:gd name="T13" fmla="*/ 54 h 2533"/>
                  <a:gd name="T14" fmla="*/ 2703 w 2730"/>
                  <a:gd name="T15" fmla="*/ 18 h 2533"/>
                  <a:gd name="T16" fmla="*/ 2441 w 2730"/>
                  <a:gd name="T17" fmla="*/ 126 h 2533"/>
                  <a:gd name="T18" fmla="*/ 2214 w 2730"/>
                  <a:gd name="T19" fmla="*/ 314 h 2533"/>
                  <a:gd name="T20" fmla="*/ 1971 w 2730"/>
                  <a:gd name="T21" fmla="*/ 623 h 2533"/>
                  <a:gd name="T22" fmla="*/ 1678 w 2730"/>
                  <a:gd name="T23" fmla="*/ 1089 h 2533"/>
                  <a:gd name="T24" fmla="*/ 1102 w 2730"/>
                  <a:gd name="T25" fmla="*/ 1953 h 2533"/>
                  <a:gd name="T26" fmla="*/ 554 w 2730"/>
                  <a:gd name="T27" fmla="*/ 2440 h 2533"/>
                  <a:gd name="T28" fmla="*/ 41 w 2730"/>
                  <a:gd name="T29" fmla="*/ 2512 h 2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gradFill rotWithShape="1">
                <a:gsLst>
                  <a:gs pos="0">
                    <a:srgbClr val="4D0808"/>
                  </a:gs>
                  <a:gs pos="15000">
                    <a:srgbClr val="FF0300"/>
                  </a:gs>
                  <a:gs pos="27500">
                    <a:srgbClr val="FF7A00"/>
                  </a:gs>
                  <a:gs pos="50000">
                    <a:srgbClr val="FFF200"/>
                  </a:gs>
                  <a:gs pos="72500">
                    <a:srgbClr val="FF7A00"/>
                  </a:gs>
                  <a:gs pos="85000">
                    <a:srgbClr val="FF0300"/>
                  </a:gs>
                  <a:gs pos="100000">
                    <a:srgbClr val="4D0808"/>
                  </a:gs>
                </a:gsLst>
                <a:lin ang="5400000" scaled="1"/>
              </a:gradFill>
              <a:ln>
                <a:noFill/>
              </a:ln>
              <a:effectLst/>
              <a:extLst>
                <a:ext uri="{91240B29-F687-4F45-9708-019B960494DF}">
                  <a14:hiddenLine xmlns:a14="http://schemas.microsoft.com/office/drawing/2010/main" w="3175" cmpd="sng">
                    <a:solidFill>
                      <a:srgbClr val="FF99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69" name="Freeform 5760"/>
              <p:cNvSpPr>
                <a:spLocks noChangeAspect="1"/>
              </p:cNvSpPr>
              <p:nvPr/>
            </p:nvSpPr>
            <p:spPr bwMode="auto">
              <a:xfrm flipH="1">
                <a:off x="161" y="1811"/>
                <a:ext cx="141" cy="132"/>
              </a:xfrm>
              <a:custGeom>
                <a:avLst/>
                <a:gdLst>
                  <a:gd name="T0" fmla="*/ 41 w 2730"/>
                  <a:gd name="T1" fmla="*/ 2512 h 2533"/>
                  <a:gd name="T2" fmla="*/ 310 w 2730"/>
                  <a:gd name="T3" fmla="*/ 2397 h 2533"/>
                  <a:gd name="T4" fmla="*/ 550 w 2730"/>
                  <a:gd name="T5" fmla="*/ 2186 h 2533"/>
                  <a:gd name="T6" fmla="*/ 742 w 2730"/>
                  <a:gd name="T7" fmla="*/ 1924 h 2533"/>
                  <a:gd name="T8" fmla="*/ 1261 w 2730"/>
                  <a:gd name="T9" fmla="*/ 1084 h 2533"/>
                  <a:gd name="T10" fmla="*/ 1831 w 2730"/>
                  <a:gd name="T11" fmla="*/ 342 h 2533"/>
                  <a:gd name="T12" fmla="*/ 2282 w 2730"/>
                  <a:gd name="T13" fmla="*/ 54 h 2533"/>
                  <a:gd name="T14" fmla="*/ 2703 w 2730"/>
                  <a:gd name="T15" fmla="*/ 18 h 2533"/>
                  <a:gd name="T16" fmla="*/ 2441 w 2730"/>
                  <a:gd name="T17" fmla="*/ 126 h 2533"/>
                  <a:gd name="T18" fmla="*/ 2214 w 2730"/>
                  <a:gd name="T19" fmla="*/ 314 h 2533"/>
                  <a:gd name="T20" fmla="*/ 1971 w 2730"/>
                  <a:gd name="T21" fmla="*/ 623 h 2533"/>
                  <a:gd name="T22" fmla="*/ 1678 w 2730"/>
                  <a:gd name="T23" fmla="*/ 1089 h 2533"/>
                  <a:gd name="T24" fmla="*/ 1102 w 2730"/>
                  <a:gd name="T25" fmla="*/ 1953 h 2533"/>
                  <a:gd name="T26" fmla="*/ 554 w 2730"/>
                  <a:gd name="T27" fmla="*/ 2440 h 2533"/>
                  <a:gd name="T28" fmla="*/ 41 w 2730"/>
                  <a:gd name="T29" fmla="*/ 2512 h 2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gradFill rotWithShape="1">
                <a:gsLst>
                  <a:gs pos="0">
                    <a:srgbClr val="C7FF29">
                      <a:gamma/>
                      <a:shade val="0"/>
                      <a:invGamma/>
                    </a:srgbClr>
                  </a:gs>
                  <a:gs pos="50000">
                    <a:srgbClr val="C7FF29"/>
                  </a:gs>
                  <a:gs pos="100000">
                    <a:srgbClr val="C7FF29">
                      <a:gamma/>
                      <a:shade val="0"/>
                      <a:invGamma/>
                    </a:srgbClr>
                  </a:gs>
                </a:gsLst>
                <a:lin ang="5400000" scaled="1"/>
              </a:gradFill>
              <a:ln>
                <a:noFill/>
              </a:ln>
              <a:effectLst/>
              <a:extLst>
                <a:ext uri="{91240B29-F687-4F45-9708-019B960494DF}">
                  <a14:hiddenLine xmlns:a14="http://schemas.microsoft.com/office/drawing/2010/main" w="9525">
                    <a:solidFill>
                      <a:srgbClr val="33CC33"/>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5" name="Group 5660"/>
            <p:cNvGrpSpPr>
              <a:grpSpLocks/>
            </p:cNvGrpSpPr>
            <p:nvPr/>
          </p:nvGrpSpPr>
          <p:grpSpPr bwMode="auto">
            <a:xfrm rot="297977">
              <a:off x="1378824" y="1004520"/>
              <a:ext cx="634238" cy="57150"/>
              <a:chOff x="103" y="1811"/>
              <a:chExt cx="1152" cy="132"/>
            </a:xfrm>
          </p:grpSpPr>
          <p:sp>
            <p:nvSpPr>
              <p:cNvPr id="2126" name="Freeform 5661"/>
              <p:cNvSpPr>
                <a:spLocks noChangeAspect="1"/>
              </p:cNvSpPr>
              <p:nvPr/>
            </p:nvSpPr>
            <p:spPr bwMode="auto">
              <a:xfrm>
                <a:off x="375" y="1811"/>
                <a:ext cx="142" cy="132"/>
              </a:xfrm>
              <a:custGeom>
                <a:avLst/>
                <a:gdLst>
                  <a:gd name="T0" fmla="*/ 41 w 2730"/>
                  <a:gd name="T1" fmla="*/ 2512 h 2533"/>
                  <a:gd name="T2" fmla="*/ 310 w 2730"/>
                  <a:gd name="T3" fmla="*/ 2397 h 2533"/>
                  <a:gd name="T4" fmla="*/ 550 w 2730"/>
                  <a:gd name="T5" fmla="*/ 2186 h 2533"/>
                  <a:gd name="T6" fmla="*/ 742 w 2730"/>
                  <a:gd name="T7" fmla="*/ 1924 h 2533"/>
                  <a:gd name="T8" fmla="*/ 1261 w 2730"/>
                  <a:gd name="T9" fmla="*/ 1084 h 2533"/>
                  <a:gd name="T10" fmla="*/ 1831 w 2730"/>
                  <a:gd name="T11" fmla="*/ 342 h 2533"/>
                  <a:gd name="T12" fmla="*/ 2282 w 2730"/>
                  <a:gd name="T13" fmla="*/ 54 h 2533"/>
                  <a:gd name="T14" fmla="*/ 2703 w 2730"/>
                  <a:gd name="T15" fmla="*/ 18 h 2533"/>
                  <a:gd name="T16" fmla="*/ 2441 w 2730"/>
                  <a:gd name="T17" fmla="*/ 126 h 2533"/>
                  <a:gd name="T18" fmla="*/ 2214 w 2730"/>
                  <a:gd name="T19" fmla="*/ 314 h 2533"/>
                  <a:gd name="T20" fmla="*/ 1971 w 2730"/>
                  <a:gd name="T21" fmla="*/ 623 h 2533"/>
                  <a:gd name="T22" fmla="*/ 1678 w 2730"/>
                  <a:gd name="T23" fmla="*/ 1089 h 2533"/>
                  <a:gd name="T24" fmla="*/ 1102 w 2730"/>
                  <a:gd name="T25" fmla="*/ 1953 h 2533"/>
                  <a:gd name="T26" fmla="*/ 554 w 2730"/>
                  <a:gd name="T27" fmla="*/ 2440 h 2533"/>
                  <a:gd name="T28" fmla="*/ 41 w 2730"/>
                  <a:gd name="T29" fmla="*/ 2512 h 2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gradFill rotWithShape="1">
                <a:gsLst>
                  <a:gs pos="0">
                    <a:srgbClr val="4D0808"/>
                  </a:gs>
                  <a:gs pos="15000">
                    <a:srgbClr val="FF0300"/>
                  </a:gs>
                  <a:gs pos="27500">
                    <a:srgbClr val="FF7A00"/>
                  </a:gs>
                  <a:gs pos="50000">
                    <a:srgbClr val="FFF200"/>
                  </a:gs>
                  <a:gs pos="72500">
                    <a:srgbClr val="FF7A00"/>
                  </a:gs>
                  <a:gs pos="85000">
                    <a:srgbClr val="FF0300"/>
                  </a:gs>
                  <a:gs pos="100000">
                    <a:srgbClr val="4D0808"/>
                  </a:gs>
                </a:gsLst>
                <a:lin ang="5400000" scaled="1"/>
              </a:gradFill>
              <a:ln>
                <a:noFill/>
              </a:ln>
              <a:effectLst/>
              <a:extLst>
                <a:ext uri="{91240B29-F687-4F45-9708-019B960494DF}">
                  <a14:hiddenLine xmlns:a14="http://schemas.microsoft.com/office/drawing/2010/main" w="3175" cmpd="sng">
                    <a:solidFill>
                      <a:srgbClr val="FF99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27" name="Freeform 5662"/>
              <p:cNvSpPr>
                <a:spLocks noChangeAspect="1"/>
              </p:cNvSpPr>
              <p:nvPr/>
            </p:nvSpPr>
            <p:spPr bwMode="auto">
              <a:xfrm>
                <a:off x="297" y="1811"/>
                <a:ext cx="141" cy="132"/>
              </a:xfrm>
              <a:custGeom>
                <a:avLst/>
                <a:gdLst>
                  <a:gd name="T0" fmla="*/ 41 w 2730"/>
                  <a:gd name="T1" fmla="*/ 2512 h 2533"/>
                  <a:gd name="T2" fmla="*/ 310 w 2730"/>
                  <a:gd name="T3" fmla="*/ 2397 h 2533"/>
                  <a:gd name="T4" fmla="*/ 550 w 2730"/>
                  <a:gd name="T5" fmla="*/ 2186 h 2533"/>
                  <a:gd name="T6" fmla="*/ 742 w 2730"/>
                  <a:gd name="T7" fmla="*/ 1924 h 2533"/>
                  <a:gd name="T8" fmla="*/ 1261 w 2730"/>
                  <a:gd name="T9" fmla="*/ 1084 h 2533"/>
                  <a:gd name="T10" fmla="*/ 1831 w 2730"/>
                  <a:gd name="T11" fmla="*/ 342 h 2533"/>
                  <a:gd name="T12" fmla="*/ 2282 w 2730"/>
                  <a:gd name="T13" fmla="*/ 54 h 2533"/>
                  <a:gd name="T14" fmla="*/ 2703 w 2730"/>
                  <a:gd name="T15" fmla="*/ 18 h 2533"/>
                  <a:gd name="T16" fmla="*/ 2441 w 2730"/>
                  <a:gd name="T17" fmla="*/ 126 h 2533"/>
                  <a:gd name="T18" fmla="*/ 2214 w 2730"/>
                  <a:gd name="T19" fmla="*/ 314 h 2533"/>
                  <a:gd name="T20" fmla="*/ 1971 w 2730"/>
                  <a:gd name="T21" fmla="*/ 623 h 2533"/>
                  <a:gd name="T22" fmla="*/ 1678 w 2730"/>
                  <a:gd name="T23" fmla="*/ 1089 h 2533"/>
                  <a:gd name="T24" fmla="*/ 1102 w 2730"/>
                  <a:gd name="T25" fmla="*/ 1953 h 2533"/>
                  <a:gd name="T26" fmla="*/ 554 w 2730"/>
                  <a:gd name="T27" fmla="*/ 2440 h 2533"/>
                  <a:gd name="T28" fmla="*/ 41 w 2730"/>
                  <a:gd name="T29" fmla="*/ 2512 h 2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gradFill rotWithShape="1">
                <a:gsLst>
                  <a:gs pos="0">
                    <a:srgbClr val="C7FF29">
                      <a:gamma/>
                      <a:shade val="0"/>
                      <a:invGamma/>
                    </a:srgbClr>
                  </a:gs>
                  <a:gs pos="50000">
                    <a:srgbClr val="C7FF29"/>
                  </a:gs>
                  <a:gs pos="100000">
                    <a:srgbClr val="C7FF29">
                      <a:gamma/>
                      <a:shade val="0"/>
                      <a:invGamma/>
                    </a:srgbClr>
                  </a:gs>
                </a:gsLst>
                <a:lin ang="5400000" scaled="1"/>
              </a:gradFill>
              <a:ln>
                <a:noFill/>
              </a:ln>
              <a:effectLst/>
              <a:extLst>
                <a:ext uri="{91240B29-F687-4F45-9708-019B960494DF}">
                  <a14:hiddenLine xmlns:a14="http://schemas.microsoft.com/office/drawing/2010/main" w="3175" cmpd="sng">
                    <a:solidFill>
                      <a:srgbClr val="33CC33"/>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28" name="Freeform 5663"/>
              <p:cNvSpPr>
                <a:spLocks noChangeAspect="1"/>
              </p:cNvSpPr>
              <p:nvPr/>
            </p:nvSpPr>
            <p:spPr bwMode="auto">
              <a:xfrm>
                <a:off x="647" y="1811"/>
                <a:ext cx="143" cy="132"/>
              </a:xfrm>
              <a:custGeom>
                <a:avLst/>
                <a:gdLst>
                  <a:gd name="T0" fmla="*/ 41 w 2730"/>
                  <a:gd name="T1" fmla="*/ 2512 h 2533"/>
                  <a:gd name="T2" fmla="*/ 310 w 2730"/>
                  <a:gd name="T3" fmla="*/ 2397 h 2533"/>
                  <a:gd name="T4" fmla="*/ 550 w 2730"/>
                  <a:gd name="T5" fmla="*/ 2186 h 2533"/>
                  <a:gd name="T6" fmla="*/ 742 w 2730"/>
                  <a:gd name="T7" fmla="*/ 1924 h 2533"/>
                  <a:gd name="T8" fmla="*/ 1261 w 2730"/>
                  <a:gd name="T9" fmla="*/ 1084 h 2533"/>
                  <a:gd name="T10" fmla="*/ 1831 w 2730"/>
                  <a:gd name="T11" fmla="*/ 342 h 2533"/>
                  <a:gd name="T12" fmla="*/ 2282 w 2730"/>
                  <a:gd name="T13" fmla="*/ 54 h 2533"/>
                  <a:gd name="T14" fmla="*/ 2703 w 2730"/>
                  <a:gd name="T15" fmla="*/ 18 h 2533"/>
                  <a:gd name="T16" fmla="*/ 2441 w 2730"/>
                  <a:gd name="T17" fmla="*/ 126 h 2533"/>
                  <a:gd name="T18" fmla="*/ 2214 w 2730"/>
                  <a:gd name="T19" fmla="*/ 314 h 2533"/>
                  <a:gd name="T20" fmla="*/ 1971 w 2730"/>
                  <a:gd name="T21" fmla="*/ 623 h 2533"/>
                  <a:gd name="T22" fmla="*/ 1678 w 2730"/>
                  <a:gd name="T23" fmla="*/ 1089 h 2533"/>
                  <a:gd name="T24" fmla="*/ 1102 w 2730"/>
                  <a:gd name="T25" fmla="*/ 1953 h 2533"/>
                  <a:gd name="T26" fmla="*/ 554 w 2730"/>
                  <a:gd name="T27" fmla="*/ 2440 h 2533"/>
                  <a:gd name="T28" fmla="*/ 41 w 2730"/>
                  <a:gd name="T29" fmla="*/ 2512 h 2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gradFill rotWithShape="1">
                <a:gsLst>
                  <a:gs pos="0">
                    <a:srgbClr val="4D0808"/>
                  </a:gs>
                  <a:gs pos="15000">
                    <a:srgbClr val="FF0300"/>
                  </a:gs>
                  <a:gs pos="27500">
                    <a:srgbClr val="FF7A00"/>
                  </a:gs>
                  <a:gs pos="50000">
                    <a:srgbClr val="FFF200"/>
                  </a:gs>
                  <a:gs pos="72500">
                    <a:srgbClr val="FF7A00"/>
                  </a:gs>
                  <a:gs pos="85000">
                    <a:srgbClr val="FF0300"/>
                  </a:gs>
                  <a:gs pos="100000">
                    <a:srgbClr val="4D0808"/>
                  </a:gs>
                </a:gsLst>
                <a:lin ang="5400000" scaled="1"/>
              </a:gradFill>
              <a:ln>
                <a:noFill/>
              </a:ln>
              <a:effectLst/>
              <a:extLst>
                <a:ext uri="{91240B29-F687-4F45-9708-019B960494DF}">
                  <a14:hiddenLine xmlns:a14="http://schemas.microsoft.com/office/drawing/2010/main" w="9525">
                    <a:solidFill>
                      <a:srgbClr val="FF99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29" name="Freeform 5664"/>
              <p:cNvSpPr>
                <a:spLocks noChangeAspect="1"/>
              </p:cNvSpPr>
              <p:nvPr/>
            </p:nvSpPr>
            <p:spPr bwMode="auto">
              <a:xfrm>
                <a:off x="568" y="1811"/>
                <a:ext cx="143" cy="132"/>
              </a:xfrm>
              <a:custGeom>
                <a:avLst/>
                <a:gdLst>
                  <a:gd name="T0" fmla="*/ 41 w 2730"/>
                  <a:gd name="T1" fmla="*/ 2512 h 2533"/>
                  <a:gd name="T2" fmla="*/ 310 w 2730"/>
                  <a:gd name="T3" fmla="*/ 2397 h 2533"/>
                  <a:gd name="T4" fmla="*/ 550 w 2730"/>
                  <a:gd name="T5" fmla="*/ 2186 h 2533"/>
                  <a:gd name="T6" fmla="*/ 742 w 2730"/>
                  <a:gd name="T7" fmla="*/ 1924 h 2533"/>
                  <a:gd name="T8" fmla="*/ 1261 w 2730"/>
                  <a:gd name="T9" fmla="*/ 1084 h 2533"/>
                  <a:gd name="T10" fmla="*/ 1831 w 2730"/>
                  <a:gd name="T11" fmla="*/ 342 h 2533"/>
                  <a:gd name="T12" fmla="*/ 2282 w 2730"/>
                  <a:gd name="T13" fmla="*/ 54 h 2533"/>
                  <a:gd name="T14" fmla="*/ 2703 w 2730"/>
                  <a:gd name="T15" fmla="*/ 18 h 2533"/>
                  <a:gd name="T16" fmla="*/ 2441 w 2730"/>
                  <a:gd name="T17" fmla="*/ 126 h 2533"/>
                  <a:gd name="T18" fmla="*/ 2214 w 2730"/>
                  <a:gd name="T19" fmla="*/ 314 h 2533"/>
                  <a:gd name="T20" fmla="*/ 1971 w 2730"/>
                  <a:gd name="T21" fmla="*/ 623 h 2533"/>
                  <a:gd name="T22" fmla="*/ 1678 w 2730"/>
                  <a:gd name="T23" fmla="*/ 1089 h 2533"/>
                  <a:gd name="T24" fmla="*/ 1102 w 2730"/>
                  <a:gd name="T25" fmla="*/ 1953 h 2533"/>
                  <a:gd name="T26" fmla="*/ 554 w 2730"/>
                  <a:gd name="T27" fmla="*/ 2440 h 2533"/>
                  <a:gd name="T28" fmla="*/ 41 w 2730"/>
                  <a:gd name="T29" fmla="*/ 2512 h 2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gradFill rotWithShape="1">
                <a:gsLst>
                  <a:gs pos="0">
                    <a:srgbClr val="C7FF29">
                      <a:gamma/>
                      <a:shade val="0"/>
                      <a:invGamma/>
                    </a:srgbClr>
                  </a:gs>
                  <a:gs pos="50000">
                    <a:srgbClr val="C7FF29"/>
                  </a:gs>
                  <a:gs pos="100000">
                    <a:srgbClr val="C7FF29">
                      <a:gamma/>
                      <a:shade val="0"/>
                      <a:invGamma/>
                    </a:srgbClr>
                  </a:gs>
                </a:gsLst>
                <a:lin ang="5400000" scaled="1"/>
              </a:gradFill>
              <a:ln>
                <a:noFill/>
              </a:ln>
              <a:effectLst/>
              <a:extLst>
                <a:ext uri="{91240B29-F687-4F45-9708-019B960494DF}">
                  <a14:hiddenLine xmlns:a14="http://schemas.microsoft.com/office/drawing/2010/main" w="9525">
                    <a:solidFill>
                      <a:srgbClr val="33CC33"/>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30" name="Freeform 5665"/>
              <p:cNvSpPr>
                <a:spLocks noChangeAspect="1"/>
              </p:cNvSpPr>
              <p:nvPr/>
            </p:nvSpPr>
            <p:spPr bwMode="auto">
              <a:xfrm>
                <a:off x="841" y="1811"/>
                <a:ext cx="142" cy="132"/>
              </a:xfrm>
              <a:custGeom>
                <a:avLst/>
                <a:gdLst>
                  <a:gd name="T0" fmla="*/ 41 w 2730"/>
                  <a:gd name="T1" fmla="*/ 2512 h 2533"/>
                  <a:gd name="T2" fmla="*/ 310 w 2730"/>
                  <a:gd name="T3" fmla="*/ 2397 h 2533"/>
                  <a:gd name="T4" fmla="*/ 550 w 2730"/>
                  <a:gd name="T5" fmla="*/ 2186 h 2533"/>
                  <a:gd name="T6" fmla="*/ 742 w 2730"/>
                  <a:gd name="T7" fmla="*/ 1924 h 2533"/>
                  <a:gd name="T8" fmla="*/ 1261 w 2730"/>
                  <a:gd name="T9" fmla="*/ 1084 h 2533"/>
                  <a:gd name="T10" fmla="*/ 1831 w 2730"/>
                  <a:gd name="T11" fmla="*/ 342 h 2533"/>
                  <a:gd name="T12" fmla="*/ 2282 w 2730"/>
                  <a:gd name="T13" fmla="*/ 54 h 2533"/>
                  <a:gd name="T14" fmla="*/ 2703 w 2730"/>
                  <a:gd name="T15" fmla="*/ 18 h 2533"/>
                  <a:gd name="T16" fmla="*/ 2441 w 2730"/>
                  <a:gd name="T17" fmla="*/ 126 h 2533"/>
                  <a:gd name="T18" fmla="*/ 2214 w 2730"/>
                  <a:gd name="T19" fmla="*/ 314 h 2533"/>
                  <a:gd name="T20" fmla="*/ 1971 w 2730"/>
                  <a:gd name="T21" fmla="*/ 623 h 2533"/>
                  <a:gd name="T22" fmla="*/ 1678 w 2730"/>
                  <a:gd name="T23" fmla="*/ 1089 h 2533"/>
                  <a:gd name="T24" fmla="*/ 1102 w 2730"/>
                  <a:gd name="T25" fmla="*/ 1953 h 2533"/>
                  <a:gd name="T26" fmla="*/ 554 w 2730"/>
                  <a:gd name="T27" fmla="*/ 2440 h 2533"/>
                  <a:gd name="T28" fmla="*/ 41 w 2730"/>
                  <a:gd name="T29" fmla="*/ 2512 h 2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gradFill rotWithShape="1">
                <a:gsLst>
                  <a:gs pos="0">
                    <a:srgbClr val="C7FF29">
                      <a:gamma/>
                      <a:shade val="0"/>
                      <a:invGamma/>
                    </a:srgbClr>
                  </a:gs>
                  <a:gs pos="50000">
                    <a:srgbClr val="C7FF29"/>
                  </a:gs>
                  <a:gs pos="100000">
                    <a:srgbClr val="C7FF29">
                      <a:gamma/>
                      <a:shade val="0"/>
                      <a:invGamma/>
                    </a:srgbClr>
                  </a:gs>
                </a:gsLst>
                <a:lin ang="5400000" scaled="1"/>
              </a:gradFill>
              <a:ln>
                <a:noFill/>
              </a:ln>
              <a:effectLst/>
              <a:extLst>
                <a:ext uri="{91240B29-F687-4F45-9708-019B960494DF}">
                  <a14:hiddenLine xmlns:a14="http://schemas.microsoft.com/office/drawing/2010/main" w="9525">
                    <a:solidFill>
                      <a:srgbClr val="33CC33"/>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31" name="Freeform 5666"/>
              <p:cNvSpPr>
                <a:spLocks noChangeAspect="1"/>
              </p:cNvSpPr>
              <p:nvPr/>
            </p:nvSpPr>
            <p:spPr bwMode="auto">
              <a:xfrm>
                <a:off x="920" y="1811"/>
                <a:ext cx="142" cy="132"/>
              </a:xfrm>
              <a:custGeom>
                <a:avLst/>
                <a:gdLst>
                  <a:gd name="T0" fmla="*/ 41 w 2730"/>
                  <a:gd name="T1" fmla="*/ 2512 h 2533"/>
                  <a:gd name="T2" fmla="*/ 310 w 2730"/>
                  <a:gd name="T3" fmla="*/ 2397 h 2533"/>
                  <a:gd name="T4" fmla="*/ 550 w 2730"/>
                  <a:gd name="T5" fmla="*/ 2186 h 2533"/>
                  <a:gd name="T6" fmla="*/ 742 w 2730"/>
                  <a:gd name="T7" fmla="*/ 1924 h 2533"/>
                  <a:gd name="T8" fmla="*/ 1261 w 2730"/>
                  <a:gd name="T9" fmla="*/ 1084 h 2533"/>
                  <a:gd name="T10" fmla="*/ 1831 w 2730"/>
                  <a:gd name="T11" fmla="*/ 342 h 2533"/>
                  <a:gd name="T12" fmla="*/ 2282 w 2730"/>
                  <a:gd name="T13" fmla="*/ 54 h 2533"/>
                  <a:gd name="T14" fmla="*/ 2703 w 2730"/>
                  <a:gd name="T15" fmla="*/ 18 h 2533"/>
                  <a:gd name="T16" fmla="*/ 2441 w 2730"/>
                  <a:gd name="T17" fmla="*/ 126 h 2533"/>
                  <a:gd name="T18" fmla="*/ 2214 w 2730"/>
                  <a:gd name="T19" fmla="*/ 314 h 2533"/>
                  <a:gd name="T20" fmla="*/ 1971 w 2730"/>
                  <a:gd name="T21" fmla="*/ 623 h 2533"/>
                  <a:gd name="T22" fmla="*/ 1678 w 2730"/>
                  <a:gd name="T23" fmla="*/ 1089 h 2533"/>
                  <a:gd name="T24" fmla="*/ 1102 w 2730"/>
                  <a:gd name="T25" fmla="*/ 1953 h 2533"/>
                  <a:gd name="T26" fmla="*/ 554 w 2730"/>
                  <a:gd name="T27" fmla="*/ 2440 h 2533"/>
                  <a:gd name="T28" fmla="*/ 41 w 2730"/>
                  <a:gd name="T29" fmla="*/ 2512 h 2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gradFill rotWithShape="1">
                <a:gsLst>
                  <a:gs pos="0">
                    <a:srgbClr val="4D0808"/>
                  </a:gs>
                  <a:gs pos="15000">
                    <a:srgbClr val="FF0300"/>
                  </a:gs>
                  <a:gs pos="27500">
                    <a:srgbClr val="FF7A00"/>
                  </a:gs>
                  <a:gs pos="50000">
                    <a:srgbClr val="FFF200"/>
                  </a:gs>
                  <a:gs pos="72500">
                    <a:srgbClr val="FF7A00"/>
                  </a:gs>
                  <a:gs pos="85000">
                    <a:srgbClr val="FF0300"/>
                  </a:gs>
                  <a:gs pos="100000">
                    <a:srgbClr val="4D0808"/>
                  </a:gs>
                </a:gsLst>
                <a:lin ang="5400000" scaled="1"/>
              </a:gradFill>
              <a:ln>
                <a:noFill/>
              </a:ln>
              <a:effectLst/>
              <a:extLst>
                <a:ext uri="{91240B29-F687-4F45-9708-019B960494DF}">
                  <a14:hiddenLine xmlns:a14="http://schemas.microsoft.com/office/drawing/2010/main" w="9525">
                    <a:solidFill>
                      <a:srgbClr val="FF99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32" name="Freeform 5667"/>
              <p:cNvSpPr>
                <a:spLocks noChangeAspect="1"/>
              </p:cNvSpPr>
              <p:nvPr/>
            </p:nvSpPr>
            <p:spPr bwMode="auto">
              <a:xfrm>
                <a:off x="1113" y="1811"/>
                <a:ext cx="142" cy="132"/>
              </a:xfrm>
              <a:custGeom>
                <a:avLst/>
                <a:gdLst>
                  <a:gd name="T0" fmla="*/ 41 w 2730"/>
                  <a:gd name="T1" fmla="*/ 2512 h 2533"/>
                  <a:gd name="T2" fmla="*/ 310 w 2730"/>
                  <a:gd name="T3" fmla="*/ 2397 h 2533"/>
                  <a:gd name="T4" fmla="*/ 550 w 2730"/>
                  <a:gd name="T5" fmla="*/ 2186 h 2533"/>
                  <a:gd name="T6" fmla="*/ 742 w 2730"/>
                  <a:gd name="T7" fmla="*/ 1924 h 2533"/>
                  <a:gd name="T8" fmla="*/ 1261 w 2730"/>
                  <a:gd name="T9" fmla="*/ 1084 h 2533"/>
                  <a:gd name="T10" fmla="*/ 1831 w 2730"/>
                  <a:gd name="T11" fmla="*/ 342 h 2533"/>
                  <a:gd name="T12" fmla="*/ 2282 w 2730"/>
                  <a:gd name="T13" fmla="*/ 54 h 2533"/>
                  <a:gd name="T14" fmla="*/ 2703 w 2730"/>
                  <a:gd name="T15" fmla="*/ 18 h 2533"/>
                  <a:gd name="T16" fmla="*/ 2441 w 2730"/>
                  <a:gd name="T17" fmla="*/ 126 h 2533"/>
                  <a:gd name="T18" fmla="*/ 2214 w 2730"/>
                  <a:gd name="T19" fmla="*/ 314 h 2533"/>
                  <a:gd name="T20" fmla="*/ 1971 w 2730"/>
                  <a:gd name="T21" fmla="*/ 623 h 2533"/>
                  <a:gd name="T22" fmla="*/ 1678 w 2730"/>
                  <a:gd name="T23" fmla="*/ 1089 h 2533"/>
                  <a:gd name="T24" fmla="*/ 1102 w 2730"/>
                  <a:gd name="T25" fmla="*/ 1953 h 2533"/>
                  <a:gd name="T26" fmla="*/ 554 w 2730"/>
                  <a:gd name="T27" fmla="*/ 2440 h 2533"/>
                  <a:gd name="T28" fmla="*/ 41 w 2730"/>
                  <a:gd name="T29" fmla="*/ 2512 h 2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gradFill rotWithShape="1">
                <a:gsLst>
                  <a:gs pos="0">
                    <a:srgbClr val="C7FF29">
                      <a:gamma/>
                      <a:shade val="0"/>
                      <a:invGamma/>
                    </a:srgbClr>
                  </a:gs>
                  <a:gs pos="50000">
                    <a:srgbClr val="C7FF29"/>
                  </a:gs>
                  <a:gs pos="100000">
                    <a:srgbClr val="C7FF29">
                      <a:gamma/>
                      <a:shade val="0"/>
                      <a:invGamma/>
                    </a:srgbClr>
                  </a:gs>
                </a:gsLst>
                <a:lin ang="5400000" scaled="1"/>
              </a:gradFill>
              <a:ln>
                <a:noFill/>
              </a:ln>
              <a:effectLst/>
              <a:extLst>
                <a:ext uri="{91240B29-F687-4F45-9708-019B960494DF}">
                  <a14:hiddenLine xmlns:a14="http://schemas.microsoft.com/office/drawing/2010/main" w="9525">
                    <a:solidFill>
                      <a:srgbClr val="33CC33"/>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33" name="Freeform 5668"/>
              <p:cNvSpPr>
                <a:spLocks noChangeAspect="1"/>
              </p:cNvSpPr>
              <p:nvPr/>
            </p:nvSpPr>
            <p:spPr bwMode="auto">
              <a:xfrm>
                <a:off x="103" y="1811"/>
                <a:ext cx="142" cy="132"/>
              </a:xfrm>
              <a:custGeom>
                <a:avLst/>
                <a:gdLst>
                  <a:gd name="T0" fmla="*/ 41 w 2730"/>
                  <a:gd name="T1" fmla="*/ 2512 h 2533"/>
                  <a:gd name="T2" fmla="*/ 310 w 2730"/>
                  <a:gd name="T3" fmla="*/ 2397 h 2533"/>
                  <a:gd name="T4" fmla="*/ 550 w 2730"/>
                  <a:gd name="T5" fmla="*/ 2186 h 2533"/>
                  <a:gd name="T6" fmla="*/ 742 w 2730"/>
                  <a:gd name="T7" fmla="*/ 1924 h 2533"/>
                  <a:gd name="T8" fmla="*/ 1261 w 2730"/>
                  <a:gd name="T9" fmla="*/ 1084 h 2533"/>
                  <a:gd name="T10" fmla="*/ 1831 w 2730"/>
                  <a:gd name="T11" fmla="*/ 342 h 2533"/>
                  <a:gd name="T12" fmla="*/ 2282 w 2730"/>
                  <a:gd name="T13" fmla="*/ 54 h 2533"/>
                  <a:gd name="T14" fmla="*/ 2703 w 2730"/>
                  <a:gd name="T15" fmla="*/ 18 h 2533"/>
                  <a:gd name="T16" fmla="*/ 2441 w 2730"/>
                  <a:gd name="T17" fmla="*/ 126 h 2533"/>
                  <a:gd name="T18" fmla="*/ 2214 w 2730"/>
                  <a:gd name="T19" fmla="*/ 314 h 2533"/>
                  <a:gd name="T20" fmla="*/ 1971 w 2730"/>
                  <a:gd name="T21" fmla="*/ 623 h 2533"/>
                  <a:gd name="T22" fmla="*/ 1678 w 2730"/>
                  <a:gd name="T23" fmla="*/ 1089 h 2533"/>
                  <a:gd name="T24" fmla="*/ 1102 w 2730"/>
                  <a:gd name="T25" fmla="*/ 1953 h 2533"/>
                  <a:gd name="T26" fmla="*/ 554 w 2730"/>
                  <a:gd name="T27" fmla="*/ 2440 h 2533"/>
                  <a:gd name="T28" fmla="*/ 41 w 2730"/>
                  <a:gd name="T29" fmla="*/ 2512 h 2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gradFill rotWithShape="1">
                <a:gsLst>
                  <a:gs pos="0">
                    <a:srgbClr val="4D0808"/>
                  </a:gs>
                  <a:gs pos="15000">
                    <a:srgbClr val="FF0300"/>
                  </a:gs>
                  <a:gs pos="27500">
                    <a:srgbClr val="FF7A00"/>
                  </a:gs>
                  <a:gs pos="50000">
                    <a:srgbClr val="FFF200"/>
                  </a:gs>
                  <a:gs pos="72500">
                    <a:srgbClr val="FF7A00"/>
                  </a:gs>
                  <a:gs pos="85000">
                    <a:srgbClr val="FF0300"/>
                  </a:gs>
                  <a:gs pos="100000">
                    <a:srgbClr val="4D0808"/>
                  </a:gs>
                </a:gsLst>
                <a:lin ang="5400000" scaled="1"/>
              </a:gradFill>
              <a:ln>
                <a:noFill/>
              </a:ln>
              <a:effectLst/>
              <a:extLst>
                <a:ext uri="{91240B29-F687-4F45-9708-019B960494DF}">
                  <a14:hiddenLine xmlns:a14="http://schemas.microsoft.com/office/drawing/2010/main" w="3175" cmpd="sng">
                    <a:solidFill>
                      <a:srgbClr val="FF99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2134" name="Group 5669"/>
              <p:cNvGrpSpPr>
                <a:grpSpLocks noChangeAspect="1"/>
              </p:cNvGrpSpPr>
              <p:nvPr/>
            </p:nvGrpSpPr>
            <p:grpSpPr bwMode="auto">
              <a:xfrm>
                <a:off x="237" y="1812"/>
                <a:ext cx="11" cy="86"/>
                <a:chOff x="1015" y="2428"/>
                <a:chExt cx="46" cy="372"/>
              </a:xfrm>
            </p:grpSpPr>
            <p:sp>
              <p:nvSpPr>
                <p:cNvPr id="2224" name="AutoShape 5670"/>
                <p:cNvSpPr>
                  <a:spLocks noChangeAspect="1" noChangeArrowheads="1"/>
                </p:cNvSpPr>
                <p:nvPr/>
              </p:nvSpPr>
              <p:spPr bwMode="auto">
                <a:xfrm>
                  <a:off x="1015" y="2428"/>
                  <a:ext cx="46" cy="189"/>
                </a:xfrm>
                <a:prstGeom prst="roundRect">
                  <a:avLst>
                    <a:gd name="adj" fmla="val 16667"/>
                  </a:avLst>
                </a:prstGeom>
                <a:solidFill>
                  <a:srgbClr val="00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25" name="AutoShape 5671"/>
                <p:cNvSpPr>
                  <a:spLocks noChangeAspect="1" noChangeArrowheads="1"/>
                </p:cNvSpPr>
                <p:nvPr/>
              </p:nvSpPr>
              <p:spPr bwMode="auto">
                <a:xfrm>
                  <a:off x="1015" y="2611"/>
                  <a:ext cx="46" cy="189"/>
                </a:xfrm>
                <a:prstGeom prst="roundRect">
                  <a:avLst>
                    <a:gd name="adj" fmla="val 16667"/>
                  </a:avLst>
                </a:prstGeom>
                <a:gradFill rotWithShape="1">
                  <a:gsLst>
                    <a:gs pos="0">
                      <a:srgbClr val="8488C4"/>
                    </a:gs>
                    <a:gs pos="53000">
                      <a:srgbClr val="D4DEFF"/>
                    </a:gs>
                    <a:gs pos="83000">
                      <a:srgbClr val="D4DEFF"/>
                    </a:gs>
                    <a:gs pos="100000">
                      <a:srgbClr val="96AB94"/>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135" name="Group 5672"/>
              <p:cNvGrpSpPr>
                <a:grpSpLocks noChangeAspect="1"/>
              </p:cNvGrpSpPr>
              <p:nvPr/>
            </p:nvGrpSpPr>
            <p:grpSpPr bwMode="auto">
              <a:xfrm>
                <a:off x="402" y="1827"/>
                <a:ext cx="9" cy="104"/>
                <a:chOff x="1790" y="2461"/>
                <a:chExt cx="40" cy="447"/>
              </a:xfrm>
            </p:grpSpPr>
            <p:sp>
              <p:nvSpPr>
                <p:cNvPr id="2222" name="AutoShape 5673"/>
                <p:cNvSpPr>
                  <a:spLocks noChangeAspect="1" noChangeArrowheads="1"/>
                </p:cNvSpPr>
                <p:nvPr/>
              </p:nvSpPr>
              <p:spPr bwMode="auto">
                <a:xfrm>
                  <a:off x="1790" y="2461"/>
                  <a:ext cx="40" cy="223"/>
                </a:xfrm>
                <a:prstGeom prst="roundRect">
                  <a:avLst>
                    <a:gd name="adj" fmla="val 16667"/>
                  </a:avLst>
                </a:prstGeom>
                <a:gradFill rotWithShape="1">
                  <a:gsLst>
                    <a:gs pos="0">
                      <a:srgbClr val="8C3D91"/>
                    </a:gs>
                    <a:gs pos="12000">
                      <a:srgbClr val="7005D4"/>
                    </a:gs>
                    <a:gs pos="30000">
                      <a:srgbClr val="181CC7"/>
                    </a:gs>
                    <a:gs pos="60001">
                      <a:srgbClr val="0A128C"/>
                    </a:gs>
                    <a:gs pos="100000">
                      <a:srgbClr val="0000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23" name="AutoShape 5674"/>
                <p:cNvSpPr>
                  <a:spLocks noChangeAspect="1" noChangeArrowheads="1"/>
                </p:cNvSpPr>
                <p:nvPr/>
              </p:nvSpPr>
              <p:spPr bwMode="auto">
                <a:xfrm>
                  <a:off x="1790" y="2684"/>
                  <a:ext cx="40" cy="224"/>
                </a:xfrm>
                <a:prstGeom prst="roundRect">
                  <a:avLst>
                    <a:gd name="adj" fmla="val 16667"/>
                  </a:avLst>
                </a:prstGeom>
                <a:gradFill rotWithShape="1">
                  <a:gsLst>
                    <a:gs pos="0">
                      <a:srgbClr val="FFF200"/>
                    </a:gs>
                    <a:gs pos="45000">
                      <a:srgbClr val="FF7A00"/>
                    </a:gs>
                    <a:gs pos="70000">
                      <a:srgbClr val="FF0300"/>
                    </a:gs>
                    <a:gs pos="100000">
                      <a:srgbClr val="4D0808"/>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136" name="Group 5675"/>
              <p:cNvGrpSpPr>
                <a:grpSpLocks noChangeAspect="1"/>
              </p:cNvGrpSpPr>
              <p:nvPr/>
            </p:nvGrpSpPr>
            <p:grpSpPr bwMode="auto">
              <a:xfrm>
                <a:off x="268" y="1824"/>
                <a:ext cx="9" cy="107"/>
                <a:chOff x="1151" y="2490"/>
                <a:chExt cx="40" cy="455"/>
              </a:xfrm>
            </p:grpSpPr>
            <p:sp>
              <p:nvSpPr>
                <p:cNvPr id="2220" name="AutoShape 5676"/>
                <p:cNvSpPr>
                  <a:spLocks noChangeAspect="1" noChangeArrowheads="1"/>
                </p:cNvSpPr>
                <p:nvPr/>
              </p:nvSpPr>
              <p:spPr bwMode="auto">
                <a:xfrm>
                  <a:off x="1151" y="2716"/>
                  <a:ext cx="40" cy="229"/>
                </a:xfrm>
                <a:prstGeom prst="roundRect">
                  <a:avLst>
                    <a:gd name="adj" fmla="val 16667"/>
                  </a:avLst>
                </a:prstGeom>
                <a:gradFill rotWithShape="1">
                  <a:gsLst>
                    <a:gs pos="0">
                      <a:srgbClr val="8C3D91"/>
                    </a:gs>
                    <a:gs pos="12000">
                      <a:srgbClr val="7005D4"/>
                    </a:gs>
                    <a:gs pos="30000">
                      <a:srgbClr val="181CC7"/>
                    </a:gs>
                    <a:gs pos="60001">
                      <a:srgbClr val="0A128C"/>
                    </a:gs>
                    <a:gs pos="100000">
                      <a:srgbClr val="0000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21" name="AutoShape 5677"/>
                <p:cNvSpPr>
                  <a:spLocks noChangeAspect="1" noChangeArrowheads="1"/>
                </p:cNvSpPr>
                <p:nvPr/>
              </p:nvSpPr>
              <p:spPr bwMode="auto">
                <a:xfrm>
                  <a:off x="1151" y="2490"/>
                  <a:ext cx="40" cy="229"/>
                </a:xfrm>
                <a:prstGeom prst="roundRect">
                  <a:avLst>
                    <a:gd name="adj" fmla="val 16667"/>
                  </a:avLst>
                </a:prstGeom>
                <a:gradFill rotWithShape="1">
                  <a:gsLst>
                    <a:gs pos="0">
                      <a:srgbClr val="FFF200"/>
                    </a:gs>
                    <a:gs pos="45000">
                      <a:srgbClr val="FF7A00"/>
                    </a:gs>
                    <a:gs pos="70000">
                      <a:srgbClr val="FF0300"/>
                    </a:gs>
                    <a:gs pos="100000">
                      <a:srgbClr val="4D0808"/>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137" name="Group 5678"/>
              <p:cNvGrpSpPr>
                <a:grpSpLocks noChangeAspect="1"/>
              </p:cNvGrpSpPr>
              <p:nvPr/>
            </p:nvGrpSpPr>
            <p:grpSpPr bwMode="auto">
              <a:xfrm>
                <a:off x="432" y="1815"/>
                <a:ext cx="9" cy="75"/>
                <a:chOff x="1914" y="2425"/>
                <a:chExt cx="40" cy="326"/>
              </a:xfrm>
            </p:grpSpPr>
            <p:sp>
              <p:nvSpPr>
                <p:cNvPr id="2218" name="AutoShape 5679"/>
                <p:cNvSpPr>
                  <a:spLocks noChangeAspect="1" noChangeArrowheads="1"/>
                </p:cNvSpPr>
                <p:nvPr/>
              </p:nvSpPr>
              <p:spPr bwMode="auto">
                <a:xfrm>
                  <a:off x="1914" y="2425"/>
                  <a:ext cx="40" cy="163"/>
                </a:xfrm>
                <a:prstGeom prst="roundRect">
                  <a:avLst>
                    <a:gd name="adj" fmla="val 16667"/>
                  </a:avLst>
                </a:prstGeom>
                <a:solidFill>
                  <a:srgbClr val="00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19" name="AutoShape 5680"/>
                <p:cNvSpPr>
                  <a:spLocks noChangeAspect="1" noChangeArrowheads="1"/>
                </p:cNvSpPr>
                <p:nvPr/>
              </p:nvSpPr>
              <p:spPr bwMode="auto">
                <a:xfrm>
                  <a:off x="1914" y="2588"/>
                  <a:ext cx="40" cy="163"/>
                </a:xfrm>
                <a:prstGeom prst="roundRect">
                  <a:avLst>
                    <a:gd name="adj" fmla="val 16667"/>
                  </a:avLst>
                </a:prstGeom>
                <a:gradFill rotWithShape="1">
                  <a:gsLst>
                    <a:gs pos="0">
                      <a:srgbClr val="8488C4"/>
                    </a:gs>
                    <a:gs pos="53000">
                      <a:srgbClr val="D4DEFF"/>
                    </a:gs>
                    <a:gs pos="83000">
                      <a:srgbClr val="D4DEFF"/>
                    </a:gs>
                    <a:gs pos="100000">
                      <a:srgbClr val="96AB94"/>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138" name="Group 5681"/>
              <p:cNvGrpSpPr>
                <a:grpSpLocks noChangeAspect="1"/>
              </p:cNvGrpSpPr>
              <p:nvPr/>
            </p:nvGrpSpPr>
            <p:grpSpPr bwMode="auto">
              <a:xfrm>
                <a:off x="298" y="1861"/>
                <a:ext cx="9" cy="78"/>
                <a:chOff x="1284" y="2652"/>
                <a:chExt cx="40" cy="337"/>
              </a:xfrm>
            </p:grpSpPr>
            <p:sp>
              <p:nvSpPr>
                <p:cNvPr id="2216" name="AutoShape 5682"/>
                <p:cNvSpPr>
                  <a:spLocks noChangeAspect="1" noChangeArrowheads="1"/>
                </p:cNvSpPr>
                <p:nvPr/>
              </p:nvSpPr>
              <p:spPr bwMode="auto">
                <a:xfrm>
                  <a:off x="1284" y="2821"/>
                  <a:ext cx="40" cy="168"/>
                </a:xfrm>
                <a:prstGeom prst="roundRect">
                  <a:avLst>
                    <a:gd name="adj" fmla="val 16667"/>
                  </a:avLst>
                </a:prstGeom>
                <a:solidFill>
                  <a:srgbClr val="00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17" name="AutoShape 5683"/>
                <p:cNvSpPr>
                  <a:spLocks noChangeAspect="1" noChangeArrowheads="1"/>
                </p:cNvSpPr>
                <p:nvPr/>
              </p:nvSpPr>
              <p:spPr bwMode="auto">
                <a:xfrm>
                  <a:off x="1284" y="2652"/>
                  <a:ext cx="40" cy="168"/>
                </a:xfrm>
                <a:prstGeom prst="roundRect">
                  <a:avLst>
                    <a:gd name="adj" fmla="val 16667"/>
                  </a:avLst>
                </a:prstGeom>
                <a:gradFill rotWithShape="1">
                  <a:gsLst>
                    <a:gs pos="0">
                      <a:srgbClr val="8488C4"/>
                    </a:gs>
                    <a:gs pos="53000">
                      <a:srgbClr val="D4DEFF"/>
                    </a:gs>
                    <a:gs pos="83000">
                      <a:srgbClr val="D4DEFF"/>
                    </a:gs>
                    <a:gs pos="100000">
                      <a:srgbClr val="96AB94"/>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139" name="Group 5684"/>
              <p:cNvGrpSpPr>
                <a:grpSpLocks noChangeAspect="1"/>
              </p:cNvGrpSpPr>
              <p:nvPr/>
            </p:nvGrpSpPr>
            <p:grpSpPr bwMode="auto">
              <a:xfrm>
                <a:off x="370" y="1861"/>
                <a:ext cx="9" cy="82"/>
                <a:chOff x="1658" y="2628"/>
                <a:chExt cx="40" cy="355"/>
              </a:xfrm>
            </p:grpSpPr>
            <p:sp>
              <p:nvSpPr>
                <p:cNvPr id="2214" name="AutoShape 5685"/>
                <p:cNvSpPr>
                  <a:spLocks noChangeAspect="1" noChangeArrowheads="1"/>
                </p:cNvSpPr>
                <p:nvPr/>
              </p:nvSpPr>
              <p:spPr bwMode="auto">
                <a:xfrm>
                  <a:off x="1658" y="2628"/>
                  <a:ext cx="40" cy="178"/>
                </a:xfrm>
                <a:prstGeom prst="roundRect">
                  <a:avLst>
                    <a:gd name="adj" fmla="val 16667"/>
                  </a:avLst>
                </a:prstGeom>
                <a:gradFill rotWithShape="1">
                  <a:gsLst>
                    <a:gs pos="0">
                      <a:srgbClr val="8C3D91"/>
                    </a:gs>
                    <a:gs pos="12000">
                      <a:srgbClr val="7005D4"/>
                    </a:gs>
                    <a:gs pos="30000">
                      <a:srgbClr val="181CC7"/>
                    </a:gs>
                    <a:gs pos="60001">
                      <a:srgbClr val="0A128C"/>
                    </a:gs>
                    <a:gs pos="100000">
                      <a:srgbClr val="0000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15" name="AutoShape 5686"/>
                <p:cNvSpPr>
                  <a:spLocks noChangeAspect="1" noChangeArrowheads="1"/>
                </p:cNvSpPr>
                <p:nvPr/>
              </p:nvSpPr>
              <p:spPr bwMode="auto">
                <a:xfrm>
                  <a:off x="1658" y="2805"/>
                  <a:ext cx="40" cy="178"/>
                </a:xfrm>
                <a:prstGeom prst="roundRect">
                  <a:avLst>
                    <a:gd name="adj" fmla="val 16667"/>
                  </a:avLst>
                </a:prstGeom>
                <a:gradFill rotWithShape="1">
                  <a:gsLst>
                    <a:gs pos="0">
                      <a:srgbClr val="FFF200"/>
                    </a:gs>
                    <a:gs pos="45000">
                      <a:srgbClr val="FF7A00"/>
                    </a:gs>
                    <a:gs pos="70000">
                      <a:srgbClr val="FF0300"/>
                    </a:gs>
                    <a:gs pos="100000">
                      <a:srgbClr val="4D0808"/>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140" name="Group 5687"/>
              <p:cNvGrpSpPr>
                <a:grpSpLocks noChangeAspect="1"/>
              </p:cNvGrpSpPr>
              <p:nvPr/>
            </p:nvGrpSpPr>
            <p:grpSpPr bwMode="auto">
              <a:xfrm>
                <a:off x="341" y="1903"/>
                <a:ext cx="10" cy="28"/>
                <a:chOff x="1516" y="2835"/>
                <a:chExt cx="42" cy="123"/>
              </a:xfrm>
            </p:grpSpPr>
            <p:sp>
              <p:nvSpPr>
                <p:cNvPr id="2212" name="AutoShape 5688"/>
                <p:cNvSpPr>
                  <a:spLocks noChangeAspect="1" noChangeArrowheads="1"/>
                </p:cNvSpPr>
                <p:nvPr/>
              </p:nvSpPr>
              <p:spPr bwMode="auto">
                <a:xfrm>
                  <a:off x="1516" y="2897"/>
                  <a:ext cx="42" cy="61"/>
                </a:xfrm>
                <a:prstGeom prst="roundRect">
                  <a:avLst>
                    <a:gd name="adj" fmla="val 16667"/>
                  </a:avLst>
                </a:prstGeom>
                <a:gradFill rotWithShape="1">
                  <a:gsLst>
                    <a:gs pos="0">
                      <a:srgbClr val="8488C4"/>
                    </a:gs>
                    <a:gs pos="53000">
                      <a:srgbClr val="D4DEFF"/>
                    </a:gs>
                    <a:gs pos="83000">
                      <a:srgbClr val="D4DEFF"/>
                    </a:gs>
                    <a:gs pos="100000">
                      <a:srgbClr val="96AB94"/>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13" name="AutoShape 5689"/>
                <p:cNvSpPr>
                  <a:spLocks noChangeAspect="1" noChangeArrowheads="1"/>
                </p:cNvSpPr>
                <p:nvPr/>
              </p:nvSpPr>
              <p:spPr bwMode="auto">
                <a:xfrm>
                  <a:off x="1516" y="2835"/>
                  <a:ext cx="42" cy="62"/>
                </a:xfrm>
                <a:prstGeom prst="roundRect">
                  <a:avLst>
                    <a:gd name="adj" fmla="val 16667"/>
                  </a:avLst>
                </a:prstGeom>
                <a:solidFill>
                  <a:srgbClr val="00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141" name="Group 5690"/>
              <p:cNvGrpSpPr>
                <a:grpSpLocks noChangeAspect="1"/>
              </p:cNvGrpSpPr>
              <p:nvPr/>
            </p:nvGrpSpPr>
            <p:grpSpPr bwMode="auto">
              <a:xfrm>
                <a:off x="529" y="1819"/>
                <a:ext cx="9" cy="102"/>
                <a:chOff x="2195" y="2463"/>
                <a:chExt cx="40" cy="442"/>
              </a:xfrm>
            </p:grpSpPr>
            <p:sp>
              <p:nvSpPr>
                <p:cNvPr id="2210" name="AutoShape 5691"/>
                <p:cNvSpPr>
                  <a:spLocks noChangeAspect="1" noChangeArrowheads="1"/>
                </p:cNvSpPr>
                <p:nvPr/>
              </p:nvSpPr>
              <p:spPr bwMode="auto">
                <a:xfrm>
                  <a:off x="2195" y="2684"/>
                  <a:ext cx="40" cy="221"/>
                </a:xfrm>
                <a:prstGeom prst="roundRect">
                  <a:avLst>
                    <a:gd name="adj" fmla="val 16667"/>
                  </a:avLst>
                </a:prstGeom>
                <a:solidFill>
                  <a:srgbClr val="00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11" name="AutoShape 5692"/>
                <p:cNvSpPr>
                  <a:spLocks noChangeAspect="1" noChangeArrowheads="1"/>
                </p:cNvSpPr>
                <p:nvPr/>
              </p:nvSpPr>
              <p:spPr bwMode="auto">
                <a:xfrm>
                  <a:off x="2195" y="2463"/>
                  <a:ext cx="40" cy="221"/>
                </a:xfrm>
                <a:prstGeom prst="roundRect">
                  <a:avLst>
                    <a:gd name="adj" fmla="val 16667"/>
                  </a:avLst>
                </a:prstGeom>
                <a:gradFill rotWithShape="1">
                  <a:gsLst>
                    <a:gs pos="0">
                      <a:srgbClr val="8488C4"/>
                    </a:gs>
                    <a:gs pos="53000">
                      <a:srgbClr val="D4DEFF"/>
                    </a:gs>
                    <a:gs pos="83000">
                      <a:srgbClr val="D4DEFF"/>
                    </a:gs>
                    <a:gs pos="100000">
                      <a:srgbClr val="96AB94"/>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142" name="Group 5693"/>
              <p:cNvGrpSpPr>
                <a:grpSpLocks noChangeAspect="1"/>
              </p:cNvGrpSpPr>
              <p:nvPr/>
            </p:nvGrpSpPr>
            <p:grpSpPr bwMode="auto">
              <a:xfrm>
                <a:off x="561" y="1851"/>
                <a:ext cx="10" cy="90"/>
                <a:chOff x="2329" y="2599"/>
                <a:chExt cx="43" cy="386"/>
              </a:xfrm>
            </p:grpSpPr>
            <p:sp>
              <p:nvSpPr>
                <p:cNvPr id="2208" name="AutoShape 5694"/>
                <p:cNvSpPr>
                  <a:spLocks noChangeAspect="1" noChangeArrowheads="1"/>
                </p:cNvSpPr>
                <p:nvPr/>
              </p:nvSpPr>
              <p:spPr bwMode="auto">
                <a:xfrm>
                  <a:off x="2329" y="2791"/>
                  <a:ext cx="43" cy="194"/>
                </a:xfrm>
                <a:prstGeom prst="roundRect">
                  <a:avLst>
                    <a:gd name="adj" fmla="val 16667"/>
                  </a:avLst>
                </a:prstGeom>
                <a:gradFill rotWithShape="1">
                  <a:gsLst>
                    <a:gs pos="0">
                      <a:srgbClr val="8C3D91"/>
                    </a:gs>
                    <a:gs pos="12000">
                      <a:srgbClr val="7005D4"/>
                    </a:gs>
                    <a:gs pos="30000">
                      <a:srgbClr val="181CC7"/>
                    </a:gs>
                    <a:gs pos="60001">
                      <a:srgbClr val="0A128C"/>
                    </a:gs>
                    <a:gs pos="100000">
                      <a:srgbClr val="0000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09" name="AutoShape 5695"/>
                <p:cNvSpPr>
                  <a:spLocks noChangeAspect="1" noChangeArrowheads="1"/>
                </p:cNvSpPr>
                <p:nvPr/>
              </p:nvSpPr>
              <p:spPr bwMode="auto">
                <a:xfrm>
                  <a:off x="2329" y="2599"/>
                  <a:ext cx="43" cy="194"/>
                </a:xfrm>
                <a:prstGeom prst="roundRect">
                  <a:avLst>
                    <a:gd name="adj" fmla="val 16667"/>
                  </a:avLst>
                </a:prstGeom>
                <a:gradFill rotWithShape="1">
                  <a:gsLst>
                    <a:gs pos="0">
                      <a:srgbClr val="FFF200"/>
                    </a:gs>
                    <a:gs pos="45000">
                      <a:srgbClr val="FF7A00"/>
                    </a:gs>
                    <a:gs pos="70000">
                      <a:srgbClr val="FF0300"/>
                    </a:gs>
                    <a:gs pos="100000">
                      <a:srgbClr val="4D0808"/>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143" name="Group 5696"/>
              <p:cNvGrpSpPr>
                <a:grpSpLocks noChangeAspect="1"/>
              </p:cNvGrpSpPr>
              <p:nvPr/>
            </p:nvGrpSpPr>
            <p:grpSpPr bwMode="auto">
              <a:xfrm>
                <a:off x="461" y="1820"/>
                <a:ext cx="10" cy="37"/>
                <a:chOff x="2478" y="2807"/>
                <a:chExt cx="43" cy="178"/>
              </a:xfrm>
            </p:grpSpPr>
            <p:sp>
              <p:nvSpPr>
                <p:cNvPr id="2206" name="AutoShape 5697"/>
                <p:cNvSpPr>
                  <a:spLocks noChangeAspect="1" noChangeArrowheads="1"/>
                </p:cNvSpPr>
                <p:nvPr/>
              </p:nvSpPr>
              <p:spPr bwMode="auto">
                <a:xfrm>
                  <a:off x="2478" y="2807"/>
                  <a:ext cx="43" cy="89"/>
                </a:xfrm>
                <a:prstGeom prst="roundRect">
                  <a:avLst>
                    <a:gd name="adj" fmla="val 16667"/>
                  </a:avLst>
                </a:prstGeom>
                <a:gradFill rotWithShape="1">
                  <a:gsLst>
                    <a:gs pos="0">
                      <a:srgbClr val="8C3D91"/>
                    </a:gs>
                    <a:gs pos="12000">
                      <a:srgbClr val="7005D4"/>
                    </a:gs>
                    <a:gs pos="30000">
                      <a:srgbClr val="181CC7"/>
                    </a:gs>
                    <a:gs pos="60001">
                      <a:srgbClr val="0A128C"/>
                    </a:gs>
                    <a:gs pos="100000">
                      <a:srgbClr val="0000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07" name="AutoShape 5698"/>
                <p:cNvSpPr>
                  <a:spLocks noChangeAspect="1" noChangeArrowheads="1"/>
                </p:cNvSpPr>
                <p:nvPr/>
              </p:nvSpPr>
              <p:spPr bwMode="auto">
                <a:xfrm>
                  <a:off x="2478" y="2896"/>
                  <a:ext cx="43" cy="89"/>
                </a:xfrm>
                <a:prstGeom prst="roundRect">
                  <a:avLst>
                    <a:gd name="adj" fmla="val 16667"/>
                  </a:avLst>
                </a:prstGeom>
                <a:gradFill rotWithShape="1">
                  <a:gsLst>
                    <a:gs pos="0">
                      <a:srgbClr val="FFF200"/>
                    </a:gs>
                    <a:gs pos="45000">
                      <a:srgbClr val="FF7A00"/>
                    </a:gs>
                    <a:gs pos="70000">
                      <a:srgbClr val="FF0300"/>
                    </a:gs>
                    <a:gs pos="100000">
                      <a:srgbClr val="4D0808"/>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144" name="Group 5699"/>
              <p:cNvGrpSpPr>
                <a:grpSpLocks noChangeAspect="1"/>
              </p:cNvGrpSpPr>
              <p:nvPr/>
            </p:nvGrpSpPr>
            <p:grpSpPr bwMode="auto">
              <a:xfrm>
                <a:off x="498" y="1815"/>
                <a:ext cx="9" cy="62"/>
                <a:chOff x="2065" y="2441"/>
                <a:chExt cx="40" cy="272"/>
              </a:xfrm>
            </p:grpSpPr>
            <p:sp>
              <p:nvSpPr>
                <p:cNvPr id="2204" name="AutoShape 5700"/>
                <p:cNvSpPr>
                  <a:spLocks noChangeAspect="1" noChangeArrowheads="1"/>
                </p:cNvSpPr>
                <p:nvPr/>
              </p:nvSpPr>
              <p:spPr bwMode="auto">
                <a:xfrm>
                  <a:off x="2065" y="2576"/>
                  <a:ext cx="40" cy="137"/>
                </a:xfrm>
                <a:prstGeom prst="roundRect">
                  <a:avLst>
                    <a:gd name="adj" fmla="val 16667"/>
                  </a:avLst>
                </a:prstGeom>
                <a:gradFill rotWithShape="1">
                  <a:gsLst>
                    <a:gs pos="0">
                      <a:srgbClr val="8C3D91"/>
                    </a:gs>
                    <a:gs pos="12000">
                      <a:srgbClr val="7005D4"/>
                    </a:gs>
                    <a:gs pos="30000">
                      <a:srgbClr val="181CC7"/>
                    </a:gs>
                    <a:gs pos="60001">
                      <a:srgbClr val="0A128C"/>
                    </a:gs>
                    <a:gs pos="100000">
                      <a:srgbClr val="0000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05" name="AutoShape 5701"/>
                <p:cNvSpPr>
                  <a:spLocks noChangeAspect="1" noChangeArrowheads="1"/>
                </p:cNvSpPr>
                <p:nvPr/>
              </p:nvSpPr>
              <p:spPr bwMode="auto">
                <a:xfrm>
                  <a:off x="2065" y="2441"/>
                  <a:ext cx="40" cy="137"/>
                </a:xfrm>
                <a:prstGeom prst="roundRect">
                  <a:avLst>
                    <a:gd name="adj" fmla="val 16667"/>
                  </a:avLst>
                </a:prstGeom>
                <a:gradFill rotWithShape="1">
                  <a:gsLst>
                    <a:gs pos="0">
                      <a:srgbClr val="FFF200"/>
                    </a:gs>
                    <a:gs pos="45000">
                      <a:srgbClr val="FF7A00"/>
                    </a:gs>
                    <a:gs pos="70000">
                      <a:srgbClr val="FF0300"/>
                    </a:gs>
                    <a:gs pos="100000">
                      <a:srgbClr val="4D0808"/>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145" name="Group 5702"/>
              <p:cNvGrpSpPr>
                <a:grpSpLocks noChangeAspect="1"/>
              </p:cNvGrpSpPr>
              <p:nvPr/>
            </p:nvGrpSpPr>
            <p:grpSpPr bwMode="auto">
              <a:xfrm>
                <a:off x="593" y="1897"/>
                <a:ext cx="10" cy="37"/>
                <a:chOff x="2478" y="2807"/>
                <a:chExt cx="43" cy="178"/>
              </a:xfrm>
            </p:grpSpPr>
            <p:sp>
              <p:nvSpPr>
                <p:cNvPr id="2202" name="AutoShape 5703"/>
                <p:cNvSpPr>
                  <a:spLocks noChangeAspect="1" noChangeArrowheads="1"/>
                </p:cNvSpPr>
                <p:nvPr/>
              </p:nvSpPr>
              <p:spPr bwMode="auto">
                <a:xfrm>
                  <a:off x="2478" y="2807"/>
                  <a:ext cx="43" cy="89"/>
                </a:xfrm>
                <a:prstGeom prst="roundRect">
                  <a:avLst>
                    <a:gd name="adj" fmla="val 16667"/>
                  </a:avLst>
                </a:prstGeom>
                <a:gradFill rotWithShape="1">
                  <a:gsLst>
                    <a:gs pos="0">
                      <a:srgbClr val="8C3D91"/>
                    </a:gs>
                    <a:gs pos="12000">
                      <a:srgbClr val="7005D4"/>
                    </a:gs>
                    <a:gs pos="30000">
                      <a:srgbClr val="181CC7"/>
                    </a:gs>
                    <a:gs pos="60001">
                      <a:srgbClr val="0A128C"/>
                    </a:gs>
                    <a:gs pos="100000">
                      <a:srgbClr val="0000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03" name="AutoShape 5704"/>
                <p:cNvSpPr>
                  <a:spLocks noChangeAspect="1" noChangeArrowheads="1"/>
                </p:cNvSpPr>
                <p:nvPr/>
              </p:nvSpPr>
              <p:spPr bwMode="auto">
                <a:xfrm>
                  <a:off x="2478" y="2896"/>
                  <a:ext cx="43" cy="89"/>
                </a:xfrm>
                <a:prstGeom prst="roundRect">
                  <a:avLst>
                    <a:gd name="adj" fmla="val 16667"/>
                  </a:avLst>
                </a:prstGeom>
                <a:gradFill rotWithShape="1">
                  <a:gsLst>
                    <a:gs pos="0">
                      <a:srgbClr val="FFF200"/>
                    </a:gs>
                    <a:gs pos="45000">
                      <a:srgbClr val="FF7A00"/>
                    </a:gs>
                    <a:gs pos="70000">
                      <a:srgbClr val="FF0300"/>
                    </a:gs>
                    <a:gs pos="100000">
                      <a:srgbClr val="4D0808"/>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146" name="Group 5705"/>
              <p:cNvGrpSpPr>
                <a:grpSpLocks noChangeAspect="1"/>
              </p:cNvGrpSpPr>
              <p:nvPr/>
            </p:nvGrpSpPr>
            <p:grpSpPr bwMode="auto">
              <a:xfrm>
                <a:off x="720" y="1815"/>
                <a:ext cx="10" cy="52"/>
                <a:chOff x="3094" y="2443"/>
                <a:chExt cx="40" cy="183"/>
              </a:xfrm>
            </p:grpSpPr>
            <p:sp>
              <p:nvSpPr>
                <p:cNvPr id="2200" name="AutoShape 5706"/>
                <p:cNvSpPr>
                  <a:spLocks noChangeAspect="1" noChangeArrowheads="1"/>
                </p:cNvSpPr>
                <p:nvPr/>
              </p:nvSpPr>
              <p:spPr bwMode="auto">
                <a:xfrm flipV="1">
                  <a:off x="3094" y="2443"/>
                  <a:ext cx="40" cy="92"/>
                </a:xfrm>
                <a:prstGeom prst="roundRect">
                  <a:avLst>
                    <a:gd name="adj" fmla="val 16667"/>
                  </a:avLst>
                </a:prstGeom>
                <a:gradFill rotWithShape="1">
                  <a:gsLst>
                    <a:gs pos="0">
                      <a:srgbClr val="8C3D91"/>
                    </a:gs>
                    <a:gs pos="12000">
                      <a:srgbClr val="7005D4"/>
                    </a:gs>
                    <a:gs pos="30000">
                      <a:srgbClr val="181CC7"/>
                    </a:gs>
                    <a:gs pos="60001">
                      <a:srgbClr val="0A128C"/>
                    </a:gs>
                    <a:gs pos="100000">
                      <a:srgbClr val="0000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01" name="AutoShape 5707"/>
                <p:cNvSpPr>
                  <a:spLocks noChangeAspect="1" noChangeArrowheads="1"/>
                </p:cNvSpPr>
                <p:nvPr/>
              </p:nvSpPr>
              <p:spPr bwMode="auto">
                <a:xfrm flipV="1">
                  <a:off x="3094" y="2534"/>
                  <a:ext cx="40" cy="92"/>
                </a:xfrm>
                <a:prstGeom prst="roundRect">
                  <a:avLst>
                    <a:gd name="adj" fmla="val 16667"/>
                  </a:avLst>
                </a:prstGeom>
                <a:gradFill rotWithShape="1">
                  <a:gsLst>
                    <a:gs pos="0">
                      <a:srgbClr val="FFF200"/>
                    </a:gs>
                    <a:gs pos="45000">
                      <a:srgbClr val="FF7A00"/>
                    </a:gs>
                    <a:gs pos="70000">
                      <a:srgbClr val="FF0300"/>
                    </a:gs>
                    <a:gs pos="100000">
                      <a:srgbClr val="4D0808"/>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147" name="Group 5708"/>
              <p:cNvGrpSpPr>
                <a:grpSpLocks noChangeAspect="1"/>
              </p:cNvGrpSpPr>
              <p:nvPr/>
            </p:nvGrpSpPr>
            <p:grpSpPr bwMode="auto">
              <a:xfrm>
                <a:off x="693" y="1815"/>
                <a:ext cx="11" cy="95"/>
                <a:chOff x="2978" y="2432"/>
                <a:chExt cx="46" cy="375"/>
              </a:xfrm>
            </p:grpSpPr>
            <p:sp>
              <p:nvSpPr>
                <p:cNvPr id="2198" name="AutoShape 5709"/>
                <p:cNvSpPr>
                  <a:spLocks noChangeAspect="1" noChangeArrowheads="1"/>
                </p:cNvSpPr>
                <p:nvPr/>
              </p:nvSpPr>
              <p:spPr bwMode="auto">
                <a:xfrm>
                  <a:off x="2978" y="2619"/>
                  <a:ext cx="46" cy="188"/>
                </a:xfrm>
                <a:prstGeom prst="roundRect">
                  <a:avLst>
                    <a:gd name="adj" fmla="val 16667"/>
                  </a:avLst>
                </a:prstGeom>
                <a:gradFill rotWithShape="1">
                  <a:gsLst>
                    <a:gs pos="0">
                      <a:srgbClr val="8C3D91"/>
                    </a:gs>
                    <a:gs pos="12000">
                      <a:srgbClr val="7005D4"/>
                    </a:gs>
                    <a:gs pos="30000">
                      <a:srgbClr val="181CC7"/>
                    </a:gs>
                    <a:gs pos="60001">
                      <a:srgbClr val="0A128C"/>
                    </a:gs>
                    <a:gs pos="100000">
                      <a:srgbClr val="0000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99" name="AutoShape 5710"/>
                <p:cNvSpPr>
                  <a:spLocks noChangeAspect="1" noChangeArrowheads="1"/>
                </p:cNvSpPr>
                <p:nvPr/>
              </p:nvSpPr>
              <p:spPr bwMode="auto">
                <a:xfrm>
                  <a:off x="2978" y="2432"/>
                  <a:ext cx="46" cy="188"/>
                </a:xfrm>
                <a:prstGeom prst="roundRect">
                  <a:avLst>
                    <a:gd name="adj" fmla="val 16667"/>
                  </a:avLst>
                </a:prstGeom>
                <a:gradFill rotWithShape="1">
                  <a:gsLst>
                    <a:gs pos="0">
                      <a:srgbClr val="FFF200"/>
                    </a:gs>
                    <a:gs pos="45000">
                      <a:srgbClr val="FF7A00"/>
                    </a:gs>
                    <a:gs pos="70000">
                      <a:srgbClr val="FF0300"/>
                    </a:gs>
                    <a:gs pos="100000">
                      <a:srgbClr val="4D0808"/>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148" name="Group 5711"/>
              <p:cNvGrpSpPr>
                <a:grpSpLocks noChangeAspect="1"/>
              </p:cNvGrpSpPr>
              <p:nvPr/>
            </p:nvGrpSpPr>
            <p:grpSpPr bwMode="auto">
              <a:xfrm>
                <a:off x="662" y="1834"/>
                <a:ext cx="10" cy="102"/>
                <a:chOff x="2832" y="2516"/>
                <a:chExt cx="43" cy="436"/>
              </a:xfrm>
            </p:grpSpPr>
            <p:sp>
              <p:nvSpPr>
                <p:cNvPr id="2196" name="AutoShape 5712"/>
                <p:cNvSpPr>
                  <a:spLocks noChangeAspect="1" noChangeArrowheads="1"/>
                </p:cNvSpPr>
                <p:nvPr/>
              </p:nvSpPr>
              <p:spPr bwMode="auto">
                <a:xfrm flipV="1">
                  <a:off x="2832" y="2516"/>
                  <a:ext cx="43" cy="218"/>
                </a:xfrm>
                <a:prstGeom prst="roundRect">
                  <a:avLst>
                    <a:gd name="adj" fmla="val 16667"/>
                  </a:avLst>
                </a:prstGeom>
                <a:solidFill>
                  <a:srgbClr val="00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97" name="AutoShape 5713"/>
                <p:cNvSpPr>
                  <a:spLocks noChangeAspect="1" noChangeArrowheads="1"/>
                </p:cNvSpPr>
                <p:nvPr/>
              </p:nvSpPr>
              <p:spPr bwMode="auto">
                <a:xfrm flipV="1">
                  <a:off x="2832" y="2734"/>
                  <a:ext cx="43" cy="218"/>
                </a:xfrm>
                <a:prstGeom prst="roundRect">
                  <a:avLst>
                    <a:gd name="adj" fmla="val 16667"/>
                  </a:avLst>
                </a:prstGeom>
                <a:gradFill rotWithShape="1">
                  <a:gsLst>
                    <a:gs pos="0">
                      <a:srgbClr val="8488C4"/>
                    </a:gs>
                    <a:gs pos="53000">
                      <a:srgbClr val="D4DEFF"/>
                    </a:gs>
                    <a:gs pos="83000">
                      <a:srgbClr val="D4DEFF"/>
                    </a:gs>
                    <a:gs pos="100000">
                      <a:srgbClr val="96AB94"/>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149" name="Group 5714"/>
              <p:cNvGrpSpPr>
                <a:grpSpLocks noChangeAspect="1"/>
              </p:cNvGrpSpPr>
              <p:nvPr/>
            </p:nvGrpSpPr>
            <p:grpSpPr bwMode="auto">
              <a:xfrm>
                <a:off x="629" y="1886"/>
                <a:ext cx="9" cy="50"/>
                <a:chOff x="2668" y="2761"/>
                <a:chExt cx="40" cy="217"/>
              </a:xfrm>
            </p:grpSpPr>
            <p:sp>
              <p:nvSpPr>
                <p:cNvPr id="2194" name="AutoShape 5715"/>
                <p:cNvSpPr>
                  <a:spLocks noChangeAspect="1" noChangeArrowheads="1"/>
                </p:cNvSpPr>
                <p:nvPr/>
              </p:nvSpPr>
              <p:spPr bwMode="auto">
                <a:xfrm>
                  <a:off x="2668" y="2870"/>
                  <a:ext cx="40" cy="108"/>
                </a:xfrm>
                <a:prstGeom prst="roundRect">
                  <a:avLst>
                    <a:gd name="adj" fmla="val 16667"/>
                  </a:avLst>
                </a:prstGeom>
                <a:solidFill>
                  <a:srgbClr val="00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95" name="AutoShape 5716"/>
                <p:cNvSpPr>
                  <a:spLocks noChangeAspect="1" noChangeArrowheads="1"/>
                </p:cNvSpPr>
                <p:nvPr/>
              </p:nvSpPr>
              <p:spPr bwMode="auto">
                <a:xfrm>
                  <a:off x="2668" y="2761"/>
                  <a:ext cx="40" cy="108"/>
                </a:xfrm>
                <a:prstGeom prst="roundRect">
                  <a:avLst>
                    <a:gd name="adj" fmla="val 16667"/>
                  </a:avLst>
                </a:prstGeom>
                <a:gradFill rotWithShape="1">
                  <a:gsLst>
                    <a:gs pos="0">
                      <a:srgbClr val="8488C4"/>
                    </a:gs>
                    <a:gs pos="53000">
                      <a:srgbClr val="D4DEFF"/>
                    </a:gs>
                    <a:gs pos="83000">
                      <a:srgbClr val="D4DEFF"/>
                    </a:gs>
                    <a:gs pos="100000">
                      <a:srgbClr val="96AB94"/>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150" name="Group 5717"/>
              <p:cNvGrpSpPr>
                <a:grpSpLocks noChangeAspect="1"/>
              </p:cNvGrpSpPr>
              <p:nvPr/>
            </p:nvGrpSpPr>
            <p:grpSpPr bwMode="auto">
              <a:xfrm flipV="1">
                <a:off x="825" y="1838"/>
                <a:ext cx="9" cy="102"/>
                <a:chOff x="3217" y="3037"/>
                <a:chExt cx="46" cy="372"/>
              </a:xfrm>
            </p:grpSpPr>
            <p:sp>
              <p:nvSpPr>
                <p:cNvPr id="2192" name="AutoShape 5718"/>
                <p:cNvSpPr>
                  <a:spLocks noChangeAspect="1" noChangeArrowheads="1"/>
                </p:cNvSpPr>
                <p:nvPr/>
              </p:nvSpPr>
              <p:spPr bwMode="auto">
                <a:xfrm>
                  <a:off x="3217" y="3037"/>
                  <a:ext cx="46" cy="189"/>
                </a:xfrm>
                <a:prstGeom prst="roundRect">
                  <a:avLst>
                    <a:gd name="adj" fmla="val 16667"/>
                  </a:avLst>
                </a:prstGeom>
                <a:solidFill>
                  <a:srgbClr val="00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93" name="AutoShape 5719"/>
                <p:cNvSpPr>
                  <a:spLocks noChangeAspect="1" noChangeArrowheads="1"/>
                </p:cNvSpPr>
                <p:nvPr/>
              </p:nvSpPr>
              <p:spPr bwMode="auto">
                <a:xfrm>
                  <a:off x="3217" y="3220"/>
                  <a:ext cx="46" cy="189"/>
                </a:xfrm>
                <a:prstGeom prst="roundRect">
                  <a:avLst>
                    <a:gd name="adj" fmla="val 16667"/>
                  </a:avLst>
                </a:prstGeom>
                <a:gradFill rotWithShape="1">
                  <a:gsLst>
                    <a:gs pos="0">
                      <a:srgbClr val="8488C4"/>
                    </a:gs>
                    <a:gs pos="53000">
                      <a:srgbClr val="D4DEFF"/>
                    </a:gs>
                    <a:gs pos="83000">
                      <a:srgbClr val="D4DEFF"/>
                    </a:gs>
                    <a:gs pos="100000">
                      <a:srgbClr val="96AB94"/>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151" name="Group 5720"/>
              <p:cNvGrpSpPr>
                <a:grpSpLocks noChangeAspect="1"/>
              </p:cNvGrpSpPr>
              <p:nvPr/>
            </p:nvGrpSpPr>
            <p:grpSpPr bwMode="auto">
              <a:xfrm>
                <a:off x="791" y="1812"/>
                <a:ext cx="12" cy="102"/>
                <a:chOff x="3353" y="3099"/>
                <a:chExt cx="40" cy="455"/>
              </a:xfrm>
            </p:grpSpPr>
            <p:sp>
              <p:nvSpPr>
                <p:cNvPr id="2190" name="AutoShape 5721"/>
                <p:cNvSpPr>
                  <a:spLocks noChangeAspect="1" noChangeArrowheads="1"/>
                </p:cNvSpPr>
                <p:nvPr/>
              </p:nvSpPr>
              <p:spPr bwMode="auto">
                <a:xfrm>
                  <a:off x="3353" y="3325"/>
                  <a:ext cx="40" cy="229"/>
                </a:xfrm>
                <a:prstGeom prst="roundRect">
                  <a:avLst>
                    <a:gd name="adj" fmla="val 16667"/>
                  </a:avLst>
                </a:prstGeom>
                <a:gradFill rotWithShape="1">
                  <a:gsLst>
                    <a:gs pos="0">
                      <a:srgbClr val="8C3D91"/>
                    </a:gs>
                    <a:gs pos="12000">
                      <a:srgbClr val="7005D4"/>
                    </a:gs>
                    <a:gs pos="30000">
                      <a:srgbClr val="181CC7"/>
                    </a:gs>
                    <a:gs pos="60001">
                      <a:srgbClr val="0A128C"/>
                    </a:gs>
                    <a:gs pos="100000">
                      <a:srgbClr val="0000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91" name="AutoShape 5722"/>
                <p:cNvSpPr>
                  <a:spLocks noChangeAspect="1" noChangeArrowheads="1"/>
                </p:cNvSpPr>
                <p:nvPr/>
              </p:nvSpPr>
              <p:spPr bwMode="auto">
                <a:xfrm>
                  <a:off x="3353" y="3099"/>
                  <a:ext cx="40" cy="229"/>
                </a:xfrm>
                <a:prstGeom prst="roundRect">
                  <a:avLst>
                    <a:gd name="adj" fmla="val 16667"/>
                  </a:avLst>
                </a:prstGeom>
                <a:gradFill rotWithShape="1">
                  <a:gsLst>
                    <a:gs pos="0">
                      <a:srgbClr val="FFF200"/>
                    </a:gs>
                    <a:gs pos="45000">
                      <a:srgbClr val="FF7A00"/>
                    </a:gs>
                    <a:gs pos="70000">
                      <a:srgbClr val="FF0300"/>
                    </a:gs>
                    <a:gs pos="100000">
                      <a:srgbClr val="4D0808"/>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152" name="Group 5723"/>
              <p:cNvGrpSpPr>
                <a:grpSpLocks noChangeAspect="1"/>
              </p:cNvGrpSpPr>
              <p:nvPr/>
            </p:nvGrpSpPr>
            <p:grpSpPr bwMode="auto">
              <a:xfrm>
                <a:off x="764" y="1814"/>
                <a:ext cx="11" cy="60"/>
                <a:chOff x="3486" y="3261"/>
                <a:chExt cx="40" cy="337"/>
              </a:xfrm>
            </p:grpSpPr>
            <p:sp>
              <p:nvSpPr>
                <p:cNvPr id="2188" name="AutoShape 5724"/>
                <p:cNvSpPr>
                  <a:spLocks noChangeAspect="1" noChangeArrowheads="1"/>
                </p:cNvSpPr>
                <p:nvPr/>
              </p:nvSpPr>
              <p:spPr bwMode="auto">
                <a:xfrm>
                  <a:off x="3486" y="3430"/>
                  <a:ext cx="40" cy="168"/>
                </a:xfrm>
                <a:prstGeom prst="roundRect">
                  <a:avLst>
                    <a:gd name="adj" fmla="val 16667"/>
                  </a:avLst>
                </a:prstGeom>
                <a:solidFill>
                  <a:srgbClr val="00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89" name="AutoShape 5725"/>
                <p:cNvSpPr>
                  <a:spLocks noChangeAspect="1" noChangeArrowheads="1"/>
                </p:cNvSpPr>
                <p:nvPr/>
              </p:nvSpPr>
              <p:spPr bwMode="auto">
                <a:xfrm>
                  <a:off x="3486" y="3261"/>
                  <a:ext cx="40" cy="168"/>
                </a:xfrm>
                <a:prstGeom prst="roundRect">
                  <a:avLst>
                    <a:gd name="adj" fmla="val 16667"/>
                  </a:avLst>
                </a:prstGeom>
                <a:gradFill rotWithShape="1">
                  <a:gsLst>
                    <a:gs pos="0">
                      <a:srgbClr val="8488C4"/>
                    </a:gs>
                    <a:gs pos="53000">
                      <a:srgbClr val="D4DEFF"/>
                    </a:gs>
                    <a:gs pos="83000">
                      <a:srgbClr val="D4DEFF"/>
                    </a:gs>
                    <a:gs pos="100000">
                      <a:srgbClr val="96AB94"/>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153" name="Group 5726"/>
              <p:cNvGrpSpPr>
                <a:grpSpLocks noChangeAspect="1"/>
              </p:cNvGrpSpPr>
              <p:nvPr/>
            </p:nvGrpSpPr>
            <p:grpSpPr bwMode="auto">
              <a:xfrm>
                <a:off x="957" y="1818"/>
                <a:ext cx="10" cy="103"/>
                <a:chOff x="2195" y="2463"/>
                <a:chExt cx="40" cy="442"/>
              </a:xfrm>
            </p:grpSpPr>
            <p:sp>
              <p:nvSpPr>
                <p:cNvPr id="2186" name="AutoShape 5727"/>
                <p:cNvSpPr>
                  <a:spLocks noChangeAspect="1" noChangeArrowheads="1"/>
                </p:cNvSpPr>
                <p:nvPr/>
              </p:nvSpPr>
              <p:spPr bwMode="auto">
                <a:xfrm>
                  <a:off x="2195" y="2684"/>
                  <a:ext cx="40" cy="221"/>
                </a:xfrm>
                <a:prstGeom prst="roundRect">
                  <a:avLst>
                    <a:gd name="adj" fmla="val 16667"/>
                  </a:avLst>
                </a:prstGeom>
                <a:solidFill>
                  <a:srgbClr val="00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87" name="AutoShape 5728"/>
                <p:cNvSpPr>
                  <a:spLocks noChangeAspect="1" noChangeArrowheads="1"/>
                </p:cNvSpPr>
                <p:nvPr/>
              </p:nvSpPr>
              <p:spPr bwMode="auto">
                <a:xfrm>
                  <a:off x="2195" y="2463"/>
                  <a:ext cx="40" cy="221"/>
                </a:xfrm>
                <a:prstGeom prst="roundRect">
                  <a:avLst>
                    <a:gd name="adj" fmla="val 16667"/>
                  </a:avLst>
                </a:prstGeom>
                <a:gradFill rotWithShape="1">
                  <a:gsLst>
                    <a:gs pos="0">
                      <a:srgbClr val="8488C4"/>
                    </a:gs>
                    <a:gs pos="53000">
                      <a:srgbClr val="D4DEFF"/>
                    </a:gs>
                    <a:gs pos="83000">
                      <a:srgbClr val="D4DEFF"/>
                    </a:gs>
                    <a:gs pos="100000">
                      <a:srgbClr val="96AB94"/>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154" name="Group 5729"/>
              <p:cNvGrpSpPr>
                <a:grpSpLocks noChangeAspect="1"/>
              </p:cNvGrpSpPr>
              <p:nvPr/>
            </p:nvGrpSpPr>
            <p:grpSpPr bwMode="auto">
              <a:xfrm>
                <a:off x="921" y="1851"/>
                <a:ext cx="10" cy="90"/>
                <a:chOff x="2329" y="2599"/>
                <a:chExt cx="43" cy="386"/>
              </a:xfrm>
            </p:grpSpPr>
            <p:sp>
              <p:nvSpPr>
                <p:cNvPr id="2184" name="AutoShape 5730"/>
                <p:cNvSpPr>
                  <a:spLocks noChangeAspect="1" noChangeArrowheads="1"/>
                </p:cNvSpPr>
                <p:nvPr/>
              </p:nvSpPr>
              <p:spPr bwMode="auto">
                <a:xfrm>
                  <a:off x="2329" y="2791"/>
                  <a:ext cx="43" cy="194"/>
                </a:xfrm>
                <a:prstGeom prst="roundRect">
                  <a:avLst>
                    <a:gd name="adj" fmla="val 16667"/>
                  </a:avLst>
                </a:prstGeom>
                <a:gradFill rotWithShape="1">
                  <a:gsLst>
                    <a:gs pos="0">
                      <a:srgbClr val="8C3D91"/>
                    </a:gs>
                    <a:gs pos="12000">
                      <a:srgbClr val="7005D4"/>
                    </a:gs>
                    <a:gs pos="30000">
                      <a:srgbClr val="181CC7"/>
                    </a:gs>
                    <a:gs pos="60001">
                      <a:srgbClr val="0A128C"/>
                    </a:gs>
                    <a:gs pos="100000">
                      <a:srgbClr val="0000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85" name="AutoShape 5731"/>
                <p:cNvSpPr>
                  <a:spLocks noChangeAspect="1" noChangeArrowheads="1"/>
                </p:cNvSpPr>
                <p:nvPr/>
              </p:nvSpPr>
              <p:spPr bwMode="auto">
                <a:xfrm>
                  <a:off x="2329" y="2599"/>
                  <a:ext cx="43" cy="194"/>
                </a:xfrm>
                <a:prstGeom prst="roundRect">
                  <a:avLst>
                    <a:gd name="adj" fmla="val 16667"/>
                  </a:avLst>
                </a:prstGeom>
                <a:gradFill rotWithShape="1">
                  <a:gsLst>
                    <a:gs pos="0">
                      <a:srgbClr val="FFF200"/>
                    </a:gs>
                    <a:gs pos="45000">
                      <a:srgbClr val="FF7A00"/>
                    </a:gs>
                    <a:gs pos="70000">
                      <a:srgbClr val="FF0300"/>
                    </a:gs>
                    <a:gs pos="100000">
                      <a:srgbClr val="4D0808"/>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155" name="Group 5732"/>
              <p:cNvGrpSpPr>
                <a:grpSpLocks noChangeAspect="1"/>
              </p:cNvGrpSpPr>
              <p:nvPr/>
            </p:nvGrpSpPr>
            <p:grpSpPr bwMode="auto">
              <a:xfrm>
                <a:off x="853" y="1876"/>
                <a:ext cx="10" cy="62"/>
                <a:chOff x="2065" y="2441"/>
                <a:chExt cx="40" cy="272"/>
              </a:xfrm>
            </p:grpSpPr>
            <p:sp>
              <p:nvSpPr>
                <p:cNvPr id="2182" name="AutoShape 5733"/>
                <p:cNvSpPr>
                  <a:spLocks noChangeAspect="1" noChangeArrowheads="1"/>
                </p:cNvSpPr>
                <p:nvPr/>
              </p:nvSpPr>
              <p:spPr bwMode="auto">
                <a:xfrm>
                  <a:off x="2065" y="2576"/>
                  <a:ext cx="40" cy="137"/>
                </a:xfrm>
                <a:prstGeom prst="roundRect">
                  <a:avLst>
                    <a:gd name="adj" fmla="val 16667"/>
                  </a:avLst>
                </a:prstGeom>
                <a:gradFill rotWithShape="1">
                  <a:gsLst>
                    <a:gs pos="0">
                      <a:srgbClr val="8C3D91"/>
                    </a:gs>
                    <a:gs pos="12000">
                      <a:srgbClr val="7005D4"/>
                    </a:gs>
                    <a:gs pos="30000">
                      <a:srgbClr val="181CC7"/>
                    </a:gs>
                    <a:gs pos="60001">
                      <a:srgbClr val="0A128C"/>
                    </a:gs>
                    <a:gs pos="100000">
                      <a:srgbClr val="0000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83" name="AutoShape 5734"/>
                <p:cNvSpPr>
                  <a:spLocks noChangeAspect="1" noChangeArrowheads="1"/>
                </p:cNvSpPr>
                <p:nvPr/>
              </p:nvSpPr>
              <p:spPr bwMode="auto">
                <a:xfrm>
                  <a:off x="2065" y="2441"/>
                  <a:ext cx="40" cy="137"/>
                </a:xfrm>
                <a:prstGeom prst="roundRect">
                  <a:avLst>
                    <a:gd name="adj" fmla="val 16667"/>
                  </a:avLst>
                </a:prstGeom>
                <a:gradFill rotWithShape="1">
                  <a:gsLst>
                    <a:gs pos="0">
                      <a:srgbClr val="FFF200"/>
                    </a:gs>
                    <a:gs pos="45000">
                      <a:srgbClr val="FF7A00"/>
                    </a:gs>
                    <a:gs pos="70000">
                      <a:srgbClr val="FF0300"/>
                    </a:gs>
                    <a:gs pos="100000">
                      <a:srgbClr val="4D0808"/>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156" name="Group 5735"/>
              <p:cNvGrpSpPr>
                <a:grpSpLocks noChangeAspect="1"/>
              </p:cNvGrpSpPr>
              <p:nvPr/>
            </p:nvGrpSpPr>
            <p:grpSpPr bwMode="auto">
              <a:xfrm flipV="1">
                <a:off x="893" y="1892"/>
                <a:ext cx="10" cy="42"/>
                <a:chOff x="2815" y="1923"/>
                <a:chExt cx="40" cy="217"/>
              </a:xfrm>
            </p:grpSpPr>
            <p:sp>
              <p:nvSpPr>
                <p:cNvPr id="2180" name="AutoShape 5736"/>
                <p:cNvSpPr>
                  <a:spLocks noChangeAspect="1" noChangeArrowheads="1"/>
                </p:cNvSpPr>
                <p:nvPr/>
              </p:nvSpPr>
              <p:spPr bwMode="auto">
                <a:xfrm>
                  <a:off x="2815" y="2032"/>
                  <a:ext cx="40" cy="108"/>
                </a:xfrm>
                <a:prstGeom prst="roundRect">
                  <a:avLst>
                    <a:gd name="adj" fmla="val 16667"/>
                  </a:avLst>
                </a:prstGeom>
                <a:solidFill>
                  <a:srgbClr val="00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81" name="AutoShape 5737"/>
                <p:cNvSpPr>
                  <a:spLocks noChangeAspect="1" noChangeArrowheads="1"/>
                </p:cNvSpPr>
                <p:nvPr/>
              </p:nvSpPr>
              <p:spPr bwMode="auto">
                <a:xfrm>
                  <a:off x="2815" y="1923"/>
                  <a:ext cx="40" cy="108"/>
                </a:xfrm>
                <a:prstGeom prst="roundRect">
                  <a:avLst>
                    <a:gd name="adj" fmla="val 16667"/>
                  </a:avLst>
                </a:prstGeom>
                <a:gradFill rotWithShape="1">
                  <a:gsLst>
                    <a:gs pos="0">
                      <a:srgbClr val="8488C4"/>
                    </a:gs>
                    <a:gs pos="53000">
                      <a:srgbClr val="D4DEFF"/>
                    </a:gs>
                    <a:gs pos="83000">
                      <a:srgbClr val="D4DEFF"/>
                    </a:gs>
                    <a:gs pos="100000">
                      <a:srgbClr val="96AB94"/>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157" name="Group 5738"/>
              <p:cNvGrpSpPr>
                <a:grpSpLocks noChangeAspect="1"/>
              </p:cNvGrpSpPr>
              <p:nvPr/>
            </p:nvGrpSpPr>
            <p:grpSpPr bwMode="auto">
              <a:xfrm>
                <a:off x="987" y="1814"/>
                <a:ext cx="11" cy="63"/>
                <a:chOff x="2329" y="2599"/>
                <a:chExt cx="43" cy="386"/>
              </a:xfrm>
            </p:grpSpPr>
            <p:sp>
              <p:nvSpPr>
                <p:cNvPr id="2178" name="AutoShape 5739"/>
                <p:cNvSpPr>
                  <a:spLocks noChangeAspect="1" noChangeArrowheads="1"/>
                </p:cNvSpPr>
                <p:nvPr/>
              </p:nvSpPr>
              <p:spPr bwMode="auto">
                <a:xfrm>
                  <a:off x="2329" y="2791"/>
                  <a:ext cx="43" cy="194"/>
                </a:xfrm>
                <a:prstGeom prst="roundRect">
                  <a:avLst>
                    <a:gd name="adj" fmla="val 16667"/>
                  </a:avLst>
                </a:prstGeom>
                <a:gradFill rotWithShape="1">
                  <a:gsLst>
                    <a:gs pos="0">
                      <a:srgbClr val="8C3D91"/>
                    </a:gs>
                    <a:gs pos="12000">
                      <a:srgbClr val="7005D4"/>
                    </a:gs>
                    <a:gs pos="30000">
                      <a:srgbClr val="181CC7"/>
                    </a:gs>
                    <a:gs pos="60001">
                      <a:srgbClr val="0A128C"/>
                    </a:gs>
                    <a:gs pos="100000">
                      <a:srgbClr val="0000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79" name="AutoShape 5740"/>
                <p:cNvSpPr>
                  <a:spLocks noChangeAspect="1" noChangeArrowheads="1"/>
                </p:cNvSpPr>
                <p:nvPr/>
              </p:nvSpPr>
              <p:spPr bwMode="auto">
                <a:xfrm>
                  <a:off x="2329" y="2599"/>
                  <a:ext cx="43" cy="194"/>
                </a:xfrm>
                <a:prstGeom prst="roundRect">
                  <a:avLst>
                    <a:gd name="adj" fmla="val 16667"/>
                  </a:avLst>
                </a:prstGeom>
                <a:gradFill rotWithShape="1">
                  <a:gsLst>
                    <a:gs pos="0">
                      <a:srgbClr val="FFF200"/>
                    </a:gs>
                    <a:gs pos="45000">
                      <a:srgbClr val="FF7A00"/>
                    </a:gs>
                    <a:gs pos="70000">
                      <a:srgbClr val="FF0300"/>
                    </a:gs>
                    <a:gs pos="100000">
                      <a:srgbClr val="4D0808"/>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158" name="Group 5741"/>
              <p:cNvGrpSpPr>
                <a:grpSpLocks noChangeAspect="1"/>
              </p:cNvGrpSpPr>
              <p:nvPr/>
            </p:nvGrpSpPr>
            <p:grpSpPr bwMode="auto">
              <a:xfrm>
                <a:off x="1026" y="1819"/>
                <a:ext cx="10" cy="37"/>
                <a:chOff x="2478" y="2807"/>
                <a:chExt cx="43" cy="178"/>
              </a:xfrm>
            </p:grpSpPr>
            <p:sp>
              <p:nvSpPr>
                <p:cNvPr id="2176" name="AutoShape 5742"/>
                <p:cNvSpPr>
                  <a:spLocks noChangeAspect="1" noChangeArrowheads="1"/>
                </p:cNvSpPr>
                <p:nvPr/>
              </p:nvSpPr>
              <p:spPr bwMode="auto">
                <a:xfrm>
                  <a:off x="2478" y="2807"/>
                  <a:ext cx="43" cy="89"/>
                </a:xfrm>
                <a:prstGeom prst="roundRect">
                  <a:avLst>
                    <a:gd name="adj" fmla="val 16667"/>
                  </a:avLst>
                </a:prstGeom>
                <a:gradFill rotWithShape="1">
                  <a:gsLst>
                    <a:gs pos="0">
                      <a:srgbClr val="8C3D91"/>
                    </a:gs>
                    <a:gs pos="12000">
                      <a:srgbClr val="7005D4"/>
                    </a:gs>
                    <a:gs pos="30000">
                      <a:srgbClr val="181CC7"/>
                    </a:gs>
                    <a:gs pos="60001">
                      <a:srgbClr val="0A128C"/>
                    </a:gs>
                    <a:gs pos="100000">
                      <a:srgbClr val="0000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77" name="AutoShape 5743"/>
                <p:cNvSpPr>
                  <a:spLocks noChangeAspect="1" noChangeArrowheads="1"/>
                </p:cNvSpPr>
                <p:nvPr/>
              </p:nvSpPr>
              <p:spPr bwMode="auto">
                <a:xfrm>
                  <a:off x="2478" y="2896"/>
                  <a:ext cx="43" cy="89"/>
                </a:xfrm>
                <a:prstGeom prst="roundRect">
                  <a:avLst>
                    <a:gd name="adj" fmla="val 16667"/>
                  </a:avLst>
                </a:prstGeom>
                <a:gradFill rotWithShape="1">
                  <a:gsLst>
                    <a:gs pos="0">
                      <a:srgbClr val="FFF200"/>
                    </a:gs>
                    <a:gs pos="45000">
                      <a:srgbClr val="FF7A00"/>
                    </a:gs>
                    <a:gs pos="70000">
                      <a:srgbClr val="FF0300"/>
                    </a:gs>
                    <a:gs pos="100000">
                      <a:srgbClr val="4D0808"/>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159" name="Group 5744"/>
              <p:cNvGrpSpPr>
                <a:grpSpLocks noChangeAspect="1"/>
              </p:cNvGrpSpPr>
              <p:nvPr/>
            </p:nvGrpSpPr>
            <p:grpSpPr bwMode="auto">
              <a:xfrm>
                <a:off x="1086" y="1829"/>
                <a:ext cx="11" cy="103"/>
                <a:chOff x="2195" y="2463"/>
                <a:chExt cx="40" cy="442"/>
              </a:xfrm>
            </p:grpSpPr>
            <p:sp>
              <p:nvSpPr>
                <p:cNvPr id="2174" name="AutoShape 5745"/>
                <p:cNvSpPr>
                  <a:spLocks noChangeAspect="1" noChangeArrowheads="1"/>
                </p:cNvSpPr>
                <p:nvPr/>
              </p:nvSpPr>
              <p:spPr bwMode="auto">
                <a:xfrm>
                  <a:off x="2195" y="2684"/>
                  <a:ext cx="40" cy="221"/>
                </a:xfrm>
                <a:prstGeom prst="roundRect">
                  <a:avLst>
                    <a:gd name="adj" fmla="val 16667"/>
                  </a:avLst>
                </a:prstGeom>
                <a:solidFill>
                  <a:srgbClr val="00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75" name="AutoShape 5746"/>
                <p:cNvSpPr>
                  <a:spLocks noChangeAspect="1" noChangeArrowheads="1"/>
                </p:cNvSpPr>
                <p:nvPr/>
              </p:nvSpPr>
              <p:spPr bwMode="auto">
                <a:xfrm>
                  <a:off x="2195" y="2463"/>
                  <a:ext cx="40" cy="221"/>
                </a:xfrm>
                <a:prstGeom prst="roundRect">
                  <a:avLst>
                    <a:gd name="adj" fmla="val 16667"/>
                  </a:avLst>
                </a:prstGeom>
                <a:gradFill rotWithShape="1">
                  <a:gsLst>
                    <a:gs pos="0">
                      <a:srgbClr val="8488C4"/>
                    </a:gs>
                    <a:gs pos="53000">
                      <a:srgbClr val="D4DEFF"/>
                    </a:gs>
                    <a:gs pos="83000">
                      <a:srgbClr val="D4DEFF"/>
                    </a:gs>
                    <a:gs pos="100000">
                      <a:srgbClr val="96AB94"/>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160" name="Group 5747"/>
              <p:cNvGrpSpPr>
                <a:grpSpLocks noChangeAspect="1"/>
              </p:cNvGrpSpPr>
              <p:nvPr/>
            </p:nvGrpSpPr>
            <p:grpSpPr bwMode="auto">
              <a:xfrm>
                <a:off x="1119" y="1867"/>
                <a:ext cx="10" cy="73"/>
                <a:chOff x="2329" y="2599"/>
                <a:chExt cx="43" cy="386"/>
              </a:xfrm>
            </p:grpSpPr>
            <p:sp>
              <p:nvSpPr>
                <p:cNvPr id="2172" name="AutoShape 5748"/>
                <p:cNvSpPr>
                  <a:spLocks noChangeAspect="1" noChangeArrowheads="1"/>
                </p:cNvSpPr>
                <p:nvPr/>
              </p:nvSpPr>
              <p:spPr bwMode="auto">
                <a:xfrm>
                  <a:off x="2329" y="2791"/>
                  <a:ext cx="43" cy="194"/>
                </a:xfrm>
                <a:prstGeom prst="roundRect">
                  <a:avLst>
                    <a:gd name="adj" fmla="val 16667"/>
                  </a:avLst>
                </a:prstGeom>
                <a:gradFill rotWithShape="1">
                  <a:gsLst>
                    <a:gs pos="0">
                      <a:srgbClr val="8C3D91"/>
                    </a:gs>
                    <a:gs pos="12000">
                      <a:srgbClr val="7005D4"/>
                    </a:gs>
                    <a:gs pos="30000">
                      <a:srgbClr val="181CC7"/>
                    </a:gs>
                    <a:gs pos="60001">
                      <a:srgbClr val="0A128C"/>
                    </a:gs>
                    <a:gs pos="100000">
                      <a:srgbClr val="0000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73" name="AutoShape 5749"/>
                <p:cNvSpPr>
                  <a:spLocks noChangeAspect="1" noChangeArrowheads="1"/>
                </p:cNvSpPr>
                <p:nvPr/>
              </p:nvSpPr>
              <p:spPr bwMode="auto">
                <a:xfrm>
                  <a:off x="2329" y="2599"/>
                  <a:ext cx="43" cy="194"/>
                </a:xfrm>
                <a:prstGeom prst="roundRect">
                  <a:avLst>
                    <a:gd name="adj" fmla="val 16667"/>
                  </a:avLst>
                </a:prstGeom>
                <a:gradFill rotWithShape="1">
                  <a:gsLst>
                    <a:gs pos="0">
                      <a:srgbClr val="FFF200"/>
                    </a:gs>
                    <a:gs pos="45000">
                      <a:srgbClr val="FF7A00"/>
                    </a:gs>
                    <a:gs pos="70000">
                      <a:srgbClr val="FF0300"/>
                    </a:gs>
                    <a:gs pos="100000">
                      <a:srgbClr val="4D0808"/>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161" name="Group 5750"/>
              <p:cNvGrpSpPr>
                <a:grpSpLocks noChangeAspect="1"/>
              </p:cNvGrpSpPr>
              <p:nvPr/>
            </p:nvGrpSpPr>
            <p:grpSpPr bwMode="auto">
              <a:xfrm>
                <a:off x="1055" y="1813"/>
                <a:ext cx="11" cy="78"/>
                <a:chOff x="2065" y="2441"/>
                <a:chExt cx="40" cy="272"/>
              </a:xfrm>
            </p:grpSpPr>
            <p:sp>
              <p:nvSpPr>
                <p:cNvPr id="2170" name="AutoShape 5751"/>
                <p:cNvSpPr>
                  <a:spLocks noChangeAspect="1" noChangeArrowheads="1"/>
                </p:cNvSpPr>
                <p:nvPr/>
              </p:nvSpPr>
              <p:spPr bwMode="auto">
                <a:xfrm>
                  <a:off x="2065" y="2576"/>
                  <a:ext cx="40" cy="137"/>
                </a:xfrm>
                <a:prstGeom prst="roundRect">
                  <a:avLst>
                    <a:gd name="adj" fmla="val 16667"/>
                  </a:avLst>
                </a:prstGeom>
                <a:gradFill rotWithShape="1">
                  <a:gsLst>
                    <a:gs pos="0">
                      <a:srgbClr val="8C3D91"/>
                    </a:gs>
                    <a:gs pos="12000">
                      <a:srgbClr val="7005D4"/>
                    </a:gs>
                    <a:gs pos="30000">
                      <a:srgbClr val="181CC7"/>
                    </a:gs>
                    <a:gs pos="60001">
                      <a:srgbClr val="0A128C"/>
                    </a:gs>
                    <a:gs pos="100000">
                      <a:srgbClr val="0000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71" name="AutoShape 5752"/>
                <p:cNvSpPr>
                  <a:spLocks noChangeAspect="1" noChangeArrowheads="1"/>
                </p:cNvSpPr>
                <p:nvPr/>
              </p:nvSpPr>
              <p:spPr bwMode="auto">
                <a:xfrm>
                  <a:off x="2065" y="2441"/>
                  <a:ext cx="40" cy="137"/>
                </a:xfrm>
                <a:prstGeom prst="roundRect">
                  <a:avLst>
                    <a:gd name="adj" fmla="val 16667"/>
                  </a:avLst>
                </a:prstGeom>
                <a:gradFill rotWithShape="1">
                  <a:gsLst>
                    <a:gs pos="0">
                      <a:srgbClr val="FFF200"/>
                    </a:gs>
                    <a:gs pos="45000">
                      <a:srgbClr val="FF7A00"/>
                    </a:gs>
                    <a:gs pos="70000">
                      <a:srgbClr val="FF0300"/>
                    </a:gs>
                    <a:gs pos="100000">
                      <a:srgbClr val="4D0808"/>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162" name="Freeform 5753"/>
              <p:cNvSpPr>
                <a:spLocks noChangeAspect="1"/>
              </p:cNvSpPr>
              <p:nvPr/>
            </p:nvSpPr>
            <p:spPr bwMode="auto">
              <a:xfrm flipH="1">
                <a:off x="1056" y="1811"/>
                <a:ext cx="142" cy="132"/>
              </a:xfrm>
              <a:custGeom>
                <a:avLst/>
                <a:gdLst>
                  <a:gd name="T0" fmla="*/ 41 w 2730"/>
                  <a:gd name="T1" fmla="*/ 2512 h 2533"/>
                  <a:gd name="T2" fmla="*/ 310 w 2730"/>
                  <a:gd name="T3" fmla="*/ 2397 h 2533"/>
                  <a:gd name="T4" fmla="*/ 550 w 2730"/>
                  <a:gd name="T5" fmla="*/ 2186 h 2533"/>
                  <a:gd name="T6" fmla="*/ 742 w 2730"/>
                  <a:gd name="T7" fmla="*/ 1924 h 2533"/>
                  <a:gd name="T8" fmla="*/ 1261 w 2730"/>
                  <a:gd name="T9" fmla="*/ 1084 h 2533"/>
                  <a:gd name="T10" fmla="*/ 1831 w 2730"/>
                  <a:gd name="T11" fmla="*/ 342 h 2533"/>
                  <a:gd name="T12" fmla="*/ 2282 w 2730"/>
                  <a:gd name="T13" fmla="*/ 54 h 2533"/>
                  <a:gd name="T14" fmla="*/ 2703 w 2730"/>
                  <a:gd name="T15" fmla="*/ 18 h 2533"/>
                  <a:gd name="T16" fmla="*/ 2441 w 2730"/>
                  <a:gd name="T17" fmla="*/ 126 h 2533"/>
                  <a:gd name="T18" fmla="*/ 2214 w 2730"/>
                  <a:gd name="T19" fmla="*/ 314 h 2533"/>
                  <a:gd name="T20" fmla="*/ 1971 w 2730"/>
                  <a:gd name="T21" fmla="*/ 623 h 2533"/>
                  <a:gd name="T22" fmla="*/ 1678 w 2730"/>
                  <a:gd name="T23" fmla="*/ 1089 h 2533"/>
                  <a:gd name="T24" fmla="*/ 1102 w 2730"/>
                  <a:gd name="T25" fmla="*/ 1953 h 2533"/>
                  <a:gd name="T26" fmla="*/ 554 w 2730"/>
                  <a:gd name="T27" fmla="*/ 2440 h 2533"/>
                  <a:gd name="T28" fmla="*/ 41 w 2730"/>
                  <a:gd name="T29" fmla="*/ 2512 h 2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gradFill rotWithShape="1">
                <a:gsLst>
                  <a:gs pos="0">
                    <a:srgbClr val="4D0808"/>
                  </a:gs>
                  <a:gs pos="15000">
                    <a:srgbClr val="FF0300"/>
                  </a:gs>
                  <a:gs pos="27500">
                    <a:srgbClr val="FF7A00"/>
                  </a:gs>
                  <a:gs pos="50000">
                    <a:srgbClr val="FFF200"/>
                  </a:gs>
                  <a:gs pos="72500">
                    <a:srgbClr val="FF7A00"/>
                  </a:gs>
                  <a:gs pos="85000">
                    <a:srgbClr val="FF0300"/>
                  </a:gs>
                  <a:gs pos="100000">
                    <a:srgbClr val="4D0808"/>
                  </a:gs>
                </a:gsLst>
                <a:lin ang="5400000" scaled="1"/>
              </a:gradFill>
              <a:ln>
                <a:noFill/>
              </a:ln>
              <a:effectLst/>
              <a:extLst>
                <a:ext uri="{91240B29-F687-4F45-9708-019B960494DF}">
                  <a14:hiddenLine xmlns:a14="http://schemas.microsoft.com/office/drawing/2010/main" w="9525">
                    <a:solidFill>
                      <a:srgbClr val="FF99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63" name="Freeform 5754"/>
              <p:cNvSpPr>
                <a:spLocks noChangeAspect="1"/>
              </p:cNvSpPr>
              <p:nvPr/>
            </p:nvSpPr>
            <p:spPr bwMode="auto">
              <a:xfrm flipH="1">
                <a:off x="977" y="1811"/>
                <a:ext cx="142" cy="132"/>
              </a:xfrm>
              <a:custGeom>
                <a:avLst/>
                <a:gdLst>
                  <a:gd name="T0" fmla="*/ 41 w 2730"/>
                  <a:gd name="T1" fmla="*/ 2512 h 2533"/>
                  <a:gd name="T2" fmla="*/ 310 w 2730"/>
                  <a:gd name="T3" fmla="*/ 2397 h 2533"/>
                  <a:gd name="T4" fmla="*/ 550 w 2730"/>
                  <a:gd name="T5" fmla="*/ 2186 h 2533"/>
                  <a:gd name="T6" fmla="*/ 742 w 2730"/>
                  <a:gd name="T7" fmla="*/ 1924 h 2533"/>
                  <a:gd name="T8" fmla="*/ 1261 w 2730"/>
                  <a:gd name="T9" fmla="*/ 1084 h 2533"/>
                  <a:gd name="T10" fmla="*/ 1831 w 2730"/>
                  <a:gd name="T11" fmla="*/ 342 h 2533"/>
                  <a:gd name="T12" fmla="*/ 2282 w 2730"/>
                  <a:gd name="T13" fmla="*/ 54 h 2533"/>
                  <a:gd name="T14" fmla="*/ 2703 w 2730"/>
                  <a:gd name="T15" fmla="*/ 18 h 2533"/>
                  <a:gd name="T16" fmla="*/ 2441 w 2730"/>
                  <a:gd name="T17" fmla="*/ 126 h 2533"/>
                  <a:gd name="T18" fmla="*/ 2214 w 2730"/>
                  <a:gd name="T19" fmla="*/ 314 h 2533"/>
                  <a:gd name="T20" fmla="*/ 1971 w 2730"/>
                  <a:gd name="T21" fmla="*/ 623 h 2533"/>
                  <a:gd name="T22" fmla="*/ 1678 w 2730"/>
                  <a:gd name="T23" fmla="*/ 1089 h 2533"/>
                  <a:gd name="T24" fmla="*/ 1102 w 2730"/>
                  <a:gd name="T25" fmla="*/ 1953 h 2533"/>
                  <a:gd name="T26" fmla="*/ 554 w 2730"/>
                  <a:gd name="T27" fmla="*/ 2440 h 2533"/>
                  <a:gd name="T28" fmla="*/ 41 w 2730"/>
                  <a:gd name="T29" fmla="*/ 2512 h 2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gradFill rotWithShape="1">
                <a:gsLst>
                  <a:gs pos="0">
                    <a:srgbClr val="C7FF29">
                      <a:gamma/>
                      <a:shade val="0"/>
                      <a:invGamma/>
                    </a:srgbClr>
                  </a:gs>
                  <a:gs pos="50000">
                    <a:srgbClr val="C7FF29"/>
                  </a:gs>
                  <a:gs pos="100000">
                    <a:srgbClr val="C7FF29">
                      <a:gamma/>
                      <a:shade val="0"/>
                      <a:invGamma/>
                    </a:srgbClr>
                  </a:gs>
                </a:gsLst>
                <a:lin ang="5400000" scaled="1"/>
              </a:gradFill>
              <a:ln>
                <a:noFill/>
              </a:ln>
              <a:effectLst/>
              <a:extLst>
                <a:ext uri="{91240B29-F687-4F45-9708-019B960494DF}">
                  <a14:hiddenLine xmlns:a14="http://schemas.microsoft.com/office/drawing/2010/main" w="9525">
                    <a:solidFill>
                      <a:srgbClr val="33CC33"/>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64" name="Freeform 5755"/>
              <p:cNvSpPr>
                <a:spLocks noChangeAspect="1"/>
              </p:cNvSpPr>
              <p:nvPr/>
            </p:nvSpPr>
            <p:spPr bwMode="auto">
              <a:xfrm flipH="1">
                <a:off x="783" y="1811"/>
                <a:ext cx="143" cy="132"/>
              </a:xfrm>
              <a:custGeom>
                <a:avLst/>
                <a:gdLst>
                  <a:gd name="T0" fmla="*/ 41 w 2730"/>
                  <a:gd name="T1" fmla="*/ 2512 h 2533"/>
                  <a:gd name="T2" fmla="*/ 310 w 2730"/>
                  <a:gd name="T3" fmla="*/ 2397 h 2533"/>
                  <a:gd name="T4" fmla="*/ 550 w 2730"/>
                  <a:gd name="T5" fmla="*/ 2186 h 2533"/>
                  <a:gd name="T6" fmla="*/ 742 w 2730"/>
                  <a:gd name="T7" fmla="*/ 1924 h 2533"/>
                  <a:gd name="T8" fmla="*/ 1261 w 2730"/>
                  <a:gd name="T9" fmla="*/ 1084 h 2533"/>
                  <a:gd name="T10" fmla="*/ 1831 w 2730"/>
                  <a:gd name="T11" fmla="*/ 342 h 2533"/>
                  <a:gd name="T12" fmla="*/ 2282 w 2730"/>
                  <a:gd name="T13" fmla="*/ 54 h 2533"/>
                  <a:gd name="T14" fmla="*/ 2703 w 2730"/>
                  <a:gd name="T15" fmla="*/ 18 h 2533"/>
                  <a:gd name="T16" fmla="*/ 2441 w 2730"/>
                  <a:gd name="T17" fmla="*/ 126 h 2533"/>
                  <a:gd name="T18" fmla="*/ 2214 w 2730"/>
                  <a:gd name="T19" fmla="*/ 314 h 2533"/>
                  <a:gd name="T20" fmla="*/ 1971 w 2730"/>
                  <a:gd name="T21" fmla="*/ 623 h 2533"/>
                  <a:gd name="T22" fmla="*/ 1678 w 2730"/>
                  <a:gd name="T23" fmla="*/ 1089 h 2533"/>
                  <a:gd name="T24" fmla="*/ 1102 w 2730"/>
                  <a:gd name="T25" fmla="*/ 1953 h 2533"/>
                  <a:gd name="T26" fmla="*/ 554 w 2730"/>
                  <a:gd name="T27" fmla="*/ 2440 h 2533"/>
                  <a:gd name="T28" fmla="*/ 41 w 2730"/>
                  <a:gd name="T29" fmla="*/ 2512 h 2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gradFill rotWithShape="1">
                <a:gsLst>
                  <a:gs pos="0">
                    <a:srgbClr val="4D0808"/>
                  </a:gs>
                  <a:gs pos="15000">
                    <a:srgbClr val="FF0300"/>
                  </a:gs>
                  <a:gs pos="27500">
                    <a:srgbClr val="FF7A00"/>
                  </a:gs>
                  <a:gs pos="50000">
                    <a:srgbClr val="FFF200"/>
                  </a:gs>
                  <a:gs pos="72500">
                    <a:srgbClr val="FF7A00"/>
                  </a:gs>
                  <a:gs pos="85000">
                    <a:srgbClr val="FF0300"/>
                  </a:gs>
                  <a:gs pos="100000">
                    <a:srgbClr val="4D0808"/>
                  </a:gs>
                </a:gsLst>
                <a:lin ang="5400000" scaled="1"/>
              </a:gradFill>
              <a:ln>
                <a:noFill/>
              </a:ln>
              <a:effectLst/>
              <a:extLst>
                <a:ext uri="{91240B29-F687-4F45-9708-019B960494DF}">
                  <a14:hiddenLine xmlns:a14="http://schemas.microsoft.com/office/drawing/2010/main" w="9525">
                    <a:solidFill>
                      <a:srgbClr val="FF99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65" name="Freeform 5756"/>
              <p:cNvSpPr>
                <a:spLocks noChangeAspect="1"/>
              </p:cNvSpPr>
              <p:nvPr/>
            </p:nvSpPr>
            <p:spPr bwMode="auto">
              <a:xfrm flipH="1">
                <a:off x="704" y="1811"/>
                <a:ext cx="143" cy="132"/>
              </a:xfrm>
              <a:custGeom>
                <a:avLst/>
                <a:gdLst>
                  <a:gd name="T0" fmla="*/ 41 w 2730"/>
                  <a:gd name="T1" fmla="*/ 2512 h 2533"/>
                  <a:gd name="T2" fmla="*/ 310 w 2730"/>
                  <a:gd name="T3" fmla="*/ 2397 h 2533"/>
                  <a:gd name="T4" fmla="*/ 550 w 2730"/>
                  <a:gd name="T5" fmla="*/ 2186 h 2533"/>
                  <a:gd name="T6" fmla="*/ 742 w 2730"/>
                  <a:gd name="T7" fmla="*/ 1924 h 2533"/>
                  <a:gd name="T8" fmla="*/ 1261 w 2730"/>
                  <a:gd name="T9" fmla="*/ 1084 h 2533"/>
                  <a:gd name="T10" fmla="*/ 1831 w 2730"/>
                  <a:gd name="T11" fmla="*/ 342 h 2533"/>
                  <a:gd name="T12" fmla="*/ 2282 w 2730"/>
                  <a:gd name="T13" fmla="*/ 54 h 2533"/>
                  <a:gd name="T14" fmla="*/ 2703 w 2730"/>
                  <a:gd name="T15" fmla="*/ 18 h 2533"/>
                  <a:gd name="T16" fmla="*/ 2441 w 2730"/>
                  <a:gd name="T17" fmla="*/ 126 h 2533"/>
                  <a:gd name="T18" fmla="*/ 2214 w 2730"/>
                  <a:gd name="T19" fmla="*/ 314 h 2533"/>
                  <a:gd name="T20" fmla="*/ 1971 w 2730"/>
                  <a:gd name="T21" fmla="*/ 623 h 2533"/>
                  <a:gd name="T22" fmla="*/ 1678 w 2730"/>
                  <a:gd name="T23" fmla="*/ 1089 h 2533"/>
                  <a:gd name="T24" fmla="*/ 1102 w 2730"/>
                  <a:gd name="T25" fmla="*/ 1953 h 2533"/>
                  <a:gd name="T26" fmla="*/ 554 w 2730"/>
                  <a:gd name="T27" fmla="*/ 2440 h 2533"/>
                  <a:gd name="T28" fmla="*/ 41 w 2730"/>
                  <a:gd name="T29" fmla="*/ 2512 h 2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gradFill rotWithShape="1">
                <a:gsLst>
                  <a:gs pos="0">
                    <a:srgbClr val="C7FF29">
                      <a:gamma/>
                      <a:shade val="0"/>
                      <a:invGamma/>
                    </a:srgbClr>
                  </a:gs>
                  <a:gs pos="50000">
                    <a:srgbClr val="C7FF29"/>
                  </a:gs>
                  <a:gs pos="100000">
                    <a:srgbClr val="C7FF29">
                      <a:gamma/>
                      <a:shade val="0"/>
                      <a:invGamma/>
                    </a:srgbClr>
                  </a:gs>
                </a:gsLst>
                <a:lin ang="5400000" scaled="1"/>
              </a:gradFill>
              <a:ln>
                <a:noFill/>
              </a:ln>
              <a:effectLst/>
              <a:extLst>
                <a:ext uri="{91240B29-F687-4F45-9708-019B960494DF}">
                  <a14:hiddenLine xmlns:a14="http://schemas.microsoft.com/office/drawing/2010/main" w="9525">
                    <a:solidFill>
                      <a:srgbClr val="33CC33"/>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66" name="Freeform 5757"/>
              <p:cNvSpPr>
                <a:spLocks noChangeAspect="1"/>
              </p:cNvSpPr>
              <p:nvPr/>
            </p:nvSpPr>
            <p:spPr bwMode="auto">
              <a:xfrm flipH="1">
                <a:off x="511" y="1811"/>
                <a:ext cx="143" cy="132"/>
              </a:xfrm>
              <a:custGeom>
                <a:avLst/>
                <a:gdLst>
                  <a:gd name="T0" fmla="*/ 41 w 2730"/>
                  <a:gd name="T1" fmla="*/ 2512 h 2533"/>
                  <a:gd name="T2" fmla="*/ 310 w 2730"/>
                  <a:gd name="T3" fmla="*/ 2397 h 2533"/>
                  <a:gd name="T4" fmla="*/ 550 w 2730"/>
                  <a:gd name="T5" fmla="*/ 2186 h 2533"/>
                  <a:gd name="T6" fmla="*/ 742 w 2730"/>
                  <a:gd name="T7" fmla="*/ 1924 h 2533"/>
                  <a:gd name="T8" fmla="*/ 1261 w 2730"/>
                  <a:gd name="T9" fmla="*/ 1084 h 2533"/>
                  <a:gd name="T10" fmla="*/ 1831 w 2730"/>
                  <a:gd name="T11" fmla="*/ 342 h 2533"/>
                  <a:gd name="T12" fmla="*/ 2282 w 2730"/>
                  <a:gd name="T13" fmla="*/ 54 h 2533"/>
                  <a:gd name="T14" fmla="*/ 2703 w 2730"/>
                  <a:gd name="T15" fmla="*/ 18 h 2533"/>
                  <a:gd name="T16" fmla="*/ 2441 w 2730"/>
                  <a:gd name="T17" fmla="*/ 126 h 2533"/>
                  <a:gd name="T18" fmla="*/ 2214 w 2730"/>
                  <a:gd name="T19" fmla="*/ 314 h 2533"/>
                  <a:gd name="T20" fmla="*/ 1971 w 2730"/>
                  <a:gd name="T21" fmla="*/ 623 h 2533"/>
                  <a:gd name="T22" fmla="*/ 1678 w 2730"/>
                  <a:gd name="T23" fmla="*/ 1089 h 2533"/>
                  <a:gd name="T24" fmla="*/ 1102 w 2730"/>
                  <a:gd name="T25" fmla="*/ 1953 h 2533"/>
                  <a:gd name="T26" fmla="*/ 554 w 2730"/>
                  <a:gd name="T27" fmla="*/ 2440 h 2533"/>
                  <a:gd name="T28" fmla="*/ 41 w 2730"/>
                  <a:gd name="T29" fmla="*/ 2512 h 2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gradFill rotWithShape="1">
                <a:gsLst>
                  <a:gs pos="0">
                    <a:srgbClr val="4D0808"/>
                  </a:gs>
                  <a:gs pos="15000">
                    <a:srgbClr val="FF0300"/>
                  </a:gs>
                  <a:gs pos="27500">
                    <a:srgbClr val="FF7A00"/>
                  </a:gs>
                  <a:gs pos="50000">
                    <a:srgbClr val="FFF200"/>
                  </a:gs>
                  <a:gs pos="72500">
                    <a:srgbClr val="FF7A00"/>
                  </a:gs>
                  <a:gs pos="85000">
                    <a:srgbClr val="FF0300"/>
                  </a:gs>
                  <a:gs pos="100000">
                    <a:srgbClr val="4D0808"/>
                  </a:gs>
                </a:gsLst>
                <a:lin ang="5400000" scaled="1"/>
              </a:gradFill>
              <a:ln>
                <a:noFill/>
              </a:ln>
              <a:effectLst/>
              <a:extLst>
                <a:ext uri="{91240B29-F687-4F45-9708-019B960494DF}">
                  <a14:hiddenLine xmlns:a14="http://schemas.microsoft.com/office/drawing/2010/main" w="9525">
                    <a:solidFill>
                      <a:srgbClr val="FF99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67" name="Freeform 5758"/>
              <p:cNvSpPr>
                <a:spLocks noChangeAspect="1"/>
              </p:cNvSpPr>
              <p:nvPr/>
            </p:nvSpPr>
            <p:spPr bwMode="auto">
              <a:xfrm flipH="1">
                <a:off x="432" y="1811"/>
                <a:ext cx="143" cy="132"/>
              </a:xfrm>
              <a:custGeom>
                <a:avLst/>
                <a:gdLst>
                  <a:gd name="T0" fmla="*/ 41 w 2730"/>
                  <a:gd name="T1" fmla="*/ 2512 h 2533"/>
                  <a:gd name="T2" fmla="*/ 310 w 2730"/>
                  <a:gd name="T3" fmla="*/ 2397 h 2533"/>
                  <a:gd name="T4" fmla="*/ 550 w 2730"/>
                  <a:gd name="T5" fmla="*/ 2186 h 2533"/>
                  <a:gd name="T6" fmla="*/ 742 w 2730"/>
                  <a:gd name="T7" fmla="*/ 1924 h 2533"/>
                  <a:gd name="T8" fmla="*/ 1261 w 2730"/>
                  <a:gd name="T9" fmla="*/ 1084 h 2533"/>
                  <a:gd name="T10" fmla="*/ 1831 w 2730"/>
                  <a:gd name="T11" fmla="*/ 342 h 2533"/>
                  <a:gd name="T12" fmla="*/ 2282 w 2730"/>
                  <a:gd name="T13" fmla="*/ 54 h 2533"/>
                  <a:gd name="T14" fmla="*/ 2703 w 2730"/>
                  <a:gd name="T15" fmla="*/ 18 h 2533"/>
                  <a:gd name="T16" fmla="*/ 2441 w 2730"/>
                  <a:gd name="T17" fmla="*/ 126 h 2533"/>
                  <a:gd name="T18" fmla="*/ 2214 w 2730"/>
                  <a:gd name="T19" fmla="*/ 314 h 2533"/>
                  <a:gd name="T20" fmla="*/ 1971 w 2730"/>
                  <a:gd name="T21" fmla="*/ 623 h 2533"/>
                  <a:gd name="T22" fmla="*/ 1678 w 2730"/>
                  <a:gd name="T23" fmla="*/ 1089 h 2533"/>
                  <a:gd name="T24" fmla="*/ 1102 w 2730"/>
                  <a:gd name="T25" fmla="*/ 1953 h 2533"/>
                  <a:gd name="T26" fmla="*/ 554 w 2730"/>
                  <a:gd name="T27" fmla="*/ 2440 h 2533"/>
                  <a:gd name="T28" fmla="*/ 41 w 2730"/>
                  <a:gd name="T29" fmla="*/ 2512 h 2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gradFill rotWithShape="1">
                <a:gsLst>
                  <a:gs pos="0">
                    <a:srgbClr val="C7FF29">
                      <a:gamma/>
                      <a:shade val="0"/>
                      <a:invGamma/>
                    </a:srgbClr>
                  </a:gs>
                  <a:gs pos="50000">
                    <a:srgbClr val="C7FF29"/>
                  </a:gs>
                  <a:gs pos="100000">
                    <a:srgbClr val="C7FF29">
                      <a:gamma/>
                      <a:shade val="0"/>
                      <a:invGamma/>
                    </a:srgbClr>
                  </a:gs>
                </a:gsLst>
                <a:lin ang="5400000" scaled="1"/>
              </a:gradFill>
              <a:ln>
                <a:noFill/>
              </a:ln>
              <a:effectLst/>
              <a:extLst>
                <a:ext uri="{91240B29-F687-4F45-9708-019B960494DF}">
                  <a14:hiddenLine xmlns:a14="http://schemas.microsoft.com/office/drawing/2010/main" w="9525">
                    <a:solidFill>
                      <a:srgbClr val="33CC33"/>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68" name="Freeform 5759"/>
              <p:cNvSpPr>
                <a:spLocks noChangeAspect="1"/>
              </p:cNvSpPr>
              <p:nvPr/>
            </p:nvSpPr>
            <p:spPr bwMode="auto">
              <a:xfrm flipH="1">
                <a:off x="239" y="1811"/>
                <a:ext cx="142" cy="132"/>
              </a:xfrm>
              <a:custGeom>
                <a:avLst/>
                <a:gdLst>
                  <a:gd name="T0" fmla="*/ 41 w 2730"/>
                  <a:gd name="T1" fmla="*/ 2512 h 2533"/>
                  <a:gd name="T2" fmla="*/ 310 w 2730"/>
                  <a:gd name="T3" fmla="*/ 2397 h 2533"/>
                  <a:gd name="T4" fmla="*/ 550 w 2730"/>
                  <a:gd name="T5" fmla="*/ 2186 h 2533"/>
                  <a:gd name="T6" fmla="*/ 742 w 2730"/>
                  <a:gd name="T7" fmla="*/ 1924 h 2533"/>
                  <a:gd name="T8" fmla="*/ 1261 w 2730"/>
                  <a:gd name="T9" fmla="*/ 1084 h 2533"/>
                  <a:gd name="T10" fmla="*/ 1831 w 2730"/>
                  <a:gd name="T11" fmla="*/ 342 h 2533"/>
                  <a:gd name="T12" fmla="*/ 2282 w 2730"/>
                  <a:gd name="T13" fmla="*/ 54 h 2533"/>
                  <a:gd name="T14" fmla="*/ 2703 w 2730"/>
                  <a:gd name="T15" fmla="*/ 18 h 2533"/>
                  <a:gd name="T16" fmla="*/ 2441 w 2730"/>
                  <a:gd name="T17" fmla="*/ 126 h 2533"/>
                  <a:gd name="T18" fmla="*/ 2214 w 2730"/>
                  <a:gd name="T19" fmla="*/ 314 h 2533"/>
                  <a:gd name="T20" fmla="*/ 1971 w 2730"/>
                  <a:gd name="T21" fmla="*/ 623 h 2533"/>
                  <a:gd name="T22" fmla="*/ 1678 w 2730"/>
                  <a:gd name="T23" fmla="*/ 1089 h 2533"/>
                  <a:gd name="T24" fmla="*/ 1102 w 2730"/>
                  <a:gd name="T25" fmla="*/ 1953 h 2533"/>
                  <a:gd name="T26" fmla="*/ 554 w 2730"/>
                  <a:gd name="T27" fmla="*/ 2440 h 2533"/>
                  <a:gd name="T28" fmla="*/ 41 w 2730"/>
                  <a:gd name="T29" fmla="*/ 2512 h 2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gradFill rotWithShape="1">
                <a:gsLst>
                  <a:gs pos="0">
                    <a:srgbClr val="4D0808"/>
                  </a:gs>
                  <a:gs pos="15000">
                    <a:srgbClr val="FF0300"/>
                  </a:gs>
                  <a:gs pos="27500">
                    <a:srgbClr val="FF7A00"/>
                  </a:gs>
                  <a:gs pos="50000">
                    <a:srgbClr val="FFF200"/>
                  </a:gs>
                  <a:gs pos="72500">
                    <a:srgbClr val="FF7A00"/>
                  </a:gs>
                  <a:gs pos="85000">
                    <a:srgbClr val="FF0300"/>
                  </a:gs>
                  <a:gs pos="100000">
                    <a:srgbClr val="4D0808"/>
                  </a:gs>
                </a:gsLst>
                <a:lin ang="5400000" scaled="1"/>
              </a:gradFill>
              <a:ln>
                <a:noFill/>
              </a:ln>
              <a:effectLst/>
              <a:extLst>
                <a:ext uri="{91240B29-F687-4F45-9708-019B960494DF}">
                  <a14:hiddenLine xmlns:a14="http://schemas.microsoft.com/office/drawing/2010/main" w="3175" cmpd="sng">
                    <a:solidFill>
                      <a:srgbClr val="FF99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69" name="Freeform 5760"/>
              <p:cNvSpPr>
                <a:spLocks noChangeAspect="1"/>
              </p:cNvSpPr>
              <p:nvPr/>
            </p:nvSpPr>
            <p:spPr bwMode="auto">
              <a:xfrm flipH="1">
                <a:off x="161" y="1811"/>
                <a:ext cx="141" cy="132"/>
              </a:xfrm>
              <a:custGeom>
                <a:avLst/>
                <a:gdLst>
                  <a:gd name="T0" fmla="*/ 41 w 2730"/>
                  <a:gd name="T1" fmla="*/ 2512 h 2533"/>
                  <a:gd name="T2" fmla="*/ 310 w 2730"/>
                  <a:gd name="T3" fmla="*/ 2397 h 2533"/>
                  <a:gd name="T4" fmla="*/ 550 w 2730"/>
                  <a:gd name="T5" fmla="*/ 2186 h 2533"/>
                  <a:gd name="T6" fmla="*/ 742 w 2730"/>
                  <a:gd name="T7" fmla="*/ 1924 h 2533"/>
                  <a:gd name="T8" fmla="*/ 1261 w 2730"/>
                  <a:gd name="T9" fmla="*/ 1084 h 2533"/>
                  <a:gd name="T10" fmla="*/ 1831 w 2730"/>
                  <a:gd name="T11" fmla="*/ 342 h 2533"/>
                  <a:gd name="T12" fmla="*/ 2282 w 2730"/>
                  <a:gd name="T13" fmla="*/ 54 h 2533"/>
                  <a:gd name="T14" fmla="*/ 2703 w 2730"/>
                  <a:gd name="T15" fmla="*/ 18 h 2533"/>
                  <a:gd name="T16" fmla="*/ 2441 w 2730"/>
                  <a:gd name="T17" fmla="*/ 126 h 2533"/>
                  <a:gd name="T18" fmla="*/ 2214 w 2730"/>
                  <a:gd name="T19" fmla="*/ 314 h 2533"/>
                  <a:gd name="T20" fmla="*/ 1971 w 2730"/>
                  <a:gd name="T21" fmla="*/ 623 h 2533"/>
                  <a:gd name="T22" fmla="*/ 1678 w 2730"/>
                  <a:gd name="T23" fmla="*/ 1089 h 2533"/>
                  <a:gd name="T24" fmla="*/ 1102 w 2730"/>
                  <a:gd name="T25" fmla="*/ 1953 h 2533"/>
                  <a:gd name="T26" fmla="*/ 554 w 2730"/>
                  <a:gd name="T27" fmla="*/ 2440 h 2533"/>
                  <a:gd name="T28" fmla="*/ 41 w 2730"/>
                  <a:gd name="T29" fmla="*/ 2512 h 2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gradFill rotWithShape="1">
                <a:gsLst>
                  <a:gs pos="0">
                    <a:srgbClr val="C7FF29">
                      <a:gamma/>
                      <a:shade val="0"/>
                      <a:invGamma/>
                    </a:srgbClr>
                  </a:gs>
                  <a:gs pos="50000">
                    <a:srgbClr val="C7FF29"/>
                  </a:gs>
                  <a:gs pos="100000">
                    <a:srgbClr val="C7FF29">
                      <a:gamma/>
                      <a:shade val="0"/>
                      <a:invGamma/>
                    </a:srgbClr>
                  </a:gs>
                </a:gsLst>
                <a:lin ang="5400000" scaled="1"/>
              </a:gradFill>
              <a:ln>
                <a:noFill/>
              </a:ln>
              <a:effectLst/>
              <a:extLst>
                <a:ext uri="{91240B29-F687-4F45-9708-019B960494DF}">
                  <a14:hiddenLine xmlns:a14="http://schemas.microsoft.com/office/drawing/2010/main" w="9525">
                    <a:solidFill>
                      <a:srgbClr val="33CC33"/>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6" name="Group 5660"/>
            <p:cNvGrpSpPr>
              <a:grpSpLocks/>
            </p:cNvGrpSpPr>
            <p:nvPr/>
          </p:nvGrpSpPr>
          <p:grpSpPr bwMode="auto">
            <a:xfrm rot="18157615">
              <a:off x="1535629" y="948599"/>
              <a:ext cx="634238" cy="57150"/>
              <a:chOff x="103" y="1811"/>
              <a:chExt cx="1152" cy="132"/>
            </a:xfrm>
          </p:grpSpPr>
          <p:sp>
            <p:nvSpPr>
              <p:cNvPr id="2026" name="Freeform 5661"/>
              <p:cNvSpPr>
                <a:spLocks noChangeAspect="1"/>
              </p:cNvSpPr>
              <p:nvPr/>
            </p:nvSpPr>
            <p:spPr bwMode="auto">
              <a:xfrm>
                <a:off x="375" y="1811"/>
                <a:ext cx="142" cy="132"/>
              </a:xfrm>
              <a:custGeom>
                <a:avLst/>
                <a:gdLst>
                  <a:gd name="T0" fmla="*/ 41 w 2730"/>
                  <a:gd name="T1" fmla="*/ 2512 h 2533"/>
                  <a:gd name="T2" fmla="*/ 310 w 2730"/>
                  <a:gd name="T3" fmla="*/ 2397 h 2533"/>
                  <a:gd name="T4" fmla="*/ 550 w 2730"/>
                  <a:gd name="T5" fmla="*/ 2186 h 2533"/>
                  <a:gd name="T6" fmla="*/ 742 w 2730"/>
                  <a:gd name="T7" fmla="*/ 1924 h 2533"/>
                  <a:gd name="T8" fmla="*/ 1261 w 2730"/>
                  <a:gd name="T9" fmla="*/ 1084 h 2533"/>
                  <a:gd name="T10" fmla="*/ 1831 w 2730"/>
                  <a:gd name="T11" fmla="*/ 342 h 2533"/>
                  <a:gd name="T12" fmla="*/ 2282 w 2730"/>
                  <a:gd name="T13" fmla="*/ 54 h 2533"/>
                  <a:gd name="T14" fmla="*/ 2703 w 2730"/>
                  <a:gd name="T15" fmla="*/ 18 h 2533"/>
                  <a:gd name="T16" fmla="*/ 2441 w 2730"/>
                  <a:gd name="T17" fmla="*/ 126 h 2533"/>
                  <a:gd name="T18" fmla="*/ 2214 w 2730"/>
                  <a:gd name="T19" fmla="*/ 314 h 2533"/>
                  <a:gd name="T20" fmla="*/ 1971 w 2730"/>
                  <a:gd name="T21" fmla="*/ 623 h 2533"/>
                  <a:gd name="T22" fmla="*/ 1678 w 2730"/>
                  <a:gd name="T23" fmla="*/ 1089 h 2533"/>
                  <a:gd name="T24" fmla="*/ 1102 w 2730"/>
                  <a:gd name="T25" fmla="*/ 1953 h 2533"/>
                  <a:gd name="T26" fmla="*/ 554 w 2730"/>
                  <a:gd name="T27" fmla="*/ 2440 h 2533"/>
                  <a:gd name="T28" fmla="*/ 41 w 2730"/>
                  <a:gd name="T29" fmla="*/ 2512 h 2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gradFill rotWithShape="1">
                <a:gsLst>
                  <a:gs pos="0">
                    <a:srgbClr val="4D0808"/>
                  </a:gs>
                  <a:gs pos="15000">
                    <a:srgbClr val="FF0300"/>
                  </a:gs>
                  <a:gs pos="27500">
                    <a:srgbClr val="FF7A00"/>
                  </a:gs>
                  <a:gs pos="50000">
                    <a:srgbClr val="FFF200"/>
                  </a:gs>
                  <a:gs pos="72500">
                    <a:srgbClr val="FF7A00"/>
                  </a:gs>
                  <a:gs pos="85000">
                    <a:srgbClr val="FF0300"/>
                  </a:gs>
                  <a:gs pos="100000">
                    <a:srgbClr val="4D0808"/>
                  </a:gs>
                </a:gsLst>
                <a:lin ang="5400000" scaled="1"/>
              </a:gradFill>
              <a:ln>
                <a:noFill/>
              </a:ln>
              <a:effectLst/>
              <a:extLst>
                <a:ext uri="{91240B29-F687-4F45-9708-019B960494DF}">
                  <a14:hiddenLine xmlns:a14="http://schemas.microsoft.com/office/drawing/2010/main" w="3175" cmpd="sng">
                    <a:solidFill>
                      <a:srgbClr val="FF99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27" name="Freeform 5662"/>
              <p:cNvSpPr>
                <a:spLocks noChangeAspect="1"/>
              </p:cNvSpPr>
              <p:nvPr/>
            </p:nvSpPr>
            <p:spPr bwMode="auto">
              <a:xfrm>
                <a:off x="297" y="1811"/>
                <a:ext cx="141" cy="132"/>
              </a:xfrm>
              <a:custGeom>
                <a:avLst/>
                <a:gdLst>
                  <a:gd name="T0" fmla="*/ 41 w 2730"/>
                  <a:gd name="T1" fmla="*/ 2512 h 2533"/>
                  <a:gd name="T2" fmla="*/ 310 w 2730"/>
                  <a:gd name="T3" fmla="*/ 2397 h 2533"/>
                  <a:gd name="T4" fmla="*/ 550 w 2730"/>
                  <a:gd name="T5" fmla="*/ 2186 h 2533"/>
                  <a:gd name="T6" fmla="*/ 742 w 2730"/>
                  <a:gd name="T7" fmla="*/ 1924 h 2533"/>
                  <a:gd name="T8" fmla="*/ 1261 w 2730"/>
                  <a:gd name="T9" fmla="*/ 1084 h 2533"/>
                  <a:gd name="T10" fmla="*/ 1831 w 2730"/>
                  <a:gd name="T11" fmla="*/ 342 h 2533"/>
                  <a:gd name="T12" fmla="*/ 2282 w 2730"/>
                  <a:gd name="T13" fmla="*/ 54 h 2533"/>
                  <a:gd name="T14" fmla="*/ 2703 w 2730"/>
                  <a:gd name="T15" fmla="*/ 18 h 2533"/>
                  <a:gd name="T16" fmla="*/ 2441 w 2730"/>
                  <a:gd name="T17" fmla="*/ 126 h 2533"/>
                  <a:gd name="T18" fmla="*/ 2214 w 2730"/>
                  <a:gd name="T19" fmla="*/ 314 h 2533"/>
                  <a:gd name="T20" fmla="*/ 1971 w 2730"/>
                  <a:gd name="T21" fmla="*/ 623 h 2533"/>
                  <a:gd name="T22" fmla="*/ 1678 w 2730"/>
                  <a:gd name="T23" fmla="*/ 1089 h 2533"/>
                  <a:gd name="T24" fmla="*/ 1102 w 2730"/>
                  <a:gd name="T25" fmla="*/ 1953 h 2533"/>
                  <a:gd name="T26" fmla="*/ 554 w 2730"/>
                  <a:gd name="T27" fmla="*/ 2440 h 2533"/>
                  <a:gd name="T28" fmla="*/ 41 w 2730"/>
                  <a:gd name="T29" fmla="*/ 2512 h 2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gradFill rotWithShape="1">
                <a:gsLst>
                  <a:gs pos="0">
                    <a:srgbClr val="C7FF29">
                      <a:gamma/>
                      <a:shade val="0"/>
                      <a:invGamma/>
                    </a:srgbClr>
                  </a:gs>
                  <a:gs pos="50000">
                    <a:srgbClr val="C7FF29"/>
                  </a:gs>
                  <a:gs pos="100000">
                    <a:srgbClr val="C7FF29">
                      <a:gamma/>
                      <a:shade val="0"/>
                      <a:invGamma/>
                    </a:srgbClr>
                  </a:gs>
                </a:gsLst>
                <a:lin ang="5400000" scaled="1"/>
              </a:gradFill>
              <a:ln>
                <a:noFill/>
              </a:ln>
              <a:effectLst/>
              <a:extLst>
                <a:ext uri="{91240B29-F687-4F45-9708-019B960494DF}">
                  <a14:hiddenLine xmlns:a14="http://schemas.microsoft.com/office/drawing/2010/main" w="3175" cmpd="sng">
                    <a:solidFill>
                      <a:srgbClr val="33CC33"/>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28" name="Freeform 5663"/>
              <p:cNvSpPr>
                <a:spLocks noChangeAspect="1"/>
              </p:cNvSpPr>
              <p:nvPr/>
            </p:nvSpPr>
            <p:spPr bwMode="auto">
              <a:xfrm>
                <a:off x="647" y="1811"/>
                <a:ext cx="143" cy="132"/>
              </a:xfrm>
              <a:custGeom>
                <a:avLst/>
                <a:gdLst>
                  <a:gd name="T0" fmla="*/ 41 w 2730"/>
                  <a:gd name="T1" fmla="*/ 2512 h 2533"/>
                  <a:gd name="T2" fmla="*/ 310 w 2730"/>
                  <a:gd name="T3" fmla="*/ 2397 h 2533"/>
                  <a:gd name="T4" fmla="*/ 550 w 2730"/>
                  <a:gd name="T5" fmla="*/ 2186 h 2533"/>
                  <a:gd name="T6" fmla="*/ 742 w 2730"/>
                  <a:gd name="T7" fmla="*/ 1924 h 2533"/>
                  <a:gd name="T8" fmla="*/ 1261 w 2730"/>
                  <a:gd name="T9" fmla="*/ 1084 h 2533"/>
                  <a:gd name="T10" fmla="*/ 1831 w 2730"/>
                  <a:gd name="T11" fmla="*/ 342 h 2533"/>
                  <a:gd name="T12" fmla="*/ 2282 w 2730"/>
                  <a:gd name="T13" fmla="*/ 54 h 2533"/>
                  <a:gd name="T14" fmla="*/ 2703 w 2730"/>
                  <a:gd name="T15" fmla="*/ 18 h 2533"/>
                  <a:gd name="T16" fmla="*/ 2441 w 2730"/>
                  <a:gd name="T17" fmla="*/ 126 h 2533"/>
                  <a:gd name="T18" fmla="*/ 2214 w 2730"/>
                  <a:gd name="T19" fmla="*/ 314 h 2533"/>
                  <a:gd name="T20" fmla="*/ 1971 w 2730"/>
                  <a:gd name="T21" fmla="*/ 623 h 2533"/>
                  <a:gd name="T22" fmla="*/ 1678 w 2730"/>
                  <a:gd name="T23" fmla="*/ 1089 h 2533"/>
                  <a:gd name="T24" fmla="*/ 1102 w 2730"/>
                  <a:gd name="T25" fmla="*/ 1953 h 2533"/>
                  <a:gd name="T26" fmla="*/ 554 w 2730"/>
                  <a:gd name="T27" fmla="*/ 2440 h 2533"/>
                  <a:gd name="T28" fmla="*/ 41 w 2730"/>
                  <a:gd name="T29" fmla="*/ 2512 h 2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gradFill rotWithShape="1">
                <a:gsLst>
                  <a:gs pos="0">
                    <a:srgbClr val="4D0808"/>
                  </a:gs>
                  <a:gs pos="15000">
                    <a:srgbClr val="FF0300"/>
                  </a:gs>
                  <a:gs pos="27500">
                    <a:srgbClr val="FF7A00"/>
                  </a:gs>
                  <a:gs pos="50000">
                    <a:srgbClr val="FFF200"/>
                  </a:gs>
                  <a:gs pos="72500">
                    <a:srgbClr val="FF7A00"/>
                  </a:gs>
                  <a:gs pos="85000">
                    <a:srgbClr val="FF0300"/>
                  </a:gs>
                  <a:gs pos="100000">
                    <a:srgbClr val="4D0808"/>
                  </a:gs>
                </a:gsLst>
                <a:lin ang="5400000" scaled="1"/>
              </a:gradFill>
              <a:ln>
                <a:noFill/>
              </a:ln>
              <a:effectLst/>
              <a:extLst>
                <a:ext uri="{91240B29-F687-4F45-9708-019B960494DF}">
                  <a14:hiddenLine xmlns:a14="http://schemas.microsoft.com/office/drawing/2010/main" w="9525">
                    <a:solidFill>
                      <a:srgbClr val="FF99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29" name="Freeform 5664"/>
              <p:cNvSpPr>
                <a:spLocks noChangeAspect="1"/>
              </p:cNvSpPr>
              <p:nvPr/>
            </p:nvSpPr>
            <p:spPr bwMode="auto">
              <a:xfrm>
                <a:off x="568" y="1811"/>
                <a:ext cx="143" cy="132"/>
              </a:xfrm>
              <a:custGeom>
                <a:avLst/>
                <a:gdLst>
                  <a:gd name="T0" fmla="*/ 41 w 2730"/>
                  <a:gd name="T1" fmla="*/ 2512 h 2533"/>
                  <a:gd name="T2" fmla="*/ 310 w 2730"/>
                  <a:gd name="T3" fmla="*/ 2397 h 2533"/>
                  <a:gd name="T4" fmla="*/ 550 w 2730"/>
                  <a:gd name="T5" fmla="*/ 2186 h 2533"/>
                  <a:gd name="T6" fmla="*/ 742 w 2730"/>
                  <a:gd name="T7" fmla="*/ 1924 h 2533"/>
                  <a:gd name="T8" fmla="*/ 1261 w 2730"/>
                  <a:gd name="T9" fmla="*/ 1084 h 2533"/>
                  <a:gd name="T10" fmla="*/ 1831 w 2730"/>
                  <a:gd name="T11" fmla="*/ 342 h 2533"/>
                  <a:gd name="T12" fmla="*/ 2282 w 2730"/>
                  <a:gd name="T13" fmla="*/ 54 h 2533"/>
                  <a:gd name="T14" fmla="*/ 2703 w 2730"/>
                  <a:gd name="T15" fmla="*/ 18 h 2533"/>
                  <a:gd name="T16" fmla="*/ 2441 w 2730"/>
                  <a:gd name="T17" fmla="*/ 126 h 2533"/>
                  <a:gd name="T18" fmla="*/ 2214 w 2730"/>
                  <a:gd name="T19" fmla="*/ 314 h 2533"/>
                  <a:gd name="T20" fmla="*/ 1971 w 2730"/>
                  <a:gd name="T21" fmla="*/ 623 h 2533"/>
                  <a:gd name="T22" fmla="*/ 1678 w 2730"/>
                  <a:gd name="T23" fmla="*/ 1089 h 2533"/>
                  <a:gd name="T24" fmla="*/ 1102 w 2730"/>
                  <a:gd name="T25" fmla="*/ 1953 h 2533"/>
                  <a:gd name="T26" fmla="*/ 554 w 2730"/>
                  <a:gd name="T27" fmla="*/ 2440 h 2533"/>
                  <a:gd name="T28" fmla="*/ 41 w 2730"/>
                  <a:gd name="T29" fmla="*/ 2512 h 2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gradFill rotWithShape="1">
                <a:gsLst>
                  <a:gs pos="0">
                    <a:srgbClr val="C7FF29">
                      <a:gamma/>
                      <a:shade val="0"/>
                      <a:invGamma/>
                    </a:srgbClr>
                  </a:gs>
                  <a:gs pos="50000">
                    <a:srgbClr val="C7FF29"/>
                  </a:gs>
                  <a:gs pos="100000">
                    <a:srgbClr val="C7FF29">
                      <a:gamma/>
                      <a:shade val="0"/>
                      <a:invGamma/>
                    </a:srgbClr>
                  </a:gs>
                </a:gsLst>
                <a:lin ang="5400000" scaled="1"/>
              </a:gradFill>
              <a:ln>
                <a:noFill/>
              </a:ln>
              <a:effectLst/>
              <a:extLst>
                <a:ext uri="{91240B29-F687-4F45-9708-019B960494DF}">
                  <a14:hiddenLine xmlns:a14="http://schemas.microsoft.com/office/drawing/2010/main" w="9525">
                    <a:solidFill>
                      <a:srgbClr val="33CC33"/>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30" name="Freeform 5665"/>
              <p:cNvSpPr>
                <a:spLocks noChangeAspect="1"/>
              </p:cNvSpPr>
              <p:nvPr/>
            </p:nvSpPr>
            <p:spPr bwMode="auto">
              <a:xfrm>
                <a:off x="841" y="1811"/>
                <a:ext cx="142" cy="132"/>
              </a:xfrm>
              <a:custGeom>
                <a:avLst/>
                <a:gdLst>
                  <a:gd name="T0" fmla="*/ 41 w 2730"/>
                  <a:gd name="T1" fmla="*/ 2512 h 2533"/>
                  <a:gd name="T2" fmla="*/ 310 w 2730"/>
                  <a:gd name="T3" fmla="*/ 2397 h 2533"/>
                  <a:gd name="T4" fmla="*/ 550 w 2730"/>
                  <a:gd name="T5" fmla="*/ 2186 h 2533"/>
                  <a:gd name="T6" fmla="*/ 742 w 2730"/>
                  <a:gd name="T7" fmla="*/ 1924 h 2533"/>
                  <a:gd name="T8" fmla="*/ 1261 w 2730"/>
                  <a:gd name="T9" fmla="*/ 1084 h 2533"/>
                  <a:gd name="T10" fmla="*/ 1831 w 2730"/>
                  <a:gd name="T11" fmla="*/ 342 h 2533"/>
                  <a:gd name="T12" fmla="*/ 2282 w 2730"/>
                  <a:gd name="T13" fmla="*/ 54 h 2533"/>
                  <a:gd name="T14" fmla="*/ 2703 w 2730"/>
                  <a:gd name="T15" fmla="*/ 18 h 2533"/>
                  <a:gd name="T16" fmla="*/ 2441 w 2730"/>
                  <a:gd name="T17" fmla="*/ 126 h 2533"/>
                  <a:gd name="T18" fmla="*/ 2214 w 2730"/>
                  <a:gd name="T19" fmla="*/ 314 h 2533"/>
                  <a:gd name="T20" fmla="*/ 1971 w 2730"/>
                  <a:gd name="T21" fmla="*/ 623 h 2533"/>
                  <a:gd name="T22" fmla="*/ 1678 w 2730"/>
                  <a:gd name="T23" fmla="*/ 1089 h 2533"/>
                  <a:gd name="T24" fmla="*/ 1102 w 2730"/>
                  <a:gd name="T25" fmla="*/ 1953 h 2533"/>
                  <a:gd name="T26" fmla="*/ 554 w 2730"/>
                  <a:gd name="T27" fmla="*/ 2440 h 2533"/>
                  <a:gd name="T28" fmla="*/ 41 w 2730"/>
                  <a:gd name="T29" fmla="*/ 2512 h 2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gradFill rotWithShape="1">
                <a:gsLst>
                  <a:gs pos="0">
                    <a:srgbClr val="C7FF29">
                      <a:gamma/>
                      <a:shade val="0"/>
                      <a:invGamma/>
                    </a:srgbClr>
                  </a:gs>
                  <a:gs pos="50000">
                    <a:srgbClr val="C7FF29"/>
                  </a:gs>
                  <a:gs pos="100000">
                    <a:srgbClr val="C7FF29">
                      <a:gamma/>
                      <a:shade val="0"/>
                      <a:invGamma/>
                    </a:srgbClr>
                  </a:gs>
                </a:gsLst>
                <a:lin ang="5400000" scaled="1"/>
              </a:gradFill>
              <a:ln>
                <a:noFill/>
              </a:ln>
              <a:effectLst/>
              <a:extLst>
                <a:ext uri="{91240B29-F687-4F45-9708-019B960494DF}">
                  <a14:hiddenLine xmlns:a14="http://schemas.microsoft.com/office/drawing/2010/main" w="9525">
                    <a:solidFill>
                      <a:srgbClr val="33CC33"/>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31" name="Freeform 5666"/>
              <p:cNvSpPr>
                <a:spLocks noChangeAspect="1"/>
              </p:cNvSpPr>
              <p:nvPr/>
            </p:nvSpPr>
            <p:spPr bwMode="auto">
              <a:xfrm>
                <a:off x="920" y="1811"/>
                <a:ext cx="142" cy="132"/>
              </a:xfrm>
              <a:custGeom>
                <a:avLst/>
                <a:gdLst>
                  <a:gd name="T0" fmla="*/ 41 w 2730"/>
                  <a:gd name="T1" fmla="*/ 2512 h 2533"/>
                  <a:gd name="T2" fmla="*/ 310 w 2730"/>
                  <a:gd name="T3" fmla="*/ 2397 h 2533"/>
                  <a:gd name="T4" fmla="*/ 550 w 2730"/>
                  <a:gd name="T5" fmla="*/ 2186 h 2533"/>
                  <a:gd name="T6" fmla="*/ 742 w 2730"/>
                  <a:gd name="T7" fmla="*/ 1924 h 2533"/>
                  <a:gd name="T8" fmla="*/ 1261 w 2730"/>
                  <a:gd name="T9" fmla="*/ 1084 h 2533"/>
                  <a:gd name="T10" fmla="*/ 1831 w 2730"/>
                  <a:gd name="T11" fmla="*/ 342 h 2533"/>
                  <a:gd name="T12" fmla="*/ 2282 w 2730"/>
                  <a:gd name="T13" fmla="*/ 54 h 2533"/>
                  <a:gd name="T14" fmla="*/ 2703 w 2730"/>
                  <a:gd name="T15" fmla="*/ 18 h 2533"/>
                  <a:gd name="T16" fmla="*/ 2441 w 2730"/>
                  <a:gd name="T17" fmla="*/ 126 h 2533"/>
                  <a:gd name="T18" fmla="*/ 2214 w 2730"/>
                  <a:gd name="T19" fmla="*/ 314 h 2533"/>
                  <a:gd name="T20" fmla="*/ 1971 w 2730"/>
                  <a:gd name="T21" fmla="*/ 623 h 2533"/>
                  <a:gd name="T22" fmla="*/ 1678 w 2730"/>
                  <a:gd name="T23" fmla="*/ 1089 h 2533"/>
                  <a:gd name="T24" fmla="*/ 1102 w 2730"/>
                  <a:gd name="T25" fmla="*/ 1953 h 2533"/>
                  <a:gd name="T26" fmla="*/ 554 w 2730"/>
                  <a:gd name="T27" fmla="*/ 2440 h 2533"/>
                  <a:gd name="T28" fmla="*/ 41 w 2730"/>
                  <a:gd name="T29" fmla="*/ 2512 h 2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gradFill rotWithShape="1">
                <a:gsLst>
                  <a:gs pos="0">
                    <a:srgbClr val="4D0808"/>
                  </a:gs>
                  <a:gs pos="15000">
                    <a:srgbClr val="FF0300"/>
                  </a:gs>
                  <a:gs pos="27500">
                    <a:srgbClr val="FF7A00"/>
                  </a:gs>
                  <a:gs pos="50000">
                    <a:srgbClr val="FFF200"/>
                  </a:gs>
                  <a:gs pos="72500">
                    <a:srgbClr val="FF7A00"/>
                  </a:gs>
                  <a:gs pos="85000">
                    <a:srgbClr val="FF0300"/>
                  </a:gs>
                  <a:gs pos="100000">
                    <a:srgbClr val="4D0808"/>
                  </a:gs>
                </a:gsLst>
                <a:lin ang="5400000" scaled="1"/>
              </a:gradFill>
              <a:ln>
                <a:noFill/>
              </a:ln>
              <a:effectLst/>
              <a:extLst>
                <a:ext uri="{91240B29-F687-4F45-9708-019B960494DF}">
                  <a14:hiddenLine xmlns:a14="http://schemas.microsoft.com/office/drawing/2010/main" w="9525">
                    <a:solidFill>
                      <a:srgbClr val="FF99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32" name="Freeform 5667"/>
              <p:cNvSpPr>
                <a:spLocks noChangeAspect="1"/>
              </p:cNvSpPr>
              <p:nvPr/>
            </p:nvSpPr>
            <p:spPr bwMode="auto">
              <a:xfrm>
                <a:off x="1113" y="1811"/>
                <a:ext cx="142" cy="132"/>
              </a:xfrm>
              <a:custGeom>
                <a:avLst/>
                <a:gdLst>
                  <a:gd name="T0" fmla="*/ 41 w 2730"/>
                  <a:gd name="T1" fmla="*/ 2512 h 2533"/>
                  <a:gd name="T2" fmla="*/ 310 w 2730"/>
                  <a:gd name="T3" fmla="*/ 2397 h 2533"/>
                  <a:gd name="T4" fmla="*/ 550 w 2730"/>
                  <a:gd name="T5" fmla="*/ 2186 h 2533"/>
                  <a:gd name="T6" fmla="*/ 742 w 2730"/>
                  <a:gd name="T7" fmla="*/ 1924 h 2533"/>
                  <a:gd name="T8" fmla="*/ 1261 w 2730"/>
                  <a:gd name="T9" fmla="*/ 1084 h 2533"/>
                  <a:gd name="T10" fmla="*/ 1831 w 2730"/>
                  <a:gd name="T11" fmla="*/ 342 h 2533"/>
                  <a:gd name="T12" fmla="*/ 2282 w 2730"/>
                  <a:gd name="T13" fmla="*/ 54 h 2533"/>
                  <a:gd name="T14" fmla="*/ 2703 w 2730"/>
                  <a:gd name="T15" fmla="*/ 18 h 2533"/>
                  <a:gd name="T16" fmla="*/ 2441 w 2730"/>
                  <a:gd name="T17" fmla="*/ 126 h 2533"/>
                  <a:gd name="T18" fmla="*/ 2214 w 2730"/>
                  <a:gd name="T19" fmla="*/ 314 h 2533"/>
                  <a:gd name="T20" fmla="*/ 1971 w 2730"/>
                  <a:gd name="T21" fmla="*/ 623 h 2533"/>
                  <a:gd name="T22" fmla="*/ 1678 w 2730"/>
                  <a:gd name="T23" fmla="*/ 1089 h 2533"/>
                  <a:gd name="T24" fmla="*/ 1102 w 2730"/>
                  <a:gd name="T25" fmla="*/ 1953 h 2533"/>
                  <a:gd name="T26" fmla="*/ 554 w 2730"/>
                  <a:gd name="T27" fmla="*/ 2440 h 2533"/>
                  <a:gd name="T28" fmla="*/ 41 w 2730"/>
                  <a:gd name="T29" fmla="*/ 2512 h 2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gradFill rotWithShape="1">
                <a:gsLst>
                  <a:gs pos="0">
                    <a:srgbClr val="C7FF29">
                      <a:gamma/>
                      <a:shade val="0"/>
                      <a:invGamma/>
                    </a:srgbClr>
                  </a:gs>
                  <a:gs pos="50000">
                    <a:srgbClr val="C7FF29"/>
                  </a:gs>
                  <a:gs pos="100000">
                    <a:srgbClr val="C7FF29">
                      <a:gamma/>
                      <a:shade val="0"/>
                      <a:invGamma/>
                    </a:srgbClr>
                  </a:gs>
                </a:gsLst>
                <a:lin ang="5400000" scaled="1"/>
              </a:gradFill>
              <a:ln>
                <a:noFill/>
              </a:ln>
              <a:effectLst/>
              <a:extLst>
                <a:ext uri="{91240B29-F687-4F45-9708-019B960494DF}">
                  <a14:hiddenLine xmlns:a14="http://schemas.microsoft.com/office/drawing/2010/main" w="9525">
                    <a:solidFill>
                      <a:srgbClr val="33CC33"/>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33" name="Freeform 5668"/>
              <p:cNvSpPr>
                <a:spLocks noChangeAspect="1"/>
              </p:cNvSpPr>
              <p:nvPr/>
            </p:nvSpPr>
            <p:spPr bwMode="auto">
              <a:xfrm>
                <a:off x="103" y="1811"/>
                <a:ext cx="142" cy="132"/>
              </a:xfrm>
              <a:custGeom>
                <a:avLst/>
                <a:gdLst>
                  <a:gd name="T0" fmla="*/ 41 w 2730"/>
                  <a:gd name="T1" fmla="*/ 2512 h 2533"/>
                  <a:gd name="T2" fmla="*/ 310 w 2730"/>
                  <a:gd name="T3" fmla="*/ 2397 h 2533"/>
                  <a:gd name="T4" fmla="*/ 550 w 2730"/>
                  <a:gd name="T5" fmla="*/ 2186 h 2533"/>
                  <a:gd name="T6" fmla="*/ 742 w 2730"/>
                  <a:gd name="T7" fmla="*/ 1924 h 2533"/>
                  <a:gd name="T8" fmla="*/ 1261 w 2730"/>
                  <a:gd name="T9" fmla="*/ 1084 h 2533"/>
                  <a:gd name="T10" fmla="*/ 1831 w 2730"/>
                  <a:gd name="T11" fmla="*/ 342 h 2533"/>
                  <a:gd name="T12" fmla="*/ 2282 w 2730"/>
                  <a:gd name="T13" fmla="*/ 54 h 2533"/>
                  <a:gd name="T14" fmla="*/ 2703 w 2730"/>
                  <a:gd name="T15" fmla="*/ 18 h 2533"/>
                  <a:gd name="T16" fmla="*/ 2441 w 2730"/>
                  <a:gd name="T17" fmla="*/ 126 h 2533"/>
                  <a:gd name="T18" fmla="*/ 2214 w 2730"/>
                  <a:gd name="T19" fmla="*/ 314 h 2533"/>
                  <a:gd name="T20" fmla="*/ 1971 w 2730"/>
                  <a:gd name="T21" fmla="*/ 623 h 2533"/>
                  <a:gd name="T22" fmla="*/ 1678 w 2730"/>
                  <a:gd name="T23" fmla="*/ 1089 h 2533"/>
                  <a:gd name="T24" fmla="*/ 1102 w 2730"/>
                  <a:gd name="T25" fmla="*/ 1953 h 2533"/>
                  <a:gd name="T26" fmla="*/ 554 w 2730"/>
                  <a:gd name="T27" fmla="*/ 2440 h 2533"/>
                  <a:gd name="T28" fmla="*/ 41 w 2730"/>
                  <a:gd name="T29" fmla="*/ 2512 h 2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gradFill rotWithShape="1">
                <a:gsLst>
                  <a:gs pos="0">
                    <a:srgbClr val="4D0808"/>
                  </a:gs>
                  <a:gs pos="15000">
                    <a:srgbClr val="FF0300"/>
                  </a:gs>
                  <a:gs pos="27500">
                    <a:srgbClr val="FF7A00"/>
                  </a:gs>
                  <a:gs pos="50000">
                    <a:srgbClr val="FFF200"/>
                  </a:gs>
                  <a:gs pos="72500">
                    <a:srgbClr val="FF7A00"/>
                  </a:gs>
                  <a:gs pos="85000">
                    <a:srgbClr val="FF0300"/>
                  </a:gs>
                  <a:gs pos="100000">
                    <a:srgbClr val="4D0808"/>
                  </a:gs>
                </a:gsLst>
                <a:lin ang="5400000" scaled="1"/>
              </a:gradFill>
              <a:ln>
                <a:noFill/>
              </a:ln>
              <a:effectLst/>
              <a:extLst>
                <a:ext uri="{91240B29-F687-4F45-9708-019B960494DF}">
                  <a14:hiddenLine xmlns:a14="http://schemas.microsoft.com/office/drawing/2010/main" w="3175" cmpd="sng">
                    <a:solidFill>
                      <a:srgbClr val="FF99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2034" name="Group 5669"/>
              <p:cNvGrpSpPr>
                <a:grpSpLocks noChangeAspect="1"/>
              </p:cNvGrpSpPr>
              <p:nvPr/>
            </p:nvGrpSpPr>
            <p:grpSpPr bwMode="auto">
              <a:xfrm>
                <a:off x="237" y="1812"/>
                <a:ext cx="11" cy="86"/>
                <a:chOff x="1015" y="2428"/>
                <a:chExt cx="46" cy="372"/>
              </a:xfrm>
            </p:grpSpPr>
            <p:sp>
              <p:nvSpPr>
                <p:cNvPr id="2124" name="AutoShape 5670"/>
                <p:cNvSpPr>
                  <a:spLocks noChangeAspect="1" noChangeArrowheads="1"/>
                </p:cNvSpPr>
                <p:nvPr/>
              </p:nvSpPr>
              <p:spPr bwMode="auto">
                <a:xfrm>
                  <a:off x="1015" y="2428"/>
                  <a:ext cx="46" cy="189"/>
                </a:xfrm>
                <a:prstGeom prst="roundRect">
                  <a:avLst>
                    <a:gd name="adj" fmla="val 16667"/>
                  </a:avLst>
                </a:prstGeom>
                <a:solidFill>
                  <a:srgbClr val="00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25" name="AutoShape 5671"/>
                <p:cNvSpPr>
                  <a:spLocks noChangeAspect="1" noChangeArrowheads="1"/>
                </p:cNvSpPr>
                <p:nvPr/>
              </p:nvSpPr>
              <p:spPr bwMode="auto">
                <a:xfrm>
                  <a:off x="1015" y="2611"/>
                  <a:ext cx="46" cy="189"/>
                </a:xfrm>
                <a:prstGeom prst="roundRect">
                  <a:avLst>
                    <a:gd name="adj" fmla="val 16667"/>
                  </a:avLst>
                </a:prstGeom>
                <a:gradFill rotWithShape="1">
                  <a:gsLst>
                    <a:gs pos="0">
                      <a:srgbClr val="8488C4"/>
                    </a:gs>
                    <a:gs pos="53000">
                      <a:srgbClr val="D4DEFF"/>
                    </a:gs>
                    <a:gs pos="83000">
                      <a:srgbClr val="D4DEFF"/>
                    </a:gs>
                    <a:gs pos="100000">
                      <a:srgbClr val="96AB94"/>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035" name="Group 5672"/>
              <p:cNvGrpSpPr>
                <a:grpSpLocks noChangeAspect="1"/>
              </p:cNvGrpSpPr>
              <p:nvPr/>
            </p:nvGrpSpPr>
            <p:grpSpPr bwMode="auto">
              <a:xfrm>
                <a:off x="402" y="1827"/>
                <a:ext cx="9" cy="104"/>
                <a:chOff x="1790" y="2461"/>
                <a:chExt cx="40" cy="447"/>
              </a:xfrm>
            </p:grpSpPr>
            <p:sp>
              <p:nvSpPr>
                <p:cNvPr id="2122" name="AutoShape 5673"/>
                <p:cNvSpPr>
                  <a:spLocks noChangeAspect="1" noChangeArrowheads="1"/>
                </p:cNvSpPr>
                <p:nvPr/>
              </p:nvSpPr>
              <p:spPr bwMode="auto">
                <a:xfrm>
                  <a:off x="1790" y="2461"/>
                  <a:ext cx="40" cy="223"/>
                </a:xfrm>
                <a:prstGeom prst="roundRect">
                  <a:avLst>
                    <a:gd name="adj" fmla="val 16667"/>
                  </a:avLst>
                </a:prstGeom>
                <a:gradFill rotWithShape="1">
                  <a:gsLst>
                    <a:gs pos="0">
                      <a:srgbClr val="8C3D91"/>
                    </a:gs>
                    <a:gs pos="12000">
                      <a:srgbClr val="7005D4"/>
                    </a:gs>
                    <a:gs pos="30000">
                      <a:srgbClr val="181CC7"/>
                    </a:gs>
                    <a:gs pos="60001">
                      <a:srgbClr val="0A128C"/>
                    </a:gs>
                    <a:gs pos="100000">
                      <a:srgbClr val="0000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23" name="AutoShape 5674"/>
                <p:cNvSpPr>
                  <a:spLocks noChangeAspect="1" noChangeArrowheads="1"/>
                </p:cNvSpPr>
                <p:nvPr/>
              </p:nvSpPr>
              <p:spPr bwMode="auto">
                <a:xfrm>
                  <a:off x="1790" y="2684"/>
                  <a:ext cx="40" cy="224"/>
                </a:xfrm>
                <a:prstGeom prst="roundRect">
                  <a:avLst>
                    <a:gd name="adj" fmla="val 16667"/>
                  </a:avLst>
                </a:prstGeom>
                <a:gradFill rotWithShape="1">
                  <a:gsLst>
                    <a:gs pos="0">
                      <a:srgbClr val="FFF200"/>
                    </a:gs>
                    <a:gs pos="45000">
                      <a:srgbClr val="FF7A00"/>
                    </a:gs>
                    <a:gs pos="70000">
                      <a:srgbClr val="FF0300"/>
                    </a:gs>
                    <a:gs pos="100000">
                      <a:srgbClr val="4D0808"/>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036" name="Group 5675"/>
              <p:cNvGrpSpPr>
                <a:grpSpLocks noChangeAspect="1"/>
              </p:cNvGrpSpPr>
              <p:nvPr/>
            </p:nvGrpSpPr>
            <p:grpSpPr bwMode="auto">
              <a:xfrm>
                <a:off x="268" y="1824"/>
                <a:ext cx="9" cy="107"/>
                <a:chOff x="1151" y="2490"/>
                <a:chExt cx="40" cy="455"/>
              </a:xfrm>
            </p:grpSpPr>
            <p:sp>
              <p:nvSpPr>
                <p:cNvPr id="2120" name="AutoShape 5676"/>
                <p:cNvSpPr>
                  <a:spLocks noChangeAspect="1" noChangeArrowheads="1"/>
                </p:cNvSpPr>
                <p:nvPr/>
              </p:nvSpPr>
              <p:spPr bwMode="auto">
                <a:xfrm>
                  <a:off x="1151" y="2716"/>
                  <a:ext cx="40" cy="229"/>
                </a:xfrm>
                <a:prstGeom prst="roundRect">
                  <a:avLst>
                    <a:gd name="adj" fmla="val 16667"/>
                  </a:avLst>
                </a:prstGeom>
                <a:gradFill rotWithShape="1">
                  <a:gsLst>
                    <a:gs pos="0">
                      <a:srgbClr val="8C3D91"/>
                    </a:gs>
                    <a:gs pos="12000">
                      <a:srgbClr val="7005D4"/>
                    </a:gs>
                    <a:gs pos="30000">
                      <a:srgbClr val="181CC7"/>
                    </a:gs>
                    <a:gs pos="60001">
                      <a:srgbClr val="0A128C"/>
                    </a:gs>
                    <a:gs pos="100000">
                      <a:srgbClr val="0000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21" name="AutoShape 5677"/>
                <p:cNvSpPr>
                  <a:spLocks noChangeAspect="1" noChangeArrowheads="1"/>
                </p:cNvSpPr>
                <p:nvPr/>
              </p:nvSpPr>
              <p:spPr bwMode="auto">
                <a:xfrm>
                  <a:off x="1151" y="2490"/>
                  <a:ext cx="40" cy="229"/>
                </a:xfrm>
                <a:prstGeom prst="roundRect">
                  <a:avLst>
                    <a:gd name="adj" fmla="val 16667"/>
                  </a:avLst>
                </a:prstGeom>
                <a:gradFill rotWithShape="1">
                  <a:gsLst>
                    <a:gs pos="0">
                      <a:srgbClr val="FFF200"/>
                    </a:gs>
                    <a:gs pos="45000">
                      <a:srgbClr val="FF7A00"/>
                    </a:gs>
                    <a:gs pos="70000">
                      <a:srgbClr val="FF0300"/>
                    </a:gs>
                    <a:gs pos="100000">
                      <a:srgbClr val="4D0808"/>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037" name="Group 5678"/>
              <p:cNvGrpSpPr>
                <a:grpSpLocks noChangeAspect="1"/>
              </p:cNvGrpSpPr>
              <p:nvPr/>
            </p:nvGrpSpPr>
            <p:grpSpPr bwMode="auto">
              <a:xfrm>
                <a:off x="432" y="1815"/>
                <a:ext cx="9" cy="75"/>
                <a:chOff x="1914" y="2425"/>
                <a:chExt cx="40" cy="326"/>
              </a:xfrm>
            </p:grpSpPr>
            <p:sp>
              <p:nvSpPr>
                <p:cNvPr id="2118" name="AutoShape 5679"/>
                <p:cNvSpPr>
                  <a:spLocks noChangeAspect="1" noChangeArrowheads="1"/>
                </p:cNvSpPr>
                <p:nvPr/>
              </p:nvSpPr>
              <p:spPr bwMode="auto">
                <a:xfrm>
                  <a:off x="1914" y="2425"/>
                  <a:ext cx="40" cy="163"/>
                </a:xfrm>
                <a:prstGeom prst="roundRect">
                  <a:avLst>
                    <a:gd name="adj" fmla="val 16667"/>
                  </a:avLst>
                </a:prstGeom>
                <a:solidFill>
                  <a:srgbClr val="00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19" name="AutoShape 5680"/>
                <p:cNvSpPr>
                  <a:spLocks noChangeAspect="1" noChangeArrowheads="1"/>
                </p:cNvSpPr>
                <p:nvPr/>
              </p:nvSpPr>
              <p:spPr bwMode="auto">
                <a:xfrm>
                  <a:off x="1914" y="2588"/>
                  <a:ext cx="40" cy="163"/>
                </a:xfrm>
                <a:prstGeom prst="roundRect">
                  <a:avLst>
                    <a:gd name="adj" fmla="val 16667"/>
                  </a:avLst>
                </a:prstGeom>
                <a:gradFill rotWithShape="1">
                  <a:gsLst>
                    <a:gs pos="0">
                      <a:srgbClr val="8488C4"/>
                    </a:gs>
                    <a:gs pos="53000">
                      <a:srgbClr val="D4DEFF"/>
                    </a:gs>
                    <a:gs pos="83000">
                      <a:srgbClr val="D4DEFF"/>
                    </a:gs>
                    <a:gs pos="100000">
                      <a:srgbClr val="96AB94"/>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038" name="Group 5681"/>
              <p:cNvGrpSpPr>
                <a:grpSpLocks noChangeAspect="1"/>
              </p:cNvGrpSpPr>
              <p:nvPr/>
            </p:nvGrpSpPr>
            <p:grpSpPr bwMode="auto">
              <a:xfrm>
                <a:off x="298" y="1861"/>
                <a:ext cx="9" cy="78"/>
                <a:chOff x="1284" y="2652"/>
                <a:chExt cx="40" cy="337"/>
              </a:xfrm>
            </p:grpSpPr>
            <p:sp>
              <p:nvSpPr>
                <p:cNvPr id="2116" name="AutoShape 5682"/>
                <p:cNvSpPr>
                  <a:spLocks noChangeAspect="1" noChangeArrowheads="1"/>
                </p:cNvSpPr>
                <p:nvPr/>
              </p:nvSpPr>
              <p:spPr bwMode="auto">
                <a:xfrm>
                  <a:off x="1284" y="2821"/>
                  <a:ext cx="40" cy="168"/>
                </a:xfrm>
                <a:prstGeom prst="roundRect">
                  <a:avLst>
                    <a:gd name="adj" fmla="val 16667"/>
                  </a:avLst>
                </a:prstGeom>
                <a:solidFill>
                  <a:srgbClr val="00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17" name="AutoShape 5683"/>
                <p:cNvSpPr>
                  <a:spLocks noChangeAspect="1" noChangeArrowheads="1"/>
                </p:cNvSpPr>
                <p:nvPr/>
              </p:nvSpPr>
              <p:spPr bwMode="auto">
                <a:xfrm>
                  <a:off x="1284" y="2652"/>
                  <a:ext cx="40" cy="168"/>
                </a:xfrm>
                <a:prstGeom prst="roundRect">
                  <a:avLst>
                    <a:gd name="adj" fmla="val 16667"/>
                  </a:avLst>
                </a:prstGeom>
                <a:gradFill rotWithShape="1">
                  <a:gsLst>
                    <a:gs pos="0">
                      <a:srgbClr val="8488C4"/>
                    </a:gs>
                    <a:gs pos="53000">
                      <a:srgbClr val="D4DEFF"/>
                    </a:gs>
                    <a:gs pos="83000">
                      <a:srgbClr val="D4DEFF"/>
                    </a:gs>
                    <a:gs pos="100000">
                      <a:srgbClr val="96AB94"/>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039" name="Group 5684"/>
              <p:cNvGrpSpPr>
                <a:grpSpLocks noChangeAspect="1"/>
              </p:cNvGrpSpPr>
              <p:nvPr/>
            </p:nvGrpSpPr>
            <p:grpSpPr bwMode="auto">
              <a:xfrm>
                <a:off x="370" y="1861"/>
                <a:ext cx="9" cy="82"/>
                <a:chOff x="1658" y="2628"/>
                <a:chExt cx="40" cy="355"/>
              </a:xfrm>
            </p:grpSpPr>
            <p:sp>
              <p:nvSpPr>
                <p:cNvPr id="2114" name="AutoShape 5685"/>
                <p:cNvSpPr>
                  <a:spLocks noChangeAspect="1" noChangeArrowheads="1"/>
                </p:cNvSpPr>
                <p:nvPr/>
              </p:nvSpPr>
              <p:spPr bwMode="auto">
                <a:xfrm>
                  <a:off x="1658" y="2628"/>
                  <a:ext cx="40" cy="178"/>
                </a:xfrm>
                <a:prstGeom prst="roundRect">
                  <a:avLst>
                    <a:gd name="adj" fmla="val 16667"/>
                  </a:avLst>
                </a:prstGeom>
                <a:gradFill rotWithShape="1">
                  <a:gsLst>
                    <a:gs pos="0">
                      <a:srgbClr val="8C3D91"/>
                    </a:gs>
                    <a:gs pos="12000">
                      <a:srgbClr val="7005D4"/>
                    </a:gs>
                    <a:gs pos="30000">
                      <a:srgbClr val="181CC7"/>
                    </a:gs>
                    <a:gs pos="60001">
                      <a:srgbClr val="0A128C"/>
                    </a:gs>
                    <a:gs pos="100000">
                      <a:srgbClr val="0000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15" name="AutoShape 5686"/>
                <p:cNvSpPr>
                  <a:spLocks noChangeAspect="1" noChangeArrowheads="1"/>
                </p:cNvSpPr>
                <p:nvPr/>
              </p:nvSpPr>
              <p:spPr bwMode="auto">
                <a:xfrm>
                  <a:off x="1658" y="2805"/>
                  <a:ext cx="40" cy="178"/>
                </a:xfrm>
                <a:prstGeom prst="roundRect">
                  <a:avLst>
                    <a:gd name="adj" fmla="val 16667"/>
                  </a:avLst>
                </a:prstGeom>
                <a:gradFill rotWithShape="1">
                  <a:gsLst>
                    <a:gs pos="0">
                      <a:srgbClr val="FFF200"/>
                    </a:gs>
                    <a:gs pos="45000">
                      <a:srgbClr val="FF7A00"/>
                    </a:gs>
                    <a:gs pos="70000">
                      <a:srgbClr val="FF0300"/>
                    </a:gs>
                    <a:gs pos="100000">
                      <a:srgbClr val="4D0808"/>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040" name="Group 5687"/>
              <p:cNvGrpSpPr>
                <a:grpSpLocks noChangeAspect="1"/>
              </p:cNvGrpSpPr>
              <p:nvPr/>
            </p:nvGrpSpPr>
            <p:grpSpPr bwMode="auto">
              <a:xfrm>
                <a:off x="341" y="1903"/>
                <a:ext cx="10" cy="28"/>
                <a:chOff x="1516" y="2835"/>
                <a:chExt cx="42" cy="123"/>
              </a:xfrm>
            </p:grpSpPr>
            <p:sp>
              <p:nvSpPr>
                <p:cNvPr id="2112" name="AutoShape 5688"/>
                <p:cNvSpPr>
                  <a:spLocks noChangeAspect="1" noChangeArrowheads="1"/>
                </p:cNvSpPr>
                <p:nvPr/>
              </p:nvSpPr>
              <p:spPr bwMode="auto">
                <a:xfrm>
                  <a:off x="1516" y="2897"/>
                  <a:ext cx="42" cy="61"/>
                </a:xfrm>
                <a:prstGeom prst="roundRect">
                  <a:avLst>
                    <a:gd name="adj" fmla="val 16667"/>
                  </a:avLst>
                </a:prstGeom>
                <a:gradFill rotWithShape="1">
                  <a:gsLst>
                    <a:gs pos="0">
                      <a:srgbClr val="8488C4"/>
                    </a:gs>
                    <a:gs pos="53000">
                      <a:srgbClr val="D4DEFF"/>
                    </a:gs>
                    <a:gs pos="83000">
                      <a:srgbClr val="D4DEFF"/>
                    </a:gs>
                    <a:gs pos="100000">
                      <a:srgbClr val="96AB94"/>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13" name="AutoShape 5689"/>
                <p:cNvSpPr>
                  <a:spLocks noChangeAspect="1" noChangeArrowheads="1"/>
                </p:cNvSpPr>
                <p:nvPr/>
              </p:nvSpPr>
              <p:spPr bwMode="auto">
                <a:xfrm>
                  <a:off x="1516" y="2835"/>
                  <a:ext cx="42" cy="62"/>
                </a:xfrm>
                <a:prstGeom prst="roundRect">
                  <a:avLst>
                    <a:gd name="adj" fmla="val 16667"/>
                  </a:avLst>
                </a:prstGeom>
                <a:solidFill>
                  <a:srgbClr val="00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041" name="Group 5690"/>
              <p:cNvGrpSpPr>
                <a:grpSpLocks noChangeAspect="1"/>
              </p:cNvGrpSpPr>
              <p:nvPr/>
            </p:nvGrpSpPr>
            <p:grpSpPr bwMode="auto">
              <a:xfrm>
                <a:off x="529" y="1819"/>
                <a:ext cx="9" cy="102"/>
                <a:chOff x="2195" y="2463"/>
                <a:chExt cx="40" cy="442"/>
              </a:xfrm>
            </p:grpSpPr>
            <p:sp>
              <p:nvSpPr>
                <p:cNvPr id="2110" name="AutoShape 5691"/>
                <p:cNvSpPr>
                  <a:spLocks noChangeAspect="1" noChangeArrowheads="1"/>
                </p:cNvSpPr>
                <p:nvPr/>
              </p:nvSpPr>
              <p:spPr bwMode="auto">
                <a:xfrm>
                  <a:off x="2195" y="2684"/>
                  <a:ext cx="40" cy="221"/>
                </a:xfrm>
                <a:prstGeom prst="roundRect">
                  <a:avLst>
                    <a:gd name="adj" fmla="val 16667"/>
                  </a:avLst>
                </a:prstGeom>
                <a:solidFill>
                  <a:srgbClr val="00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11" name="AutoShape 5692"/>
                <p:cNvSpPr>
                  <a:spLocks noChangeAspect="1" noChangeArrowheads="1"/>
                </p:cNvSpPr>
                <p:nvPr/>
              </p:nvSpPr>
              <p:spPr bwMode="auto">
                <a:xfrm>
                  <a:off x="2195" y="2463"/>
                  <a:ext cx="40" cy="221"/>
                </a:xfrm>
                <a:prstGeom prst="roundRect">
                  <a:avLst>
                    <a:gd name="adj" fmla="val 16667"/>
                  </a:avLst>
                </a:prstGeom>
                <a:gradFill rotWithShape="1">
                  <a:gsLst>
                    <a:gs pos="0">
                      <a:srgbClr val="8488C4"/>
                    </a:gs>
                    <a:gs pos="53000">
                      <a:srgbClr val="D4DEFF"/>
                    </a:gs>
                    <a:gs pos="83000">
                      <a:srgbClr val="D4DEFF"/>
                    </a:gs>
                    <a:gs pos="100000">
                      <a:srgbClr val="96AB94"/>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042" name="Group 5693"/>
              <p:cNvGrpSpPr>
                <a:grpSpLocks noChangeAspect="1"/>
              </p:cNvGrpSpPr>
              <p:nvPr/>
            </p:nvGrpSpPr>
            <p:grpSpPr bwMode="auto">
              <a:xfrm>
                <a:off x="561" y="1851"/>
                <a:ext cx="10" cy="90"/>
                <a:chOff x="2329" y="2599"/>
                <a:chExt cx="43" cy="386"/>
              </a:xfrm>
            </p:grpSpPr>
            <p:sp>
              <p:nvSpPr>
                <p:cNvPr id="2108" name="AutoShape 5694"/>
                <p:cNvSpPr>
                  <a:spLocks noChangeAspect="1" noChangeArrowheads="1"/>
                </p:cNvSpPr>
                <p:nvPr/>
              </p:nvSpPr>
              <p:spPr bwMode="auto">
                <a:xfrm>
                  <a:off x="2329" y="2791"/>
                  <a:ext cx="43" cy="194"/>
                </a:xfrm>
                <a:prstGeom prst="roundRect">
                  <a:avLst>
                    <a:gd name="adj" fmla="val 16667"/>
                  </a:avLst>
                </a:prstGeom>
                <a:gradFill rotWithShape="1">
                  <a:gsLst>
                    <a:gs pos="0">
                      <a:srgbClr val="8C3D91"/>
                    </a:gs>
                    <a:gs pos="12000">
                      <a:srgbClr val="7005D4"/>
                    </a:gs>
                    <a:gs pos="30000">
                      <a:srgbClr val="181CC7"/>
                    </a:gs>
                    <a:gs pos="60001">
                      <a:srgbClr val="0A128C"/>
                    </a:gs>
                    <a:gs pos="100000">
                      <a:srgbClr val="0000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09" name="AutoShape 5695"/>
                <p:cNvSpPr>
                  <a:spLocks noChangeAspect="1" noChangeArrowheads="1"/>
                </p:cNvSpPr>
                <p:nvPr/>
              </p:nvSpPr>
              <p:spPr bwMode="auto">
                <a:xfrm>
                  <a:off x="2329" y="2599"/>
                  <a:ext cx="43" cy="194"/>
                </a:xfrm>
                <a:prstGeom prst="roundRect">
                  <a:avLst>
                    <a:gd name="adj" fmla="val 16667"/>
                  </a:avLst>
                </a:prstGeom>
                <a:gradFill rotWithShape="1">
                  <a:gsLst>
                    <a:gs pos="0">
                      <a:srgbClr val="FFF200"/>
                    </a:gs>
                    <a:gs pos="45000">
                      <a:srgbClr val="FF7A00"/>
                    </a:gs>
                    <a:gs pos="70000">
                      <a:srgbClr val="FF0300"/>
                    </a:gs>
                    <a:gs pos="100000">
                      <a:srgbClr val="4D0808"/>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043" name="Group 5696"/>
              <p:cNvGrpSpPr>
                <a:grpSpLocks noChangeAspect="1"/>
              </p:cNvGrpSpPr>
              <p:nvPr/>
            </p:nvGrpSpPr>
            <p:grpSpPr bwMode="auto">
              <a:xfrm>
                <a:off x="461" y="1820"/>
                <a:ext cx="10" cy="37"/>
                <a:chOff x="2478" y="2807"/>
                <a:chExt cx="43" cy="178"/>
              </a:xfrm>
            </p:grpSpPr>
            <p:sp>
              <p:nvSpPr>
                <p:cNvPr id="2106" name="AutoShape 5697"/>
                <p:cNvSpPr>
                  <a:spLocks noChangeAspect="1" noChangeArrowheads="1"/>
                </p:cNvSpPr>
                <p:nvPr/>
              </p:nvSpPr>
              <p:spPr bwMode="auto">
                <a:xfrm>
                  <a:off x="2478" y="2807"/>
                  <a:ext cx="43" cy="89"/>
                </a:xfrm>
                <a:prstGeom prst="roundRect">
                  <a:avLst>
                    <a:gd name="adj" fmla="val 16667"/>
                  </a:avLst>
                </a:prstGeom>
                <a:gradFill rotWithShape="1">
                  <a:gsLst>
                    <a:gs pos="0">
                      <a:srgbClr val="8C3D91"/>
                    </a:gs>
                    <a:gs pos="12000">
                      <a:srgbClr val="7005D4"/>
                    </a:gs>
                    <a:gs pos="30000">
                      <a:srgbClr val="181CC7"/>
                    </a:gs>
                    <a:gs pos="60001">
                      <a:srgbClr val="0A128C"/>
                    </a:gs>
                    <a:gs pos="100000">
                      <a:srgbClr val="0000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07" name="AutoShape 5698"/>
                <p:cNvSpPr>
                  <a:spLocks noChangeAspect="1" noChangeArrowheads="1"/>
                </p:cNvSpPr>
                <p:nvPr/>
              </p:nvSpPr>
              <p:spPr bwMode="auto">
                <a:xfrm>
                  <a:off x="2478" y="2896"/>
                  <a:ext cx="43" cy="89"/>
                </a:xfrm>
                <a:prstGeom prst="roundRect">
                  <a:avLst>
                    <a:gd name="adj" fmla="val 16667"/>
                  </a:avLst>
                </a:prstGeom>
                <a:gradFill rotWithShape="1">
                  <a:gsLst>
                    <a:gs pos="0">
                      <a:srgbClr val="FFF200"/>
                    </a:gs>
                    <a:gs pos="45000">
                      <a:srgbClr val="FF7A00"/>
                    </a:gs>
                    <a:gs pos="70000">
                      <a:srgbClr val="FF0300"/>
                    </a:gs>
                    <a:gs pos="100000">
                      <a:srgbClr val="4D0808"/>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044" name="Group 5699"/>
              <p:cNvGrpSpPr>
                <a:grpSpLocks noChangeAspect="1"/>
              </p:cNvGrpSpPr>
              <p:nvPr/>
            </p:nvGrpSpPr>
            <p:grpSpPr bwMode="auto">
              <a:xfrm>
                <a:off x="498" y="1815"/>
                <a:ext cx="9" cy="62"/>
                <a:chOff x="2065" y="2441"/>
                <a:chExt cx="40" cy="272"/>
              </a:xfrm>
            </p:grpSpPr>
            <p:sp>
              <p:nvSpPr>
                <p:cNvPr id="2104" name="AutoShape 5700"/>
                <p:cNvSpPr>
                  <a:spLocks noChangeAspect="1" noChangeArrowheads="1"/>
                </p:cNvSpPr>
                <p:nvPr/>
              </p:nvSpPr>
              <p:spPr bwMode="auto">
                <a:xfrm>
                  <a:off x="2065" y="2576"/>
                  <a:ext cx="40" cy="137"/>
                </a:xfrm>
                <a:prstGeom prst="roundRect">
                  <a:avLst>
                    <a:gd name="adj" fmla="val 16667"/>
                  </a:avLst>
                </a:prstGeom>
                <a:gradFill rotWithShape="1">
                  <a:gsLst>
                    <a:gs pos="0">
                      <a:srgbClr val="8C3D91"/>
                    </a:gs>
                    <a:gs pos="12000">
                      <a:srgbClr val="7005D4"/>
                    </a:gs>
                    <a:gs pos="30000">
                      <a:srgbClr val="181CC7"/>
                    </a:gs>
                    <a:gs pos="60001">
                      <a:srgbClr val="0A128C"/>
                    </a:gs>
                    <a:gs pos="100000">
                      <a:srgbClr val="0000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05" name="AutoShape 5701"/>
                <p:cNvSpPr>
                  <a:spLocks noChangeAspect="1" noChangeArrowheads="1"/>
                </p:cNvSpPr>
                <p:nvPr/>
              </p:nvSpPr>
              <p:spPr bwMode="auto">
                <a:xfrm>
                  <a:off x="2065" y="2441"/>
                  <a:ext cx="40" cy="137"/>
                </a:xfrm>
                <a:prstGeom prst="roundRect">
                  <a:avLst>
                    <a:gd name="adj" fmla="val 16667"/>
                  </a:avLst>
                </a:prstGeom>
                <a:gradFill rotWithShape="1">
                  <a:gsLst>
                    <a:gs pos="0">
                      <a:srgbClr val="FFF200"/>
                    </a:gs>
                    <a:gs pos="45000">
                      <a:srgbClr val="FF7A00"/>
                    </a:gs>
                    <a:gs pos="70000">
                      <a:srgbClr val="FF0300"/>
                    </a:gs>
                    <a:gs pos="100000">
                      <a:srgbClr val="4D0808"/>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045" name="Group 5702"/>
              <p:cNvGrpSpPr>
                <a:grpSpLocks noChangeAspect="1"/>
              </p:cNvGrpSpPr>
              <p:nvPr/>
            </p:nvGrpSpPr>
            <p:grpSpPr bwMode="auto">
              <a:xfrm>
                <a:off x="593" y="1897"/>
                <a:ext cx="10" cy="37"/>
                <a:chOff x="2478" y="2807"/>
                <a:chExt cx="43" cy="178"/>
              </a:xfrm>
            </p:grpSpPr>
            <p:sp>
              <p:nvSpPr>
                <p:cNvPr id="2102" name="AutoShape 5703"/>
                <p:cNvSpPr>
                  <a:spLocks noChangeAspect="1" noChangeArrowheads="1"/>
                </p:cNvSpPr>
                <p:nvPr/>
              </p:nvSpPr>
              <p:spPr bwMode="auto">
                <a:xfrm>
                  <a:off x="2478" y="2807"/>
                  <a:ext cx="43" cy="89"/>
                </a:xfrm>
                <a:prstGeom prst="roundRect">
                  <a:avLst>
                    <a:gd name="adj" fmla="val 16667"/>
                  </a:avLst>
                </a:prstGeom>
                <a:gradFill rotWithShape="1">
                  <a:gsLst>
                    <a:gs pos="0">
                      <a:srgbClr val="8C3D91"/>
                    </a:gs>
                    <a:gs pos="12000">
                      <a:srgbClr val="7005D4"/>
                    </a:gs>
                    <a:gs pos="30000">
                      <a:srgbClr val="181CC7"/>
                    </a:gs>
                    <a:gs pos="60001">
                      <a:srgbClr val="0A128C"/>
                    </a:gs>
                    <a:gs pos="100000">
                      <a:srgbClr val="0000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03" name="AutoShape 5704"/>
                <p:cNvSpPr>
                  <a:spLocks noChangeAspect="1" noChangeArrowheads="1"/>
                </p:cNvSpPr>
                <p:nvPr/>
              </p:nvSpPr>
              <p:spPr bwMode="auto">
                <a:xfrm>
                  <a:off x="2478" y="2896"/>
                  <a:ext cx="43" cy="89"/>
                </a:xfrm>
                <a:prstGeom prst="roundRect">
                  <a:avLst>
                    <a:gd name="adj" fmla="val 16667"/>
                  </a:avLst>
                </a:prstGeom>
                <a:gradFill rotWithShape="1">
                  <a:gsLst>
                    <a:gs pos="0">
                      <a:srgbClr val="FFF200"/>
                    </a:gs>
                    <a:gs pos="45000">
                      <a:srgbClr val="FF7A00"/>
                    </a:gs>
                    <a:gs pos="70000">
                      <a:srgbClr val="FF0300"/>
                    </a:gs>
                    <a:gs pos="100000">
                      <a:srgbClr val="4D0808"/>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046" name="Group 5705"/>
              <p:cNvGrpSpPr>
                <a:grpSpLocks noChangeAspect="1"/>
              </p:cNvGrpSpPr>
              <p:nvPr/>
            </p:nvGrpSpPr>
            <p:grpSpPr bwMode="auto">
              <a:xfrm>
                <a:off x="720" y="1815"/>
                <a:ext cx="10" cy="52"/>
                <a:chOff x="3094" y="2443"/>
                <a:chExt cx="40" cy="183"/>
              </a:xfrm>
            </p:grpSpPr>
            <p:sp>
              <p:nvSpPr>
                <p:cNvPr id="2100" name="AutoShape 5706"/>
                <p:cNvSpPr>
                  <a:spLocks noChangeAspect="1" noChangeArrowheads="1"/>
                </p:cNvSpPr>
                <p:nvPr/>
              </p:nvSpPr>
              <p:spPr bwMode="auto">
                <a:xfrm flipV="1">
                  <a:off x="3094" y="2443"/>
                  <a:ext cx="40" cy="92"/>
                </a:xfrm>
                <a:prstGeom prst="roundRect">
                  <a:avLst>
                    <a:gd name="adj" fmla="val 16667"/>
                  </a:avLst>
                </a:prstGeom>
                <a:gradFill rotWithShape="1">
                  <a:gsLst>
                    <a:gs pos="0">
                      <a:srgbClr val="8C3D91"/>
                    </a:gs>
                    <a:gs pos="12000">
                      <a:srgbClr val="7005D4"/>
                    </a:gs>
                    <a:gs pos="30000">
                      <a:srgbClr val="181CC7"/>
                    </a:gs>
                    <a:gs pos="60001">
                      <a:srgbClr val="0A128C"/>
                    </a:gs>
                    <a:gs pos="100000">
                      <a:srgbClr val="0000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01" name="AutoShape 5707"/>
                <p:cNvSpPr>
                  <a:spLocks noChangeAspect="1" noChangeArrowheads="1"/>
                </p:cNvSpPr>
                <p:nvPr/>
              </p:nvSpPr>
              <p:spPr bwMode="auto">
                <a:xfrm flipV="1">
                  <a:off x="3094" y="2534"/>
                  <a:ext cx="40" cy="92"/>
                </a:xfrm>
                <a:prstGeom prst="roundRect">
                  <a:avLst>
                    <a:gd name="adj" fmla="val 16667"/>
                  </a:avLst>
                </a:prstGeom>
                <a:gradFill rotWithShape="1">
                  <a:gsLst>
                    <a:gs pos="0">
                      <a:srgbClr val="FFF200"/>
                    </a:gs>
                    <a:gs pos="45000">
                      <a:srgbClr val="FF7A00"/>
                    </a:gs>
                    <a:gs pos="70000">
                      <a:srgbClr val="FF0300"/>
                    </a:gs>
                    <a:gs pos="100000">
                      <a:srgbClr val="4D0808"/>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047" name="Group 5708"/>
              <p:cNvGrpSpPr>
                <a:grpSpLocks noChangeAspect="1"/>
              </p:cNvGrpSpPr>
              <p:nvPr/>
            </p:nvGrpSpPr>
            <p:grpSpPr bwMode="auto">
              <a:xfrm>
                <a:off x="693" y="1815"/>
                <a:ext cx="11" cy="95"/>
                <a:chOff x="2978" y="2432"/>
                <a:chExt cx="46" cy="375"/>
              </a:xfrm>
            </p:grpSpPr>
            <p:sp>
              <p:nvSpPr>
                <p:cNvPr id="2098" name="AutoShape 5709"/>
                <p:cNvSpPr>
                  <a:spLocks noChangeAspect="1" noChangeArrowheads="1"/>
                </p:cNvSpPr>
                <p:nvPr/>
              </p:nvSpPr>
              <p:spPr bwMode="auto">
                <a:xfrm>
                  <a:off x="2978" y="2619"/>
                  <a:ext cx="46" cy="188"/>
                </a:xfrm>
                <a:prstGeom prst="roundRect">
                  <a:avLst>
                    <a:gd name="adj" fmla="val 16667"/>
                  </a:avLst>
                </a:prstGeom>
                <a:gradFill rotWithShape="1">
                  <a:gsLst>
                    <a:gs pos="0">
                      <a:srgbClr val="8C3D91"/>
                    </a:gs>
                    <a:gs pos="12000">
                      <a:srgbClr val="7005D4"/>
                    </a:gs>
                    <a:gs pos="30000">
                      <a:srgbClr val="181CC7"/>
                    </a:gs>
                    <a:gs pos="60001">
                      <a:srgbClr val="0A128C"/>
                    </a:gs>
                    <a:gs pos="100000">
                      <a:srgbClr val="0000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99" name="AutoShape 5710"/>
                <p:cNvSpPr>
                  <a:spLocks noChangeAspect="1" noChangeArrowheads="1"/>
                </p:cNvSpPr>
                <p:nvPr/>
              </p:nvSpPr>
              <p:spPr bwMode="auto">
                <a:xfrm>
                  <a:off x="2978" y="2432"/>
                  <a:ext cx="46" cy="188"/>
                </a:xfrm>
                <a:prstGeom prst="roundRect">
                  <a:avLst>
                    <a:gd name="adj" fmla="val 16667"/>
                  </a:avLst>
                </a:prstGeom>
                <a:gradFill rotWithShape="1">
                  <a:gsLst>
                    <a:gs pos="0">
                      <a:srgbClr val="FFF200"/>
                    </a:gs>
                    <a:gs pos="45000">
                      <a:srgbClr val="FF7A00"/>
                    </a:gs>
                    <a:gs pos="70000">
                      <a:srgbClr val="FF0300"/>
                    </a:gs>
                    <a:gs pos="100000">
                      <a:srgbClr val="4D0808"/>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048" name="Group 5711"/>
              <p:cNvGrpSpPr>
                <a:grpSpLocks noChangeAspect="1"/>
              </p:cNvGrpSpPr>
              <p:nvPr/>
            </p:nvGrpSpPr>
            <p:grpSpPr bwMode="auto">
              <a:xfrm>
                <a:off x="662" y="1834"/>
                <a:ext cx="10" cy="102"/>
                <a:chOff x="2832" y="2516"/>
                <a:chExt cx="43" cy="436"/>
              </a:xfrm>
            </p:grpSpPr>
            <p:sp>
              <p:nvSpPr>
                <p:cNvPr id="2096" name="AutoShape 5712"/>
                <p:cNvSpPr>
                  <a:spLocks noChangeAspect="1" noChangeArrowheads="1"/>
                </p:cNvSpPr>
                <p:nvPr/>
              </p:nvSpPr>
              <p:spPr bwMode="auto">
                <a:xfrm flipV="1">
                  <a:off x="2832" y="2516"/>
                  <a:ext cx="43" cy="218"/>
                </a:xfrm>
                <a:prstGeom prst="roundRect">
                  <a:avLst>
                    <a:gd name="adj" fmla="val 16667"/>
                  </a:avLst>
                </a:prstGeom>
                <a:solidFill>
                  <a:srgbClr val="00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97" name="AutoShape 5713"/>
                <p:cNvSpPr>
                  <a:spLocks noChangeAspect="1" noChangeArrowheads="1"/>
                </p:cNvSpPr>
                <p:nvPr/>
              </p:nvSpPr>
              <p:spPr bwMode="auto">
                <a:xfrm flipV="1">
                  <a:off x="2832" y="2734"/>
                  <a:ext cx="43" cy="218"/>
                </a:xfrm>
                <a:prstGeom prst="roundRect">
                  <a:avLst>
                    <a:gd name="adj" fmla="val 16667"/>
                  </a:avLst>
                </a:prstGeom>
                <a:gradFill rotWithShape="1">
                  <a:gsLst>
                    <a:gs pos="0">
                      <a:srgbClr val="8488C4"/>
                    </a:gs>
                    <a:gs pos="53000">
                      <a:srgbClr val="D4DEFF"/>
                    </a:gs>
                    <a:gs pos="83000">
                      <a:srgbClr val="D4DEFF"/>
                    </a:gs>
                    <a:gs pos="100000">
                      <a:srgbClr val="96AB94"/>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049" name="Group 5714"/>
              <p:cNvGrpSpPr>
                <a:grpSpLocks noChangeAspect="1"/>
              </p:cNvGrpSpPr>
              <p:nvPr/>
            </p:nvGrpSpPr>
            <p:grpSpPr bwMode="auto">
              <a:xfrm>
                <a:off x="629" y="1886"/>
                <a:ext cx="9" cy="50"/>
                <a:chOff x="2668" y="2761"/>
                <a:chExt cx="40" cy="217"/>
              </a:xfrm>
            </p:grpSpPr>
            <p:sp>
              <p:nvSpPr>
                <p:cNvPr id="2094" name="AutoShape 5715"/>
                <p:cNvSpPr>
                  <a:spLocks noChangeAspect="1" noChangeArrowheads="1"/>
                </p:cNvSpPr>
                <p:nvPr/>
              </p:nvSpPr>
              <p:spPr bwMode="auto">
                <a:xfrm>
                  <a:off x="2668" y="2870"/>
                  <a:ext cx="40" cy="108"/>
                </a:xfrm>
                <a:prstGeom prst="roundRect">
                  <a:avLst>
                    <a:gd name="adj" fmla="val 16667"/>
                  </a:avLst>
                </a:prstGeom>
                <a:solidFill>
                  <a:srgbClr val="00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95" name="AutoShape 5716"/>
                <p:cNvSpPr>
                  <a:spLocks noChangeAspect="1" noChangeArrowheads="1"/>
                </p:cNvSpPr>
                <p:nvPr/>
              </p:nvSpPr>
              <p:spPr bwMode="auto">
                <a:xfrm>
                  <a:off x="2668" y="2761"/>
                  <a:ext cx="40" cy="108"/>
                </a:xfrm>
                <a:prstGeom prst="roundRect">
                  <a:avLst>
                    <a:gd name="adj" fmla="val 16667"/>
                  </a:avLst>
                </a:prstGeom>
                <a:gradFill rotWithShape="1">
                  <a:gsLst>
                    <a:gs pos="0">
                      <a:srgbClr val="8488C4"/>
                    </a:gs>
                    <a:gs pos="53000">
                      <a:srgbClr val="D4DEFF"/>
                    </a:gs>
                    <a:gs pos="83000">
                      <a:srgbClr val="D4DEFF"/>
                    </a:gs>
                    <a:gs pos="100000">
                      <a:srgbClr val="96AB94"/>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050" name="Group 5717"/>
              <p:cNvGrpSpPr>
                <a:grpSpLocks noChangeAspect="1"/>
              </p:cNvGrpSpPr>
              <p:nvPr/>
            </p:nvGrpSpPr>
            <p:grpSpPr bwMode="auto">
              <a:xfrm flipV="1">
                <a:off x="825" y="1838"/>
                <a:ext cx="9" cy="102"/>
                <a:chOff x="3217" y="3037"/>
                <a:chExt cx="46" cy="372"/>
              </a:xfrm>
            </p:grpSpPr>
            <p:sp>
              <p:nvSpPr>
                <p:cNvPr id="2092" name="AutoShape 5718"/>
                <p:cNvSpPr>
                  <a:spLocks noChangeAspect="1" noChangeArrowheads="1"/>
                </p:cNvSpPr>
                <p:nvPr/>
              </p:nvSpPr>
              <p:spPr bwMode="auto">
                <a:xfrm>
                  <a:off x="3217" y="3037"/>
                  <a:ext cx="46" cy="189"/>
                </a:xfrm>
                <a:prstGeom prst="roundRect">
                  <a:avLst>
                    <a:gd name="adj" fmla="val 16667"/>
                  </a:avLst>
                </a:prstGeom>
                <a:solidFill>
                  <a:srgbClr val="00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93" name="AutoShape 5719"/>
                <p:cNvSpPr>
                  <a:spLocks noChangeAspect="1" noChangeArrowheads="1"/>
                </p:cNvSpPr>
                <p:nvPr/>
              </p:nvSpPr>
              <p:spPr bwMode="auto">
                <a:xfrm>
                  <a:off x="3217" y="3220"/>
                  <a:ext cx="46" cy="189"/>
                </a:xfrm>
                <a:prstGeom prst="roundRect">
                  <a:avLst>
                    <a:gd name="adj" fmla="val 16667"/>
                  </a:avLst>
                </a:prstGeom>
                <a:gradFill rotWithShape="1">
                  <a:gsLst>
                    <a:gs pos="0">
                      <a:srgbClr val="8488C4"/>
                    </a:gs>
                    <a:gs pos="53000">
                      <a:srgbClr val="D4DEFF"/>
                    </a:gs>
                    <a:gs pos="83000">
                      <a:srgbClr val="D4DEFF"/>
                    </a:gs>
                    <a:gs pos="100000">
                      <a:srgbClr val="96AB94"/>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051" name="Group 5720"/>
              <p:cNvGrpSpPr>
                <a:grpSpLocks noChangeAspect="1"/>
              </p:cNvGrpSpPr>
              <p:nvPr/>
            </p:nvGrpSpPr>
            <p:grpSpPr bwMode="auto">
              <a:xfrm>
                <a:off x="791" y="1812"/>
                <a:ext cx="12" cy="102"/>
                <a:chOff x="3353" y="3099"/>
                <a:chExt cx="40" cy="455"/>
              </a:xfrm>
            </p:grpSpPr>
            <p:sp>
              <p:nvSpPr>
                <p:cNvPr id="2090" name="AutoShape 5721"/>
                <p:cNvSpPr>
                  <a:spLocks noChangeAspect="1" noChangeArrowheads="1"/>
                </p:cNvSpPr>
                <p:nvPr/>
              </p:nvSpPr>
              <p:spPr bwMode="auto">
                <a:xfrm>
                  <a:off x="3353" y="3325"/>
                  <a:ext cx="40" cy="229"/>
                </a:xfrm>
                <a:prstGeom prst="roundRect">
                  <a:avLst>
                    <a:gd name="adj" fmla="val 16667"/>
                  </a:avLst>
                </a:prstGeom>
                <a:gradFill rotWithShape="1">
                  <a:gsLst>
                    <a:gs pos="0">
                      <a:srgbClr val="8C3D91"/>
                    </a:gs>
                    <a:gs pos="12000">
                      <a:srgbClr val="7005D4"/>
                    </a:gs>
                    <a:gs pos="30000">
                      <a:srgbClr val="181CC7"/>
                    </a:gs>
                    <a:gs pos="60001">
                      <a:srgbClr val="0A128C"/>
                    </a:gs>
                    <a:gs pos="100000">
                      <a:srgbClr val="0000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91" name="AutoShape 5722"/>
                <p:cNvSpPr>
                  <a:spLocks noChangeAspect="1" noChangeArrowheads="1"/>
                </p:cNvSpPr>
                <p:nvPr/>
              </p:nvSpPr>
              <p:spPr bwMode="auto">
                <a:xfrm>
                  <a:off x="3353" y="3099"/>
                  <a:ext cx="40" cy="229"/>
                </a:xfrm>
                <a:prstGeom prst="roundRect">
                  <a:avLst>
                    <a:gd name="adj" fmla="val 16667"/>
                  </a:avLst>
                </a:prstGeom>
                <a:gradFill rotWithShape="1">
                  <a:gsLst>
                    <a:gs pos="0">
                      <a:srgbClr val="FFF200"/>
                    </a:gs>
                    <a:gs pos="45000">
                      <a:srgbClr val="FF7A00"/>
                    </a:gs>
                    <a:gs pos="70000">
                      <a:srgbClr val="FF0300"/>
                    </a:gs>
                    <a:gs pos="100000">
                      <a:srgbClr val="4D0808"/>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052" name="Group 5723"/>
              <p:cNvGrpSpPr>
                <a:grpSpLocks noChangeAspect="1"/>
              </p:cNvGrpSpPr>
              <p:nvPr/>
            </p:nvGrpSpPr>
            <p:grpSpPr bwMode="auto">
              <a:xfrm>
                <a:off x="764" y="1814"/>
                <a:ext cx="11" cy="60"/>
                <a:chOff x="3486" y="3261"/>
                <a:chExt cx="40" cy="337"/>
              </a:xfrm>
            </p:grpSpPr>
            <p:sp>
              <p:nvSpPr>
                <p:cNvPr id="2088" name="AutoShape 5724"/>
                <p:cNvSpPr>
                  <a:spLocks noChangeAspect="1" noChangeArrowheads="1"/>
                </p:cNvSpPr>
                <p:nvPr/>
              </p:nvSpPr>
              <p:spPr bwMode="auto">
                <a:xfrm>
                  <a:off x="3486" y="3430"/>
                  <a:ext cx="40" cy="168"/>
                </a:xfrm>
                <a:prstGeom prst="roundRect">
                  <a:avLst>
                    <a:gd name="adj" fmla="val 16667"/>
                  </a:avLst>
                </a:prstGeom>
                <a:solidFill>
                  <a:srgbClr val="00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89" name="AutoShape 5725"/>
                <p:cNvSpPr>
                  <a:spLocks noChangeAspect="1" noChangeArrowheads="1"/>
                </p:cNvSpPr>
                <p:nvPr/>
              </p:nvSpPr>
              <p:spPr bwMode="auto">
                <a:xfrm>
                  <a:off x="3486" y="3261"/>
                  <a:ext cx="40" cy="168"/>
                </a:xfrm>
                <a:prstGeom prst="roundRect">
                  <a:avLst>
                    <a:gd name="adj" fmla="val 16667"/>
                  </a:avLst>
                </a:prstGeom>
                <a:gradFill rotWithShape="1">
                  <a:gsLst>
                    <a:gs pos="0">
                      <a:srgbClr val="8488C4"/>
                    </a:gs>
                    <a:gs pos="53000">
                      <a:srgbClr val="D4DEFF"/>
                    </a:gs>
                    <a:gs pos="83000">
                      <a:srgbClr val="D4DEFF"/>
                    </a:gs>
                    <a:gs pos="100000">
                      <a:srgbClr val="96AB94"/>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053" name="Group 5726"/>
              <p:cNvGrpSpPr>
                <a:grpSpLocks noChangeAspect="1"/>
              </p:cNvGrpSpPr>
              <p:nvPr/>
            </p:nvGrpSpPr>
            <p:grpSpPr bwMode="auto">
              <a:xfrm>
                <a:off x="957" y="1818"/>
                <a:ext cx="10" cy="103"/>
                <a:chOff x="2195" y="2463"/>
                <a:chExt cx="40" cy="442"/>
              </a:xfrm>
            </p:grpSpPr>
            <p:sp>
              <p:nvSpPr>
                <p:cNvPr id="2086" name="AutoShape 5727"/>
                <p:cNvSpPr>
                  <a:spLocks noChangeAspect="1" noChangeArrowheads="1"/>
                </p:cNvSpPr>
                <p:nvPr/>
              </p:nvSpPr>
              <p:spPr bwMode="auto">
                <a:xfrm>
                  <a:off x="2195" y="2684"/>
                  <a:ext cx="40" cy="221"/>
                </a:xfrm>
                <a:prstGeom prst="roundRect">
                  <a:avLst>
                    <a:gd name="adj" fmla="val 16667"/>
                  </a:avLst>
                </a:prstGeom>
                <a:solidFill>
                  <a:srgbClr val="00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87" name="AutoShape 5728"/>
                <p:cNvSpPr>
                  <a:spLocks noChangeAspect="1" noChangeArrowheads="1"/>
                </p:cNvSpPr>
                <p:nvPr/>
              </p:nvSpPr>
              <p:spPr bwMode="auto">
                <a:xfrm>
                  <a:off x="2195" y="2463"/>
                  <a:ext cx="40" cy="221"/>
                </a:xfrm>
                <a:prstGeom prst="roundRect">
                  <a:avLst>
                    <a:gd name="adj" fmla="val 16667"/>
                  </a:avLst>
                </a:prstGeom>
                <a:gradFill rotWithShape="1">
                  <a:gsLst>
                    <a:gs pos="0">
                      <a:srgbClr val="8488C4"/>
                    </a:gs>
                    <a:gs pos="53000">
                      <a:srgbClr val="D4DEFF"/>
                    </a:gs>
                    <a:gs pos="83000">
                      <a:srgbClr val="D4DEFF"/>
                    </a:gs>
                    <a:gs pos="100000">
                      <a:srgbClr val="96AB94"/>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054" name="Group 5729"/>
              <p:cNvGrpSpPr>
                <a:grpSpLocks noChangeAspect="1"/>
              </p:cNvGrpSpPr>
              <p:nvPr/>
            </p:nvGrpSpPr>
            <p:grpSpPr bwMode="auto">
              <a:xfrm>
                <a:off x="921" y="1851"/>
                <a:ext cx="10" cy="90"/>
                <a:chOff x="2329" y="2599"/>
                <a:chExt cx="43" cy="386"/>
              </a:xfrm>
            </p:grpSpPr>
            <p:sp>
              <p:nvSpPr>
                <p:cNvPr id="2084" name="AutoShape 5730"/>
                <p:cNvSpPr>
                  <a:spLocks noChangeAspect="1" noChangeArrowheads="1"/>
                </p:cNvSpPr>
                <p:nvPr/>
              </p:nvSpPr>
              <p:spPr bwMode="auto">
                <a:xfrm>
                  <a:off x="2329" y="2791"/>
                  <a:ext cx="43" cy="194"/>
                </a:xfrm>
                <a:prstGeom prst="roundRect">
                  <a:avLst>
                    <a:gd name="adj" fmla="val 16667"/>
                  </a:avLst>
                </a:prstGeom>
                <a:gradFill rotWithShape="1">
                  <a:gsLst>
                    <a:gs pos="0">
                      <a:srgbClr val="8C3D91"/>
                    </a:gs>
                    <a:gs pos="12000">
                      <a:srgbClr val="7005D4"/>
                    </a:gs>
                    <a:gs pos="30000">
                      <a:srgbClr val="181CC7"/>
                    </a:gs>
                    <a:gs pos="60001">
                      <a:srgbClr val="0A128C"/>
                    </a:gs>
                    <a:gs pos="100000">
                      <a:srgbClr val="0000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85" name="AutoShape 5731"/>
                <p:cNvSpPr>
                  <a:spLocks noChangeAspect="1" noChangeArrowheads="1"/>
                </p:cNvSpPr>
                <p:nvPr/>
              </p:nvSpPr>
              <p:spPr bwMode="auto">
                <a:xfrm>
                  <a:off x="2329" y="2599"/>
                  <a:ext cx="43" cy="194"/>
                </a:xfrm>
                <a:prstGeom prst="roundRect">
                  <a:avLst>
                    <a:gd name="adj" fmla="val 16667"/>
                  </a:avLst>
                </a:prstGeom>
                <a:gradFill rotWithShape="1">
                  <a:gsLst>
                    <a:gs pos="0">
                      <a:srgbClr val="FFF200"/>
                    </a:gs>
                    <a:gs pos="45000">
                      <a:srgbClr val="FF7A00"/>
                    </a:gs>
                    <a:gs pos="70000">
                      <a:srgbClr val="FF0300"/>
                    </a:gs>
                    <a:gs pos="100000">
                      <a:srgbClr val="4D0808"/>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055" name="Group 5732"/>
              <p:cNvGrpSpPr>
                <a:grpSpLocks noChangeAspect="1"/>
              </p:cNvGrpSpPr>
              <p:nvPr/>
            </p:nvGrpSpPr>
            <p:grpSpPr bwMode="auto">
              <a:xfrm>
                <a:off x="853" y="1876"/>
                <a:ext cx="10" cy="62"/>
                <a:chOff x="2065" y="2441"/>
                <a:chExt cx="40" cy="272"/>
              </a:xfrm>
            </p:grpSpPr>
            <p:sp>
              <p:nvSpPr>
                <p:cNvPr id="2082" name="AutoShape 5733"/>
                <p:cNvSpPr>
                  <a:spLocks noChangeAspect="1" noChangeArrowheads="1"/>
                </p:cNvSpPr>
                <p:nvPr/>
              </p:nvSpPr>
              <p:spPr bwMode="auto">
                <a:xfrm>
                  <a:off x="2065" y="2576"/>
                  <a:ext cx="40" cy="137"/>
                </a:xfrm>
                <a:prstGeom prst="roundRect">
                  <a:avLst>
                    <a:gd name="adj" fmla="val 16667"/>
                  </a:avLst>
                </a:prstGeom>
                <a:gradFill rotWithShape="1">
                  <a:gsLst>
                    <a:gs pos="0">
                      <a:srgbClr val="8C3D91"/>
                    </a:gs>
                    <a:gs pos="12000">
                      <a:srgbClr val="7005D4"/>
                    </a:gs>
                    <a:gs pos="30000">
                      <a:srgbClr val="181CC7"/>
                    </a:gs>
                    <a:gs pos="60001">
                      <a:srgbClr val="0A128C"/>
                    </a:gs>
                    <a:gs pos="100000">
                      <a:srgbClr val="0000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83" name="AutoShape 5734"/>
                <p:cNvSpPr>
                  <a:spLocks noChangeAspect="1" noChangeArrowheads="1"/>
                </p:cNvSpPr>
                <p:nvPr/>
              </p:nvSpPr>
              <p:spPr bwMode="auto">
                <a:xfrm>
                  <a:off x="2065" y="2441"/>
                  <a:ext cx="40" cy="137"/>
                </a:xfrm>
                <a:prstGeom prst="roundRect">
                  <a:avLst>
                    <a:gd name="adj" fmla="val 16667"/>
                  </a:avLst>
                </a:prstGeom>
                <a:gradFill rotWithShape="1">
                  <a:gsLst>
                    <a:gs pos="0">
                      <a:srgbClr val="FFF200"/>
                    </a:gs>
                    <a:gs pos="45000">
                      <a:srgbClr val="FF7A00"/>
                    </a:gs>
                    <a:gs pos="70000">
                      <a:srgbClr val="FF0300"/>
                    </a:gs>
                    <a:gs pos="100000">
                      <a:srgbClr val="4D0808"/>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056" name="Group 5735"/>
              <p:cNvGrpSpPr>
                <a:grpSpLocks noChangeAspect="1"/>
              </p:cNvGrpSpPr>
              <p:nvPr/>
            </p:nvGrpSpPr>
            <p:grpSpPr bwMode="auto">
              <a:xfrm flipV="1">
                <a:off x="893" y="1892"/>
                <a:ext cx="10" cy="42"/>
                <a:chOff x="2815" y="1923"/>
                <a:chExt cx="40" cy="217"/>
              </a:xfrm>
            </p:grpSpPr>
            <p:sp>
              <p:nvSpPr>
                <p:cNvPr id="2080" name="AutoShape 5736"/>
                <p:cNvSpPr>
                  <a:spLocks noChangeAspect="1" noChangeArrowheads="1"/>
                </p:cNvSpPr>
                <p:nvPr/>
              </p:nvSpPr>
              <p:spPr bwMode="auto">
                <a:xfrm>
                  <a:off x="2815" y="2032"/>
                  <a:ext cx="40" cy="108"/>
                </a:xfrm>
                <a:prstGeom prst="roundRect">
                  <a:avLst>
                    <a:gd name="adj" fmla="val 16667"/>
                  </a:avLst>
                </a:prstGeom>
                <a:solidFill>
                  <a:srgbClr val="00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81" name="AutoShape 5737"/>
                <p:cNvSpPr>
                  <a:spLocks noChangeAspect="1" noChangeArrowheads="1"/>
                </p:cNvSpPr>
                <p:nvPr/>
              </p:nvSpPr>
              <p:spPr bwMode="auto">
                <a:xfrm>
                  <a:off x="2815" y="1923"/>
                  <a:ext cx="40" cy="108"/>
                </a:xfrm>
                <a:prstGeom prst="roundRect">
                  <a:avLst>
                    <a:gd name="adj" fmla="val 16667"/>
                  </a:avLst>
                </a:prstGeom>
                <a:gradFill rotWithShape="1">
                  <a:gsLst>
                    <a:gs pos="0">
                      <a:srgbClr val="8488C4"/>
                    </a:gs>
                    <a:gs pos="53000">
                      <a:srgbClr val="D4DEFF"/>
                    </a:gs>
                    <a:gs pos="83000">
                      <a:srgbClr val="D4DEFF"/>
                    </a:gs>
                    <a:gs pos="100000">
                      <a:srgbClr val="96AB94"/>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057" name="Group 5738"/>
              <p:cNvGrpSpPr>
                <a:grpSpLocks noChangeAspect="1"/>
              </p:cNvGrpSpPr>
              <p:nvPr/>
            </p:nvGrpSpPr>
            <p:grpSpPr bwMode="auto">
              <a:xfrm>
                <a:off x="987" y="1814"/>
                <a:ext cx="11" cy="63"/>
                <a:chOff x="2329" y="2599"/>
                <a:chExt cx="43" cy="386"/>
              </a:xfrm>
            </p:grpSpPr>
            <p:sp>
              <p:nvSpPr>
                <p:cNvPr id="2078" name="AutoShape 5739"/>
                <p:cNvSpPr>
                  <a:spLocks noChangeAspect="1" noChangeArrowheads="1"/>
                </p:cNvSpPr>
                <p:nvPr/>
              </p:nvSpPr>
              <p:spPr bwMode="auto">
                <a:xfrm>
                  <a:off x="2329" y="2791"/>
                  <a:ext cx="43" cy="194"/>
                </a:xfrm>
                <a:prstGeom prst="roundRect">
                  <a:avLst>
                    <a:gd name="adj" fmla="val 16667"/>
                  </a:avLst>
                </a:prstGeom>
                <a:gradFill rotWithShape="1">
                  <a:gsLst>
                    <a:gs pos="0">
                      <a:srgbClr val="8C3D91"/>
                    </a:gs>
                    <a:gs pos="12000">
                      <a:srgbClr val="7005D4"/>
                    </a:gs>
                    <a:gs pos="30000">
                      <a:srgbClr val="181CC7"/>
                    </a:gs>
                    <a:gs pos="60001">
                      <a:srgbClr val="0A128C"/>
                    </a:gs>
                    <a:gs pos="100000">
                      <a:srgbClr val="0000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79" name="AutoShape 5740"/>
                <p:cNvSpPr>
                  <a:spLocks noChangeAspect="1" noChangeArrowheads="1"/>
                </p:cNvSpPr>
                <p:nvPr/>
              </p:nvSpPr>
              <p:spPr bwMode="auto">
                <a:xfrm>
                  <a:off x="2329" y="2599"/>
                  <a:ext cx="43" cy="194"/>
                </a:xfrm>
                <a:prstGeom prst="roundRect">
                  <a:avLst>
                    <a:gd name="adj" fmla="val 16667"/>
                  </a:avLst>
                </a:prstGeom>
                <a:gradFill rotWithShape="1">
                  <a:gsLst>
                    <a:gs pos="0">
                      <a:srgbClr val="FFF200"/>
                    </a:gs>
                    <a:gs pos="45000">
                      <a:srgbClr val="FF7A00"/>
                    </a:gs>
                    <a:gs pos="70000">
                      <a:srgbClr val="FF0300"/>
                    </a:gs>
                    <a:gs pos="100000">
                      <a:srgbClr val="4D0808"/>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058" name="Group 5741"/>
              <p:cNvGrpSpPr>
                <a:grpSpLocks noChangeAspect="1"/>
              </p:cNvGrpSpPr>
              <p:nvPr/>
            </p:nvGrpSpPr>
            <p:grpSpPr bwMode="auto">
              <a:xfrm>
                <a:off x="1026" y="1819"/>
                <a:ext cx="10" cy="37"/>
                <a:chOff x="2478" y="2807"/>
                <a:chExt cx="43" cy="178"/>
              </a:xfrm>
            </p:grpSpPr>
            <p:sp>
              <p:nvSpPr>
                <p:cNvPr id="2076" name="AutoShape 5742"/>
                <p:cNvSpPr>
                  <a:spLocks noChangeAspect="1" noChangeArrowheads="1"/>
                </p:cNvSpPr>
                <p:nvPr/>
              </p:nvSpPr>
              <p:spPr bwMode="auto">
                <a:xfrm>
                  <a:off x="2478" y="2807"/>
                  <a:ext cx="43" cy="89"/>
                </a:xfrm>
                <a:prstGeom prst="roundRect">
                  <a:avLst>
                    <a:gd name="adj" fmla="val 16667"/>
                  </a:avLst>
                </a:prstGeom>
                <a:gradFill rotWithShape="1">
                  <a:gsLst>
                    <a:gs pos="0">
                      <a:srgbClr val="8C3D91"/>
                    </a:gs>
                    <a:gs pos="12000">
                      <a:srgbClr val="7005D4"/>
                    </a:gs>
                    <a:gs pos="30000">
                      <a:srgbClr val="181CC7"/>
                    </a:gs>
                    <a:gs pos="60001">
                      <a:srgbClr val="0A128C"/>
                    </a:gs>
                    <a:gs pos="100000">
                      <a:srgbClr val="0000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77" name="AutoShape 5743"/>
                <p:cNvSpPr>
                  <a:spLocks noChangeAspect="1" noChangeArrowheads="1"/>
                </p:cNvSpPr>
                <p:nvPr/>
              </p:nvSpPr>
              <p:spPr bwMode="auto">
                <a:xfrm>
                  <a:off x="2478" y="2896"/>
                  <a:ext cx="43" cy="89"/>
                </a:xfrm>
                <a:prstGeom prst="roundRect">
                  <a:avLst>
                    <a:gd name="adj" fmla="val 16667"/>
                  </a:avLst>
                </a:prstGeom>
                <a:gradFill rotWithShape="1">
                  <a:gsLst>
                    <a:gs pos="0">
                      <a:srgbClr val="FFF200"/>
                    </a:gs>
                    <a:gs pos="45000">
                      <a:srgbClr val="FF7A00"/>
                    </a:gs>
                    <a:gs pos="70000">
                      <a:srgbClr val="FF0300"/>
                    </a:gs>
                    <a:gs pos="100000">
                      <a:srgbClr val="4D0808"/>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059" name="Group 5744"/>
              <p:cNvGrpSpPr>
                <a:grpSpLocks noChangeAspect="1"/>
              </p:cNvGrpSpPr>
              <p:nvPr/>
            </p:nvGrpSpPr>
            <p:grpSpPr bwMode="auto">
              <a:xfrm>
                <a:off x="1086" y="1829"/>
                <a:ext cx="11" cy="103"/>
                <a:chOff x="2195" y="2463"/>
                <a:chExt cx="40" cy="442"/>
              </a:xfrm>
            </p:grpSpPr>
            <p:sp>
              <p:nvSpPr>
                <p:cNvPr id="2074" name="AutoShape 5745"/>
                <p:cNvSpPr>
                  <a:spLocks noChangeAspect="1" noChangeArrowheads="1"/>
                </p:cNvSpPr>
                <p:nvPr/>
              </p:nvSpPr>
              <p:spPr bwMode="auto">
                <a:xfrm>
                  <a:off x="2195" y="2684"/>
                  <a:ext cx="40" cy="221"/>
                </a:xfrm>
                <a:prstGeom prst="roundRect">
                  <a:avLst>
                    <a:gd name="adj" fmla="val 16667"/>
                  </a:avLst>
                </a:prstGeom>
                <a:solidFill>
                  <a:srgbClr val="00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75" name="AutoShape 5746"/>
                <p:cNvSpPr>
                  <a:spLocks noChangeAspect="1" noChangeArrowheads="1"/>
                </p:cNvSpPr>
                <p:nvPr/>
              </p:nvSpPr>
              <p:spPr bwMode="auto">
                <a:xfrm>
                  <a:off x="2195" y="2463"/>
                  <a:ext cx="40" cy="221"/>
                </a:xfrm>
                <a:prstGeom prst="roundRect">
                  <a:avLst>
                    <a:gd name="adj" fmla="val 16667"/>
                  </a:avLst>
                </a:prstGeom>
                <a:gradFill rotWithShape="1">
                  <a:gsLst>
                    <a:gs pos="0">
                      <a:srgbClr val="8488C4"/>
                    </a:gs>
                    <a:gs pos="53000">
                      <a:srgbClr val="D4DEFF"/>
                    </a:gs>
                    <a:gs pos="83000">
                      <a:srgbClr val="D4DEFF"/>
                    </a:gs>
                    <a:gs pos="100000">
                      <a:srgbClr val="96AB94"/>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060" name="Group 5747"/>
              <p:cNvGrpSpPr>
                <a:grpSpLocks noChangeAspect="1"/>
              </p:cNvGrpSpPr>
              <p:nvPr/>
            </p:nvGrpSpPr>
            <p:grpSpPr bwMode="auto">
              <a:xfrm>
                <a:off x="1119" y="1867"/>
                <a:ext cx="10" cy="73"/>
                <a:chOff x="2329" y="2599"/>
                <a:chExt cx="43" cy="386"/>
              </a:xfrm>
            </p:grpSpPr>
            <p:sp>
              <p:nvSpPr>
                <p:cNvPr id="2072" name="AutoShape 5748"/>
                <p:cNvSpPr>
                  <a:spLocks noChangeAspect="1" noChangeArrowheads="1"/>
                </p:cNvSpPr>
                <p:nvPr/>
              </p:nvSpPr>
              <p:spPr bwMode="auto">
                <a:xfrm>
                  <a:off x="2329" y="2791"/>
                  <a:ext cx="43" cy="194"/>
                </a:xfrm>
                <a:prstGeom prst="roundRect">
                  <a:avLst>
                    <a:gd name="adj" fmla="val 16667"/>
                  </a:avLst>
                </a:prstGeom>
                <a:gradFill rotWithShape="1">
                  <a:gsLst>
                    <a:gs pos="0">
                      <a:srgbClr val="8C3D91"/>
                    </a:gs>
                    <a:gs pos="12000">
                      <a:srgbClr val="7005D4"/>
                    </a:gs>
                    <a:gs pos="30000">
                      <a:srgbClr val="181CC7"/>
                    </a:gs>
                    <a:gs pos="60001">
                      <a:srgbClr val="0A128C"/>
                    </a:gs>
                    <a:gs pos="100000">
                      <a:srgbClr val="0000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73" name="AutoShape 5749"/>
                <p:cNvSpPr>
                  <a:spLocks noChangeAspect="1" noChangeArrowheads="1"/>
                </p:cNvSpPr>
                <p:nvPr/>
              </p:nvSpPr>
              <p:spPr bwMode="auto">
                <a:xfrm>
                  <a:off x="2329" y="2599"/>
                  <a:ext cx="43" cy="194"/>
                </a:xfrm>
                <a:prstGeom prst="roundRect">
                  <a:avLst>
                    <a:gd name="adj" fmla="val 16667"/>
                  </a:avLst>
                </a:prstGeom>
                <a:gradFill rotWithShape="1">
                  <a:gsLst>
                    <a:gs pos="0">
                      <a:srgbClr val="FFF200"/>
                    </a:gs>
                    <a:gs pos="45000">
                      <a:srgbClr val="FF7A00"/>
                    </a:gs>
                    <a:gs pos="70000">
                      <a:srgbClr val="FF0300"/>
                    </a:gs>
                    <a:gs pos="100000">
                      <a:srgbClr val="4D0808"/>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061" name="Group 5750"/>
              <p:cNvGrpSpPr>
                <a:grpSpLocks noChangeAspect="1"/>
              </p:cNvGrpSpPr>
              <p:nvPr/>
            </p:nvGrpSpPr>
            <p:grpSpPr bwMode="auto">
              <a:xfrm>
                <a:off x="1055" y="1813"/>
                <a:ext cx="11" cy="78"/>
                <a:chOff x="2065" y="2441"/>
                <a:chExt cx="40" cy="272"/>
              </a:xfrm>
            </p:grpSpPr>
            <p:sp>
              <p:nvSpPr>
                <p:cNvPr id="2070" name="AutoShape 5751"/>
                <p:cNvSpPr>
                  <a:spLocks noChangeAspect="1" noChangeArrowheads="1"/>
                </p:cNvSpPr>
                <p:nvPr/>
              </p:nvSpPr>
              <p:spPr bwMode="auto">
                <a:xfrm>
                  <a:off x="2065" y="2576"/>
                  <a:ext cx="40" cy="137"/>
                </a:xfrm>
                <a:prstGeom prst="roundRect">
                  <a:avLst>
                    <a:gd name="adj" fmla="val 16667"/>
                  </a:avLst>
                </a:prstGeom>
                <a:gradFill rotWithShape="1">
                  <a:gsLst>
                    <a:gs pos="0">
                      <a:srgbClr val="8C3D91"/>
                    </a:gs>
                    <a:gs pos="12000">
                      <a:srgbClr val="7005D4"/>
                    </a:gs>
                    <a:gs pos="30000">
                      <a:srgbClr val="181CC7"/>
                    </a:gs>
                    <a:gs pos="60001">
                      <a:srgbClr val="0A128C"/>
                    </a:gs>
                    <a:gs pos="100000">
                      <a:srgbClr val="0000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71" name="AutoShape 5752"/>
                <p:cNvSpPr>
                  <a:spLocks noChangeAspect="1" noChangeArrowheads="1"/>
                </p:cNvSpPr>
                <p:nvPr/>
              </p:nvSpPr>
              <p:spPr bwMode="auto">
                <a:xfrm>
                  <a:off x="2065" y="2441"/>
                  <a:ext cx="40" cy="137"/>
                </a:xfrm>
                <a:prstGeom prst="roundRect">
                  <a:avLst>
                    <a:gd name="adj" fmla="val 16667"/>
                  </a:avLst>
                </a:prstGeom>
                <a:gradFill rotWithShape="1">
                  <a:gsLst>
                    <a:gs pos="0">
                      <a:srgbClr val="FFF200"/>
                    </a:gs>
                    <a:gs pos="45000">
                      <a:srgbClr val="FF7A00"/>
                    </a:gs>
                    <a:gs pos="70000">
                      <a:srgbClr val="FF0300"/>
                    </a:gs>
                    <a:gs pos="100000">
                      <a:srgbClr val="4D0808"/>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062" name="Freeform 5753"/>
              <p:cNvSpPr>
                <a:spLocks noChangeAspect="1"/>
              </p:cNvSpPr>
              <p:nvPr/>
            </p:nvSpPr>
            <p:spPr bwMode="auto">
              <a:xfrm flipH="1">
                <a:off x="1056" y="1811"/>
                <a:ext cx="142" cy="132"/>
              </a:xfrm>
              <a:custGeom>
                <a:avLst/>
                <a:gdLst>
                  <a:gd name="T0" fmla="*/ 41 w 2730"/>
                  <a:gd name="T1" fmla="*/ 2512 h 2533"/>
                  <a:gd name="T2" fmla="*/ 310 w 2730"/>
                  <a:gd name="T3" fmla="*/ 2397 h 2533"/>
                  <a:gd name="T4" fmla="*/ 550 w 2730"/>
                  <a:gd name="T5" fmla="*/ 2186 h 2533"/>
                  <a:gd name="T6" fmla="*/ 742 w 2730"/>
                  <a:gd name="T7" fmla="*/ 1924 h 2533"/>
                  <a:gd name="T8" fmla="*/ 1261 w 2730"/>
                  <a:gd name="T9" fmla="*/ 1084 h 2533"/>
                  <a:gd name="T10" fmla="*/ 1831 w 2730"/>
                  <a:gd name="T11" fmla="*/ 342 h 2533"/>
                  <a:gd name="T12" fmla="*/ 2282 w 2730"/>
                  <a:gd name="T13" fmla="*/ 54 h 2533"/>
                  <a:gd name="T14" fmla="*/ 2703 w 2730"/>
                  <a:gd name="T15" fmla="*/ 18 h 2533"/>
                  <a:gd name="T16" fmla="*/ 2441 w 2730"/>
                  <a:gd name="T17" fmla="*/ 126 h 2533"/>
                  <a:gd name="T18" fmla="*/ 2214 w 2730"/>
                  <a:gd name="T19" fmla="*/ 314 h 2533"/>
                  <a:gd name="T20" fmla="*/ 1971 w 2730"/>
                  <a:gd name="T21" fmla="*/ 623 h 2533"/>
                  <a:gd name="T22" fmla="*/ 1678 w 2730"/>
                  <a:gd name="T23" fmla="*/ 1089 h 2533"/>
                  <a:gd name="T24" fmla="*/ 1102 w 2730"/>
                  <a:gd name="T25" fmla="*/ 1953 h 2533"/>
                  <a:gd name="T26" fmla="*/ 554 w 2730"/>
                  <a:gd name="T27" fmla="*/ 2440 h 2533"/>
                  <a:gd name="T28" fmla="*/ 41 w 2730"/>
                  <a:gd name="T29" fmla="*/ 2512 h 2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gradFill rotWithShape="1">
                <a:gsLst>
                  <a:gs pos="0">
                    <a:srgbClr val="4D0808"/>
                  </a:gs>
                  <a:gs pos="15000">
                    <a:srgbClr val="FF0300"/>
                  </a:gs>
                  <a:gs pos="27500">
                    <a:srgbClr val="FF7A00"/>
                  </a:gs>
                  <a:gs pos="50000">
                    <a:srgbClr val="FFF200"/>
                  </a:gs>
                  <a:gs pos="72500">
                    <a:srgbClr val="FF7A00"/>
                  </a:gs>
                  <a:gs pos="85000">
                    <a:srgbClr val="FF0300"/>
                  </a:gs>
                  <a:gs pos="100000">
                    <a:srgbClr val="4D0808"/>
                  </a:gs>
                </a:gsLst>
                <a:lin ang="5400000" scaled="1"/>
              </a:gradFill>
              <a:ln>
                <a:noFill/>
              </a:ln>
              <a:effectLst/>
              <a:extLst>
                <a:ext uri="{91240B29-F687-4F45-9708-019B960494DF}">
                  <a14:hiddenLine xmlns:a14="http://schemas.microsoft.com/office/drawing/2010/main" w="9525">
                    <a:solidFill>
                      <a:srgbClr val="FF99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63" name="Freeform 5754"/>
              <p:cNvSpPr>
                <a:spLocks noChangeAspect="1"/>
              </p:cNvSpPr>
              <p:nvPr/>
            </p:nvSpPr>
            <p:spPr bwMode="auto">
              <a:xfrm flipH="1">
                <a:off x="977" y="1811"/>
                <a:ext cx="142" cy="132"/>
              </a:xfrm>
              <a:custGeom>
                <a:avLst/>
                <a:gdLst>
                  <a:gd name="T0" fmla="*/ 41 w 2730"/>
                  <a:gd name="T1" fmla="*/ 2512 h 2533"/>
                  <a:gd name="T2" fmla="*/ 310 w 2730"/>
                  <a:gd name="T3" fmla="*/ 2397 h 2533"/>
                  <a:gd name="T4" fmla="*/ 550 w 2730"/>
                  <a:gd name="T5" fmla="*/ 2186 h 2533"/>
                  <a:gd name="T6" fmla="*/ 742 w 2730"/>
                  <a:gd name="T7" fmla="*/ 1924 h 2533"/>
                  <a:gd name="T8" fmla="*/ 1261 w 2730"/>
                  <a:gd name="T9" fmla="*/ 1084 h 2533"/>
                  <a:gd name="T10" fmla="*/ 1831 w 2730"/>
                  <a:gd name="T11" fmla="*/ 342 h 2533"/>
                  <a:gd name="T12" fmla="*/ 2282 w 2730"/>
                  <a:gd name="T13" fmla="*/ 54 h 2533"/>
                  <a:gd name="T14" fmla="*/ 2703 w 2730"/>
                  <a:gd name="T15" fmla="*/ 18 h 2533"/>
                  <a:gd name="T16" fmla="*/ 2441 w 2730"/>
                  <a:gd name="T17" fmla="*/ 126 h 2533"/>
                  <a:gd name="T18" fmla="*/ 2214 w 2730"/>
                  <a:gd name="T19" fmla="*/ 314 h 2533"/>
                  <a:gd name="T20" fmla="*/ 1971 w 2730"/>
                  <a:gd name="T21" fmla="*/ 623 h 2533"/>
                  <a:gd name="T22" fmla="*/ 1678 w 2730"/>
                  <a:gd name="T23" fmla="*/ 1089 h 2533"/>
                  <a:gd name="T24" fmla="*/ 1102 w 2730"/>
                  <a:gd name="T25" fmla="*/ 1953 h 2533"/>
                  <a:gd name="T26" fmla="*/ 554 w 2730"/>
                  <a:gd name="T27" fmla="*/ 2440 h 2533"/>
                  <a:gd name="T28" fmla="*/ 41 w 2730"/>
                  <a:gd name="T29" fmla="*/ 2512 h 2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gradFill rotWithShape="1">
                <a:gsLst>
                  <a:gs pos="0">
                    <a:srgbClr val="C7FF29">
                      <a:gamma/>
                      <a:shade val="0"/>
                      <a:invGamma/>
                    </a:srgbClr>
                  </a:gs>
                  <a:gs pos="50000">
                    <a:srgbClr val="C7FF29"/>
                  </a:gs>
                  <a:gs pos="100000">
                    <a:srgbClr val="C7FF29">
                      <a:gamma/>
                      <a:shade val="0"/>
                      <a:invGamma/>
                    </a:srgbClr>
                  </a:gs>
                </a:gsLst>
                <a:lin ang="5400000" scaled="1"/>
              </a:gradFill>
              <a:ln>
                <a:noFill/>
              </a:ln>
              <a:effectLst/>
              <a:extLst>
                <a:ext uri="{91240B29-F687-4F45-9708-019B960494DF}">
                  <a14:hiddenLine xmlns:a14="http://schemas.microsoft.com/office/drawing/2010/main" w="9525">
                    <a:solidFill>
                      <a:srgbClr val="33CC33"/>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64" name="Freeform 5755"/>
              <p:cNvSpPr>
                <a:spLocks noChangeAspect="1"/>
              </p:cNvSpPr>
              <p:nvPr/>
            </p:nvSpPr>
            <p:spPr bwMode="auto">
              <a:xfrm flipH="1">
                <a:off x="783" y="1811"/>
                <a:ext cx="143" cy="132"/>
              </a:xfrm>
              <a:custGeom>
                <a:avLst/>
                <a:gdLst>
                  <a:gd name="T0" fmla="*/ 41 w 2730"/>
                  <a:gd name="T1" fmla="*/ 2512 h 2533"/>
                  <a:gd name="T2" fmla="*/ 310 w 2730"/>
                  <a:gd name="T3" fmla="*/ 2397 h 2533"/>
                  <a:gd name="T4" fmla="*/ 550 w 2730"/>
                  <a:gd name="T5" fmla="*/ 2186 h 2533"/>
                  <a:gd name="T6" fmla="*/ 742 w 2730"/>
                  <a:gd name="T7" fmla="*/ 1924 h 2533"/>
                  <a:gd name="T8" fmla="*/ 1261 w 2730"/>
                  <a:gd name="T9" fmla="*/ 1084 h 2533"/>
                  <a:gd name="T10" fmla="*/ 1831 w 2730"/>
                  <a:gd name="T11" fmla="*/ 342 h 2533"/>
                  <a:gd name="T12" fmla="*/ 2282 w 2730"/>
                  <a:gd name="T13" fmla="*/ 54 h 2533"/>
                  <a:gd name="T14" fmla="*/ 2703 w 2730"/>
                  <a:gd name="T15" fmla="*/ 18 h 2533"/>
                  <a:gd name="T16" fmla="*/ 2441 w 2730"/>
                  <a:gd name="T17" fmla="*/ 126 h 2533"/>
                  <a:gd name="T18" fmla="*/ 2214 w 2730"/>
                  <a:gd name="T19" fmla="*/ 314 h 2533"/>
                  <a:gd name="T20" fmla="*/ 1971 w 2730"/>
                  <a:gd name="T21" fmla="*/ 623 h 2533"/>
                  <a:gd name="T22" fmla="*/ 1678 w 2730"/>
                  <a:gd name="T23" fmla="*/ 1089 h 2533"/>
                  <a:gd name="T24" fmla="*/ 1102 w 2730"/>
                  <a:gd name="T25" fmla="*/ 1953 h 2533"/>
                  <a:gd name="T26" fmla="*/ 554 w 2730"/>
                  <a:gd name="T27" fmla="*/ 2440 h 2533"/>
                  <a:gd name="T28" fmla="*/ 41 w 2730"/>
                  <a:gd name="T29" fmla="*/ 2512 h 2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gradFill rotWithShape="1">
                <a:gsLst>
                  <a:gs pos="0">
                    <a:srgbClr val="4D0808"/>
                  </a:gs>
                  <a:gs pos="15000">
                    <a:srgbClr val="FF0300"/>
                  </a:gs>
                  <a:gs pos="27500">
                    <a:srgbClr val="FF7A00"/>
                  </a:gs>
                  <a:gs pos="50000">
                    <a:srgbClr val="FFF200"/>
                  </a:gs>
                  <a:gs pos="72500">
                    <a:srgbClr val="FF7A00"/>
                  </a:gs>
                  <a:gs pos="85000">
                    <a:srgbClr val="FF0300"/>
                  </a:gs>
                  <a:gs pos="100000">
                    <a:srgbClr val="4D0808"/>
                  </a:gs>
                </a:gsLst>
                <a:lin ang="5400000" scaled="1"/>
              </a:gradFill>
              <a:ln>
                <a:noFill/>
              </a:ln>
              <a:effectLst/>
              <a:extLst>
                <a:ext uri="{91240B29-F687-4F45-9708-019B960494DF}">
                  <a14:hiddenLine xmlns:a14="http://schemas.microsoft.com/office/drawing/2010/main" w="9525">
                    <a:solidFill>
                      <a:srgbClr val="FF99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65" name="Freeform 5756"/>
              <p:cNvSpPr>
                <a:spLocks noChangeAspect="1"/>
              </p:cNvSpPr>
              <p:nvPr/>
            </p:nvSpPr>
            <p:spPr bwMode="auto">
              <a:xfrm flipH="1">
                <a:off x="704" y="1811"/>
                <a:ext cx="143" cy="132"/>
              </a:xfrm>
              <a:custGeom>
                <a:avLst/>
                <a:gdLst>
                  <a:gd name="T0" fmla="*/ 41 w 2730"/>
                  <a:gd name="T1" fmla="*/ 2512 h 2533"/>
                  <a:gd name="T2" fmla="*/ 310 w 2730"/>
                  <a:gd name="T3" fmla="*/ 2397 h 2533"/>
                  <a:gd name="T4" fmla="*/ 550 w 2730"/>
                  <a:gd name="T5" fmla="*/ 2186 h 2533"/>
                  <a:gd name="T6" fmla="*/ 742 w 2730"/>
                  <a:gd name="T7" fmla="*/ 1924 h 2533"/>
                  <a:gd name="T8" fmla="*/ 1261 w 2730"/>
                  <a:gd name="T9" fmla="*/ 1084 h 2533"/>
                  <a:gd name="T10" fmla="*/ 1831 w 2730"/>
                  <a:gd name="T11" fmla="*/ 342 h 2533"/>
                  <a:gd name="T12" fmla="*/ 2282 w 2730"/>
                  <a:gd name="T13" fmla="*/ 54 h 2533"/>
                  <a:gd name="T14" fmla="*/ 2703 w 2730"/>
                  <a:gd name="T15" fmla="*/ 18 h 2533"/>
                  <a:gd name="T16" fmla="*/ 2441 w 2730"/>
                  <a:gd name="T17" fmla="*/ 126 h 2533"/>
                  <a:gd name="T18" fmla="*/ 2214 w 2730"/>
                  <a:gd name="T19" fmla="*/ 314 h 2533"/>
                  <a:gd name="T20" fmla="*/ 1971 w 2730"/>
                  <a:gd name="T21" fmla="*/ 623 h 2533"/>
                  <a:gd name="T22" fmla="*/ 1678 w 2730"/>
                  <a:gd name="T23" fmla="*/ 1089 h 2533"/>
                  <a:gd name="T24" fmla="*/ 1102 w 2730"/>
                  <a:gd name="T25" fmla="*/ 1953 h 2533"/>
                  <a:gd name="T26" fmla="*/ 554 w 2730"/>
                  <a:gd name="T27" fmla="*/ 2440 h 2533"/>
                  <a:gd name="T28" fmla="*/ 41 w 2730"/>
                  <a:gd name="T29" fmla="*/ 2512 h 2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gradFill rotWithShape="1">
                <a:gsLst>
                  <a:gs pos="0">
                    <a:srgbClr val="C7FF29">
                      <a:gamma/>
                      <a:shade val="0"/>
                      <a:invGamma/>
                    </a:srgbClr>
                  </a:gs>
                  <a:gs pos="50000">
                    <a:srgbClr val="C7FF29"/>
                  </a:gs>
                  <a:gs pos="100000">
                    <a:srgbClr val="C7FF29">
                      <a:gamma/>
                      <a:shade val="0"/>
                      <a:invGamma/>
                    </a:srgbClr>
                  </a:gs>
                </a:gsLst>
                <a:lin ang="5400000" scaled="1"/>
              </a:gradFill>
              <a:ln>
                <a:noFill/>
              </a:ln>
              <a:effectLst/>
              <a:extLst>
                <a:ext uri="{91240B29-F687-4F45-9708-019B960494DF}">
                  <a14:hiddenLine xmlns:a14="http://schemas.microsoft.com/office/drawing/2010/main" w="9525">
                    <a:solidFill>
                      <a:srgbClr val="33CC33"/>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66" name="Freeform 5757"/>
              <p:cNvSpPr>
                <a:spLocks noChangeAspect="1"/>
              </p:cNvSpPr>
              <p:nvPr/>
            </p:nvSpPr>
            <p:spPr bwMode="auto">
              <a:xfrm flipH="1">
                <a:off x="511" y="1811"/>
                <a:ext cx="143" cy="132"/>
              </a:xfrm>
              <a:custGeom>
                <a:avLst/>
                <a:gdLst>
                  <a:gd name="T0" fmla="*/ 41 w 2730"/>
                  <a:gd name="T1" fmla="*/ 2512 h 2533"/>
                  <a:gd name="T2" fmla="*/ 310 w 2730"/>
                  <a:gd name="T3" fmla="*/ 2397 h 2533"/>
                  <a:gd name="T4" fmla="*/ 550 w 2730"/>
                  <a:gd name="T5" fmla="*/ 2186 h 2533"/>
                  <a:gd name="T6" fmla="*/ 742 w 2730"/>
                  <a:gd name="T7" fmla="*/ 1924 h 2533"/>
                  <a:gd name="T8" fmla="*/ 1261 w 2730"/>
                  <a:gd name="T9" fmla="*/ 1084 h 2533"/>
                  <a:gd name="T10" fmla="*/ 1831 w 2730"/>
                  <a:gd name="T11" fmla="*/ 342 h 2533"/>
                  <a:gd name="T12" fmla="*/ 2282 w 2730"/>
                  <a:gd name="T13" fmla="*/ 54 h 2533"/>
                  <a:gd name="T14" fmla="*/ 2703 w 2730"/>
                  <a:gd name="T15" fmla="*/ 18 h 2533"/>
                  <a:gd name="T16" fmla="*/ 2441 w 2730"/>
                  <a:gd name="T17" fmla="*/ 126 h 2533"/>
                  <a:gd name="T18" fmla="*/ 2214 w 2730"/>
                  <a:gd name="T19" fmla="*/ 314 h 2533"/>
                  <a:gd name="T20" fmla="*/ 1971 w 2730"/>
                  <a:gd name="T21" fmla="*/ 623 h 2533"/>
                  <a:gd name="T22" fmla="*/ 1678 w 2730"/>
                  <a:gd name="T23" fmla="*/ 1089 h 2533"/>
                  <a:gd name="T24" fmla="*/ 1102 w 2730"/>
                  <a:gd name="T25" fmla="*/ 1953 h 2533"/>
                  <a:gd name="T26" fmla="*/ 554 w 2730"/>
                  <a:gd name="T27" fmla="*/ 2440 h 2533"/>
                  <a:gd name="T28" fmla="*/ 41 w 2730"/>
                  <a:gd name="T29" fmla="*/ 2512 h 2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gradFill rotWithShape="1">
                <a:gsLst>
                  <a:gs pos="0">
                    <a:srgbClr val="4D0808"/>
                  </a:gs>
                  <a:gs pos="15000">
                    <a:srgbClr val="FF0300"/>
                  </a:gs>
                  <a:gs pos="27500">
                    <a:srgbClr val="FF7A00"/>
                  </a:gs>
                  <a:gs pos="50000">
                    <a:srgbClr val="FFF200"/>
                  </a:gs>
                  <a:gs pos="72500">
                    <a:srgbClr val="FF7A00"/>
                  </a:gs>
                  <a:gs pos="85000">
                    <a:srgbClr val="FF0300"/>
                  </a:gs>
                  <a:gs pos="100000">
                    <a:srgbClr val="4D0808"/>
                  </a:gs>
                </a:gsLst>
                <a:lin ang="5400000" scaled="1"/>
              </a:gradFill>
              <a:ln>
                <a:noFill/>
              </a:ln>
              <a:effectLst/>
              <a:extLst>
                <a:ext uri="{91240B29-F687-4F45-9708-019B960494DF}">
                  <a14:hiddenLine xmlns:a14="http://schemas.microsoft.com/office/drawing/2010/main" w="9525">
                    <a:solidFill>
                      <a:srgbClr val="FF99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67" name="Freeform 5758"/>
              <p:cNvSpPr>
                <a:spLocks noChangeAspect="1"/>
              </p:cNvSpPr>
              <p:nvPr/>
            </p:nvSpPr>
            <p:spPr bwMode="auto">
              <a:xfrm flipH="1">
                <a:off x="432" y="1811"/>
                <a:ext cx="143" cy="132"/>
              </a:xfrm>
              <a:custGeom>
                <a:avLst/>
                <a:gdLst>
                  <a:gd name="T0" fmla="*/ 41 w 2730"/>
                  <a:gd name="T1" fmla="*/ 2512 h 2533"/>
                  <a:gd name="T2" fmla="*/ 310 w 2730"/>
                  <a:gd name="T3" fmla="*/ 2397 h 2533"/>
                  <a:gd name="T4" fmla="*/ 550 w 2730"/>
                  <a:gd name="T5" fmla="*/ 2186 h 2533"/>
                  <a:gd name="T6" fmla="*/ 742 w 2730"/>
                  <a:gd name="T7" fmla="*/ 1924 h 2533"/>
                  <a:gd name="T8" fmla="*/ 1261 w 2730"/>
                  <a:gd name="T9" fmla="*/ 1084 h 2533"/>
                  <a:gd name="T10" fmla="*/ 1831 w 2730"/>
                  <a:gd name="T11" fmla="*/ 342 h 2533"/>
                  <a:gd name="T12" fmla="*/ 2282 w 2730"/>
                  <a:gd name="T13" fmla="*/ 54 h 2533"/>
                  <a:gd name="T14" fmla="*/ 2703 w 2730"/>
                  <a:gd name="T15" fmla="*/ 18 h 2533"/>
                  <a:gd name="T16" fmla="*/ 2441 w 2730"/>
                  <a:gd name="T17" fmla="*/ 126 h 2533"/>
                  <a:gd name="T18" fmla="*/ 2214 w 2730"/>
                  <a:gd name="T19" fmla="*/ 314 h 2533"/>
                  <a:gd name="T20" fmla="*/ 1971 w 2730"/>
                  <a:gd name="T21" fmla="*/ 623 h 2533"/>
                  <a:gd name="T22" fmla="*/ 1678 w 2730"/>
                  <a:gd name="T23" fmla="*/ 1089 h 2533"/>
                  <a:gd name="T24" fmla="*/ 1102 w 2730"/>
                  <a:gd name="T25" fmla="*/ 1953 h 2533"/>
                  <a:gd name="T26" fmla="*/ 554 w 2730"/>
                  <a:gd name="T27" fmla="*/ 2440 h 2533"/>
                  <a:gd name="T28" fmla="*/ 41 w 2730"/>
                  <a:gd name="T29" fmla="*/ 2512 h 2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gradFill rotWithShape="1">
                <a:gsLst>
                  <a:gs pos="0">
                    <a:srgbClr val="C7FF29">
                      <a:gamma/>
                      <a:shade val="0"/>
                      <a:invGamma/>
                    </a:srgbClr>
                  </a:gs>
                  <a:gs pos="50000">
                    <a:srgbClr val="C7FF29"/>
                  </a:gs>
                  <a:gs pos="100000">
                    <a:srgbClr val="C7FF29">
                      <a:gamma/>
                      <a:shade val="0"/>
                      <a:invGamma/>
                    </a:srgbClr>
                  </a:gs>
                </a:gsLst>
                <a:lin ang="5400000" scaled="1"/>
              </a:gradFill>
              <a:ln>
                <a:noFill/>
              </a:ln>
              <a:effectLst/>
              <a:extLst>
                <a:ext uri="{91240B29-F687-4F45-9708-019B960494DF}">
                  <a14:hiddenLine xmlns:a14="http://schemas.microsoft.com/office/drawing/2010/main" w="9525">
                    <a:solidFill>
                      <a:srgbClr val="33CC33"/>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68" name="Freeform 5759"/>
              <p:cNvSpPr>
                <a:spLocks noChangeAspect="1"/>
              </p:cNvSpPr>
              <p:nvPr/>
            </p:nvSpPr>
            <p:spPr bwMode="auto">
              <a:xfrm flipH="1">
                <a:off x="239" y="1811"/>
                <a:ext cx="142" cy="132"/>
              </a:xfrm>
              <a:custGeom>
                <a:avLst/>
                <a:gdLst>
                  <a:gd name="T0" fmla="*/ 41 w 2730"/>
                  <a:gd name="T1" fmla="*/ 2512 h 2533"/>
                  <a:gd name="T2" fmla="*/ 310 w 2730"/>
                  <a:gd name="T3" fmla="*/ 2397 h 2533"/>
                  <a:gd name="T4" fmla="*/ 550 w 2730"/>
                  <a:gd name="T5" fmla="*/ 2186 h 2533"/>
                  <a:gd name="T6" fmla="*/ 742 w 2730"/>
                  <a:gd name="T7" fmla="*/ 1924 h 2533"/>
                  <a:gd name="T8" fmla="*/ 1261 w 2730"/>
                  <a:gd name="T9" fmla="*/ 1084 h 2533"/>
                  <a:gd name="T10" fmla="*/ 1831 w 2730"/>
                  <a:gd name="T11" fmla="*/ 342 h 2533"/>
                  <a:gd name="T12" fmla="*/ 2282 w 2730"/>
                  <a:gd name="T13" fmla="*/ 54 h 2533"/>
                  <a:gd name="T14" fmla="*/ 2703 w 2730"/>
                  <a:gd name="T15" fmla="*/ 18 h 2533"/>
                  <a:gd name="T16" fmla="*/ 2441 w 2730"/>
                  <a:gd name="T17" fmla="*/ 126 h 2533"/>
                  <a:gd name="T18" fmla="*/ 2214 w 2730"/>
                  <a:gd name="T19" fmla="*/ 314 h 2533"/>
                  <a:gd name="T20" fmla="*/ 1971 w 2730"/>
                  <a:gd name="T21" fmla="*/ 623 h 2533"/>
                  <a:gd name="T22" fmla="*/ 1678 w 2730"/>
                  <a:gd name="T23" fmla="*/ 1089 h 2533"/>
                  <a:gd name="T24" fmla="*/ 1102 w 2730"/>
                  <a:gd name="T25" fmla="*/ 1953 h 2533"/>
                  <a:gd name="T26" fmla="*/ 554 w 2730"/>
                  <a:gd name="T27" fmla="*/ 2440 h 2533"/>
                  <a:gd name="T28" fmla="*/ 41 w 2730"/>
                  <a:gd name="T29" fmla="*/ 2512 h 2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gradFill rotWithShape="1">
                <a:gsLst>
                  <a:gs pos="0">
                    <a:srgbClr val="4D0808"/>
                  </a:gs>
                  <a:gs pos="15000">
                    <a:srgbClr val="FF0300"/>
                  </a:gs>
                  <a:gs pos="27500">
                    <a:srgbClr val="FF7A00"/>
                  </a:gs>
                  <a:gs pos="50000">
                    <a:srgbClr val="FFF200"/>
                  </a:gs>
                  <a:gs pos="72500">
                    <a:srgbClr val="FF7A00"/>
                  </a:gs>
                  <a:gs pos="85000">
                    <a:srgbClr val="FF0300"/>
                  </a:gs>
                  <a:gs pos="100000">
                    <a:srgbClr val="4D0808"/>
                  </a:gs>
                </a:gsLst>
                <a:lin ang="5400000" scaled="1"/>
              </a:gradFill>
              <a:ln>
                <a:noFill/>
              </a:ln>
              <a:effectLst/>
              <a:extLst>
                <a:ext uri="{91240B29-F687-4F45-9708-019B960494DF}">
                  <a14:hiddenLine xmlns:a14="http://schemas.microsoft.com/office/drawing/2010/main" w="3175" cmpd="sng">
                    <a:solidFill>
                      <a:srgbClr val="FF99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69" name="Freeform 5760"/>
              <p:cNvSpPr>
                <a:spLocks noChangeAspect="1"/>
              </p:cNvSpPr>
              <p:nvPr/>
            </p:nvSpPr>
            <p:spPr bwMode="auto">
              <a:xfrm flipH="1">
                <a:off x="161" y="1811"/>
                <a:ext cx="141" cy="132"/>
              </a:xfrm>
              <a:custGeom>
                <a:avLst/>
                <a:gdLst>
                  <a:gd name="T0" fmla="*/ 41 w 2730"/>
                  <a:gd name="T1" fmla="*/ 2512 h 2533"/>
                  <a:gd name="T2" fmla="*/ 310 w 2730"/>
                  <a:gd name="T3" fmla="*/ 2397 h 2533"/>
                  <a:gd name="T4" fmla="*/ 550 w 2730"/>
                  <a:gd name="T5" fmla="*/ 2186 h 2533"/>
                  <a:gd name="T6" fmla="*/ 742 w 2730"/>
                  <a:gd name="T7" fmla="*/ 1924 h 2533"/>
                  <a:gd name="T8" fmla="*/ 1261 w 2730"/>
                  <a:gd name="T9" fmla="*/ 1084 h 2533"/>
                  <a:gd name="T10" fmla="*/ 1831 w 2730"/>
                  <a:gd name="T11" fmla="*/ 342 h 2533"/>
                  <a:gd name="T12" fmla="*/ 2282 w 2730"/>
                  <a:gd name="T13" fmla="*/ 54 h 2533"/>
                  <a:gd name="T14" fmla="*/ 2703 w 2730"/>
                  <a:gd name="T15" fmla="*/ 18 h 2533"/>
                  <a:gd name="T16" fmla="*/ 2441 w 2730"/>
                  <a:gd name="T17" fmla="*/ 126 h 2533"/>
                  <a:gd name="T18" fmla="*/ 2214 w 2730"/>
                  <a:gd name="T19" fmla="*/ 314 h 2533"/>
                  <a:gd name="T20" fmla="*/ 1971 w 2730"/>
                  <a:gd name="T21" fmla="*/ 623 h 2533"/>
                  <a:gd name="T22" fmla="*/ 1678 w 2730"/>
                  <a:gd name="T23" fmla="*/ 1089 h 2533"/>
                  <a:gd name="T24" fmla="*/ 1102 w 2730"/>
                  <a:gd name="T25" fmla="*/ 1953 h 2533"/>
                  <a:gd name="T26" fmla="*/ 554 w 2730"/>
                  <a:gd name="T27" fmla="*/ 2440 h 2533"/>
                  <a:gd name="T28" fmla="*/ 41 w 2730"/>
                  <a:gd name="T29" fmla="*/ 2512 h 2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gradFill rotWithShape="1">
                <a:gsLst>
                  <a:gs pos="0">
                    <a:srgbClr val="C7FF29">
                      <a:gamma/>
                      <a:shade val="0"/>
                      <a:invGamma/>
                    </a:srgbClr>
                  </a:gs>
                  <a:gs pos="50000">
                    <a:srgbClr val="C7FF29"/>
                  </a:gs>
                  <a:gs pos="100000">
                    <a:srgbClr val="C7FF29">
                      <a:gamma/>
                      <a:shade val="0"/>
                      <a:invGamma/>
                    </a:srgbClr>
                  </a:gs>
                </a:gsLst>
                <a:lin ang="5400000" scaled="1"/>
              </a:gradFill>
              <a:ln>
                <a:noFill/>
              </a:ln>
              <a:effectLst/>
              <a:extLst>
                <a:ext uri="{91240B29-F687-4F45-9708-019B960494DF}">
                  <a14:hiddenLine xmlns:a14="http://schemas.microsoft.com/office/drawing/2010/main" w="9525">
                    <a:solidFill>
                      <a:srgbClr val="33CC33"/>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7" name="TextBox 16"/>
            <p:cNvSpPr txBox="1"/>
            <p:nvPr/>
          </p:nvSpPr>
          <p:spPr>
            <a:xfrm>
              <a:off x="990600" y="685800"/>
              <a:ext cx="633507" cy="338554"/>
            </a:xfrm>
            <a:prstGeom prst="rect">
              <a:avLst/>
            </a:prstGeom>
            <a:noFill/>
          </p:spPr>
          <p:txBody>
            <a:bodyPr wrap="none" rtlCol="0">
              <a:spAutoFit/>
            </a:bodyPr>
            <a:lstStyle/>
            <a:p>
              <a:r>
                <a:rPr lang="en-US" sz="1600" b="1" dirty="0" smtClean="0">
                  <a:latin typeface="Tahoma" panose="020B0604030504040204" pitchFamily="34" charset="0"/>
                  <a:ea typeface="Tahoma" panose="020B0604030504040204" pitchFamily="34" charset="0"/>
                  <a:cs typeface="Tahoma" panose="020B0604030504040204" pitchFamily="34" charset="0"/>
                </a:rPr>
                <a:t>RNA</a:t>
              </a:r>
              <a:endParaRPr lang="en-US" sz="1600" b="1" dirty="0">
                <a:latin typeface="Tahoma" panose="020B0604030504040204" pitchFamily="34" charset="0"/>
                <a:ea typeface="Tahoma" panose="020B0604030504040204" pitchFamily="34" charset="0"/>
                <a:cs typeface="Tahoma" panose="020B0604030504040204" pitchFamily="34" charset="0"/>
              </a:endParaRPr>
            </a:p>
          </p:txBody>
        </p:sp>
        <p:grpSp>
          <p:nvGrpSpPr>
            <p:cNvPr id="18" name="Group 17"/>
            <p:cNvGrpSpPr/>
            <p:nvPr/>
          </p:nvGrpSpPr>
          <p:grpSpPr>
            <a:xfrm>
              <a:off x="706061" y="1787928"/>
              <a:ext cx="885979" cy="416831"/>
              <a:chOff x="2541376" y="2281914"/>
              <a:chExt cx="885979" cy="416831"/>
            </a:xfrm>
          </p:grpSpPr>
          <p:sp>
            <p:nvSpPr>
              <p:cNvPr id="2024" name="Rounded Rectangle 2023"/>
              <p:cNvSpPr/>
              <p:nvPr/>
            </p:nvSpPr>
            <p:spPr>
              <a:xfrm rot="5400000">
                <a:off x="2775950" y="2047340"/>
                <a:ext cx="416831" cy="885979"/>
              </a:xfrm>
              <a:prstGeom prst="roundRect">
                <a:avLst/>
              </a:prstGeom>
              <a:solidFill>
                <a:schemeClr val="tx2">
                  <a:lumMod val="60000"/>
                  <a:lumOff val="4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5" name="TextBox 2024"/>
              <p:cNvSpPr txBox="1"/>
              <p:nvPr/>
            </p:nvSpPr>
            <p:spPr>
              <a:xfrm>
                <a:off x="2554306" y="2321052"/>
                <a:ext cx="850892" cy="338554"/>
              </a:xfrm>
              <a:prstGeom prst="rect">
                <a:avLst/>
              </a:prstGeom>
              <a:noFill/>
            </p:spPr>
            <p:txBody>
              <a:bodyPr wrap="square" rtlCol="0">
                <a:spAutoFit/>
              </a:bodyPr>
              <a:lstStyle/>
              <a:p>
                <a:pPr algn="ctr"/>
                <a:r>
                  <a:rPr lang="en-US" sz="16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RIG-I</a:t>
                </a:r>
                <a:endParaRPr lang="en-US" sz="16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sp>
          <p:nvSpPr>
            <p:cNvPr id="19" name="Down Arrow 18"/>
            <p:cNvSpPr/>
            <p:nvPr/>
          </p:nvSpPr>
          <p:spPr>
            <a:xfrm rot="18326849">
              <a:off x="1397285" y="2185894"/>
              <a:ext cx="188583" cy="656124"/>
            </a:xfrm>
            <a:prstGeom prst="downArrow">
              <a:avLst>
                <a:gd name="adj1" fmla="val 38002"/>
                <a:gd name="adj2" fmla="val 80382"/>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own Arrow 19"/>
            <p:cNvSpPr/>
            <p:nvPr/>
          </p:nvSpPr>
          <p:spPr>
            <a:xfrm rot="2628852">
              <a:off x="1295711" y="1272453"/>
              <a:ext cx="188583" cy="482991"/>
            </a:xfrm>
            <a:prstGeom prst="downArrow">
              <a:avLst>
                <a:gd name="adj1" fmla="val 38002"/>
                <a:gd name="adj2" fmla="val 80382"/>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Down Arrow 20"/>
            <p:cNvSpPr/>
            <p:nvPr/>
          </p:nvSpPr>
          <p:spPr>
            <a:xfrm rot="18083474">
              <a:off x="2125981" y="1103518"/>
              <a:ext cx="188583" cy="482991"/>
            </a:xfrm>
            <a:prstGeom prst="downArrow">
              <a:avLst>
                <a:gd name="adj1" fmla="val 38002"/>
                <a:gd name="adj2" fmla="val 80382"/>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4287461" y="1477855"/>
              <a:ext cx="1529902" cy="371475"/>
              <a:chOff x="487149" y="2770898"/>
              <a:chExt cx="1529902" cy="371475"/>
            </a:xfrm>
          </p:grpSpPr>
          <p:grpSp>
            <p:nvGrpSpPr>
              <p:cNvPr id="2014" name="Group 10352"/>
              <p:cNvGrpSpPr>
                <a:grpSpLocks/>
              </p:cNvGrpSpPr>
              <p:nvPr/>
            </p:nvGrpSpPr>
            <p:grpSpPr bwMode="auto">
              <a:xfrm rot="5400000">
                <a:off x="1121701" y="2247023"/>
                <a:ext cx="371475" cy="1419225"/>
                <a:chOff x="4626" y="1632"/>
                <a:chExt cx="234" cy="894"/>
              </a:xfrm>
            </p:grpSpPr>
            <p:sp>
              <p:nvSpPr>
                <p:cNvPr id="2016" name="AutoShape 10353"/>
                <p:cNvSpPr>
                  <a:spLocks noChangeArrowheads="1"/>
                </p:cNvSpPr>
                <p:nvPr/>
              </p:nvSpPr>
              <p:spPr bwMode="auto">
                <a:xfrm>
                  <a:off x="4720" y="2118"/>
                  <a:ext cx="44" cy="408"/>
                </a:xfrm>
                <a:prstGeom prst="roundRect">
                  <a:avLst>
                    <a:gd name="adj" fmla="val 16667"/>
                  </a:avLst>
                </a:prstGeom>
                <a:gradFill rotWithShape="1">
                  <a:gsLst>
                    <a:gs pos="0">
                      <a:srgbClr val="990000"/>
                    </a:gs>
                    <a:gs pos="50000">
                      <a:srgbClr val="FFEFD1"/>
                    </a:gs>
                    <a:gs pos="100000">
                      <a:srgbClr val="990000"/>
                    </a:gs>
                  </a:gsLst>
                  <a:lin ang="0" scaled="1"/>
                </a:gradFill>
                <a:ln w="9525" algn="ctr">
                  <a:solidFill>
                    <a:srgbClr val="8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17" name="Oval 10354"/>
                <p:cNvSpPr>
                  <a:spLocks noChangeArrowheads="1"/>
                </p:cNvSpPr>
                <p:nvPr/>
              </p:nvSpPr>
              <p:spPr bwMode="auto">
                <a:xfrm>
                  <a:off x="4626" y="1632"/>
                  <a:ext cx="234" cy="96"/>
                </a:xfrm>
                <a:prstGeom prst="ellipse">
                  <a:avLst/>
                </a:prstGeom>
                <a:solidFill>
                  <a:srgbClr val="7030A0"/>
                </a:solidFill>
                <a:ln>
                  <a:noFill/>
                </a:ln>
                <a:effectLst/>
                <a:scene3d>
                  <a:camera prst="orthographicFront"/>
                  <a:lightRig rig="threePt" dir="t"/>
                </a:scene3d>
                <a:sp3d>
                  <a:bevelT w="165100" prst="coolSlant"/>
                </a:sp3d>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18" name="Oval 10355"/>
                <p:cNvSpPr>
                  <a:spLocks noChangeArrowheads="1"/>
                </p:cNvSpPr>
                <p:nvPr/>
              </p:nvSpPr>
              <p:spPr bwMode="auto">
                <a:xfrm>
                  <a:off x="4626" y="1705"/>
                  <a:ext cx="234" cy="96"/>
                </a:xfrm>
                <a:prstGeom prst="ellipse">
                  <a:avLst/>
                </a:prstGeom>
                <a:solidFill>
                  <a:srgbClr val="7030A0"/>
                </a:solidFill>
                <a:ln>
                  <a:noFill/>
                </a:ln>
                <a:effectLst/>
                <a:scene3d>
                  <a:camera prst="orthographicFront"/>
                  <a:lightRig rig="threePt" dir="t"/>
                </a:scene3d>
                <a:sp3d>
                  <a:bevelT w="165100" prst="coolSlant"/>
                </a:sp3d>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19" name="Oval 10356"/>
                <p:cNvSpPr>
                  <a:spLocks noChangeArrowheads="1"/>
                </p:cNvSpPr>
                <p:nvPr/>
              </p:nvSpPr>
              <p:spPr bwMode="auto">
                <a:xfrm>
                  <a:off x="4626" y="1778"/>
                  <a:ext cx="234" cy="96"/>
                </a:xfrm>
                <a:prstGeom prst="ellipse">
                  <a:avLst/>
                </a:prstGeom>
                <a:solidFill>
                  <a:srgbClr val="7030A0"/>
                </a:solidFill>
                <a:ln>
                  <a:noFill/>
                </a:ln>
                <a:effectLst/>
                <a:scene3d>
                  <a:camera prst="orthographicFront"/>
                  <a:lightRig rig="threePt" dir="t"/>
                </a:scene3d>
                <a:sp3d>
                  <a:bevelT w="165100" prst="coolSlant"/>
                </a:sp3d>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20" name="Oval 10357"/>
                <p:cNvSpPr>
                  <a:spLocks noChangeArrowheads="1"/>
                </p:cNvSpPr>
                <p:nvPr/>
              </p:nvSpPr>
              <p:spPr bwMode="auto">
                <a:xfrm>
                  <a:off x="4626" y="1851"/>
                  <a:ext cx="234" cy="96"/>
                </a:xfrm>
                <a:prstGeom prst="ellipse">
                  <a:avLst/>
                </a:prstGeom>
                <a:solidFill>
                  <a:srgbClr val="7030A0"/>
                </a:solidFill>
                <a:ln>
                  <a:noFill/>
                </a:ln>
                <a:effectLst/>
                <a:scene3d>
                  <a:camera prst="orthographicFront"/>
                  <a:lightRig rig="threePt" dir="t"/>
                </a:scene3d>
                <a:sp3d>
                  <a:bevelT w="165100" prst="coolSlant"/>
                </a:sp3d>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21" name="Oval 10358"/>
                <p:cNvSpPr>
                  <a:spLocks noChangeArrowheads="1"/>
                </p:cNvSpPr>
                <p:nvPr/>
              </p:nvSpPr>
              <p:spPr bwMode="auto">
                <a:xfrm>
                  <a:off x="4626" y="1924"/>
                  <a:ext cx="234" cy="96"/>
                </a:xfrm>
                <a:prstGeom prst="ellipse">
                  <a:avLst/>
                </a:prstGeom>
                <a:solidFill>
                  <a:srgbClr val="7030A0"/>
                </a:solidFill>
                <a:ln>
                  <a:noFill/>
                </a:ln>
                <a:effectLst/>
                <a:scene3d>
                  <a:camera prst="orthographicFront"/>
                  <a:lightRig rig="threePt" dir="t"/>
                </a:scene3d>
                <a:sp3d>
                  <a:bevelT w="165100" prst="coolSlant"/>
                </a:sp3d>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22" name="Oval 10359"/>
                <p:cNvSpPr>
                  <a:spLocks noChangeArrowheads="1"/>
                </p:cNvSpPr>
                <p:nvPr/>
              </p:nvSpPr>
              <p:spPr bwMode="auto">
                <a:xfrm>
                  <a:off x="4626" y="1997"/>
                  <a:ext cx="234" cy="96"/>
                </a:xfrm>
                <a:prstGeom prst="ellipse">
                  <a:avLst/>
                </a:prstGeom>
                <a:solidFill>
                  <a:srgbClr val="7030A0"/>
                </a:solidFill>
                <a:ln>
                  <a:noFill/>
                </a:ln>
                <a:effectLst/>
                <a:scene3d>
                  <a:camera prst="orthographicFront"/>
                  <a:lightRig rig="threePt" dir="t"/>
                </a:scene3d>
                <a:sp3d>
                  <a:bevelT w="165100" prst="coolSlant"/>
                </a:sp3d>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23" name="Oval 10360"/>
                <p:cNvSpPr>
                  <a:spLocks noChangeArrowheads="1"/>
                </p:cNvSpPr>
                <p:nvPr/>
              </p:nvSpPr>
              <p:spPr bwMode="auto">
                <a:xfrm>
                  <a:off x="4626" y="2070"/>
                  <a:ext cx="234" cy="96"/>
                </a:xfrm>
                <a:prstGeom prst="ellipse">
                  <a:avLst/>
                </a:prstGeom>
                <a:solidFill>
                  <a:srgbClr val="7030A0"/>
                </a:solidFill>
                <a:ln>
                  <a:noFill/>
                </a:ln>
                <a:effectLst/>
                <a:scene3d>
                  <a:camera prst="orthographicFront"/>
                  <a:lightRig rig="threePt" dir="t"/>
                </a:scene3d>
                <a:sp3d>
                  <a:bevelT w="165100" prst="coolSlant"/>
                </a:sp3d>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015" name="Rectangle 2014"/>
              <p:cNvSpPr/>
              <p:nvPr/>
            </p:nvSpPr>
            <p:spPr>
              <a:xfrm>
                <a:off x="487149" y="2838186"/>
                <a:ext cx="560324" cy="236941"/>
              </a:xfrm>
              <a:prstGeom prst="rect">
                <a:avLst/>
              </a:prstGeom>
              <a:solidFill>
                <a:srgbClr val="7030A0"/>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Oval 10360"/>
            <p:cNvSpPr>
              <a:spLocks noChangeArrowheads="1"/>
            </p:cNvSpPr>
            <p:nvPr/>
          </p:nvSpPr>
          <p:spPr bwMode="auto">
            <a:xfrm rot="5400000">
              <a:off x="4731961" y="1596190"/>
              <a:ext cx="371475" cy="152400"/>
            </a:xfrm>
            <a:prstGeom prst="ellipse">
              <a:avLst/>
            </a:prstGeom>
            <a:solidFill>
              <a:srgbClr val="7030A0"/>
            </a:solidFill>
            <a:ln>
              <a:noFill/>
            </a:ln>
            <a:effectLst/>
            <a:scene3d>
              <a:camera prst="orthographicFront"/>
              <a:lightRig rig="threePt" dir="t"/>
            </a:scene3d>
            <a:sp3d>
              <a:bevelT w="165100" prst="coolSlant"/>
            </a:sp3d>
          </p:spPr>
          <p:txBody>
            <a:bodyPr wrap="none" anchor="ctr"/>
            <a:lstStyle/>
            <a:p>
              <a:endParaRPr lang="en-US"/>
            </a:p>
          </p:txBody>
        </p:sp>
        <p:sp>
          <p:nvSpPr>
            <p:cNvPr id="24" name="TextBox 23"/>
            <p:cNvSpPr txBox="1"/>
            <p:nvPr/>
          </p:nvSpPr>
          <p:spPr>
            <a:xfrm>
              <a:off x="4299929" y="1191489"/>
              <a:ext cx="1532033" cy="338554"/>
            </a:xfrm>
            <a:prstGeom prst="rect">
              <a:avLst/>
            </a:prstGeom>
            <a:noFill/>
          </p:spPr>
          <p:txBody>
            <a:bodyPr wrap="square" rtlCol="0">
              <a:spAutoFit/>
            </a:bodyPr>
            <a:lstStyle/>
            <a:p>
              <a:pPr algn="ctr"/>
              <a:r>
                <a:rPr lang="en-US" sz="1600" b="1" dirty="0" smtClean="0">
                  <a:latin typeface="Tahoma" panose="020B0604030504040204" pitchFamily="34" charset="0"/>
                  <a:ea typeface="Tahoma" panose="020B0604030504040204" pitchFamily="34" charset="0"/>
                  <a:cs typeface="Tahoma" panose="020B0604030504040204" pitchFamily="34" charset="0"/>
                </a:rPr>
                <a:t>NLRX1</a:t>
              </a:r>
              <a:endParaRPr lang="en-US" sz="1600" b="1" dirty="0">
                <a:latin typeface="Tahoma" panose="020B0604030504040204" pitchFamily="34" charset="0"/>
                <a:ea typeface="Tahoma" panose="020B0604030504040204" pitchFamily="34" charset="0"/>
                <a:cs typeface="Tahoma" panose="020B0604030504040204" pitchFamily="34" charset="0"/>
              </a:endParaRPr>
            </a:p>
          </p:txBody>
        </p:sp>
        <p:grpSp>
          <p:nvGrpSpPr>
            <p:cNvPr id="25" name="Group 24"/>
            <p:cNvGrpSpPr/>
            <p:nvPr/>
          </p:nvGrpSpPr>
          <p:grpSpPr>
            <a:xfrm>
              <a:off x="4238494" y="2680946"/>
              <a:ext cx="1782380" cy="1133787"/>
              <a:chOff x="6218620" y="1761813"/>
              <a:chExt cx="1782380" cy="1133787"/>
            </a:xfrm>
          </p:grpSpPr>
          <p:sp>
            <p:nvSpPr>
              <p:cNvPr id="1997" name="Rectangle 1996"/>
              <p:cNvSpPr/>
              <p:nvPr/>
            </p:nvSpPr>
            <p:spPr>
              <a:xfrm>
                <a:off x="6218620" y="1791003"/>
                <a:ext cx="1782380" cy="11045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98" name="Group 1997"/>
              <p:cNvGrpSpPr/>
              <p:nvPr/>
            </p:nvGrpSpPr>
            <p:grpSpPr>
              <a:xfrm>
                <a:off x="6324600" y="2042336"/>
                <a:ext cx="1529902" cy="371475"/>
                <a:chOff x="487149" y="2770898"/>
                <a:chExt cx="1529902" cy="371475"/>
              </a:xfrm>
            </p:grpSpPr>
            <p:grpSp>
              <p:nvGrpSpPr>
                <p:cNvPr id="2004" name="Group 10352"/>
                <p:cNvGrpSpPr>
                  <a:grpSpLocks/>
                </p:cNvGrpSpPr>
                <p:nvPr/>
              </p:nvGrpSpPr>
              <p:grpSpPr bwMode="auto">
                <a:xfrm rot="5400000">
                  <a:off x="1121701" y="2247023"/>
                  <a:ext cx="371475" cy="1419225"/>
                  <a:chOff x="4626" y="1632"/>
                  <a:chExt cx="234" cy="894"/>
                </a:xfrm>
              </p:grpSpPr>
              <p:sp>
                <p:nvSpPr>
                  <p:cNvPr id="2006" name="AutoShape 10353"/>
                  <p:cNvSpPr>
                    <a:spLocks noChangeArrowheads="1"/>
                  </p:cNvSpPr>
                  <p:nvPr/>
                </p:nvSpPr>
                <p:spPr bwMode="auto">
                  <a:xfrm>
                    <a:off x="4720" y="2118"/>
                    <a:ext cx="44" cy="408"/>
                  </a:xfrm>
                  <a:prstGeom prst="roundRect">
                    <a:avLst>
                      <a:gd name="adj" fmla="val 16667"/>
                    </a:avLst>
                  </a:prstGeom>
                  <a:gradFill rotWithShape="1">
                    <a:gsLst>
                      <a:gs pos="0">
                        <a:srgbClr val="990000"/>
                      </a:gs>
                      <a:gs pos="50000">
                        <a:srgbClr val="FFEFD1"/>
                      </a:gs>
                      <a:gs pos="100000">
                        <a:srgbClr val="990000"/>
                      </a:gs>
                    </a:gsLst>
                    <a:lin ang="0" scaled="1"/>
                  </a:gradFill>
                  <a:ln w="9525" algn="ctr">
                    <a:solidFill>
                      <a:srgbClr val="8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07" name="Oval 10354"/>
                  <p:cNvSpPr>
                    <a:spLocks noChangeArrowheads="1"/>
                  </p:cNvSpPr>
                  <p:nvPr/>
                </p:nvSpPr>
                <p:spPr bwMode="auto">
                  <a:xfrm>
                    <a:off x="4626" y="1632"/>
                    <a:ext cx="234" cy="96"/>
                  </a:xfrm>
                  <a:prstGeom prst="ellipse">
                    <a:avLst/>
                  </a:prstGeom>
                  <a:solidFill>
                    <a:srgbClr val="7030A0"/>
                  </a:solidFill>
                  <a:ln>
                    <a:noFill/>
                  </a:ln>
                  <a:effectLst/>
                  <a:scene3d>
                    <a:camera prst="orthographicFront"/>
                    <a:lightRig rig="threePt" dir="t"/>
                  </a:scene3d>
                  <a:sp3d>
                    <a:bevelT w="165100" prst="coolSlant"/>
                  </a:sp3d>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08" name="Oval 10355"/>
                  <p:cNvSpPr>
                    <a:spLocks noChangeArrowheads="1"/>
                  </p:cNvSpPr>
                  <p:nvPr/>
                </p:nvSpPr>
                <p:spPr bwMode="auto">
                  <a:xfrm>
                    <a:off x="4626" y="1705"/>
                    <a:ext cx="234" cy="96"/>
                  </a:xfrm>
                  <a:prstGeom prst="ellipse">
                    <a:avLst/>
                  </a:prstGeom>
                  <a:solidFill>
                    <a:srgbClr val="7030A0"/>
                  </a:solidFill>
                  <a:ln>
                    <a:noFill/>
                  </a:ln>
                  <a:effectLst/>
                  <a:scene3d>
                    <a:camera prst="orthographicFront"/>
                    <a:lightRig rig="threePt" dir="t"/>
                  </a:scene3d>
                  <a:sp3d>
                    <a:bevelT w="165100" prst="coolSlant"/>
                  </a:sp3d>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09" name="Oval 10356"/>
                  <p:cNvSpPr>
                    <a:spLocks noChangeArrowheads="1"/>
                  </p:cNvSpPr>
                  <p:nvPr/>
                </p:nvSpPr>
                <p:spPr bwMode="auto">
                  <a:xfrm>
                    <a:off x="4626" y="1778"/>
                    <a:ext cx="234" cy="96"/>
                  </a:xfrm>
                  <a:prstGeom prst="ellipse">
                    <a:avLst/>
                  </a:prstGeom>
                  <a:solidFill>
                    <a:srgbClr val="7030A0"/>
                  </a:solidFill>
                  <a:ln>
                    <a:noFill/>
                  </a:ln>
                  <a:effectLst/>
                  <a:scene3d>
                    <a:camera prst="orthographicFront"/>
                    <a:lightRig rig="threePt" dir="t"/>
                  </a:scene3d>
                  <a:sp3d>
                    <a:bevelT w="165100" prst="coolSlant"/>
                  </a:sp3d>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10" name="Oval 10357"/>
                  <p:cNvSpPr>
                    <a:spLocks noChangeArrowheads="1"/>
                  </p:cNvSpPr>
                  <p:nvPr/>
                </p:nvSpPr>
                <p:spPr bwMode="auto">
                  <a:xfrm>
                    <a:off x="4626" y="1851"/>
                    <a:ext cx="234" cy="96"/>
                  </a:xfrm>
                  <a:prstGeom prst="ellipse">
                    <a:avLst/>
                  </a:prstGeom>
                  <a:solidFill>
                    <a:srgbClr val="7030A0"/>
                  </a:solidFill>
                  <a:ln>
                    <a:noFill/>
                  </a:ln>
                  <a:effectLst/>
                  <a:scene3d>
                    <a:camera prst="orthographicFront"/>
                    <a:lightRig rig="threePt" dir="t"/>
                  </a:scene3d>
                  <a:sp3d>
                    <a:bevelT w="165100" prst="coolSlant"/>
                  </a:sp3d>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11" name="Oval 10358"/>
                  <p:cNvSpPr>
                    <a:spLocks noChangeArrowheads="1"/>
                  </p:cNvSpPr>
                  <p:nvPr/>
                </p:nvSpPr>
                <p:spPr bwMode="auto">
                  <a:xfrm>
                    <a:off x="4626" y="1924"/>
                    <a:ext cx="234" cy="96"/>
                  </a:xfrm>
                  <a:prstGeom prst="ellipse">
                    <a:avLst/>
                  </a:prstGeom>
                  <a:solidFill>
                    <a:srgbClr val="7030A0"/>
                  </a:solidFill>
                  <a:ln>
                    <a:noFill/>
                  </a:ln>
                  <a:effectLst/>
                  <a:scene3d>
                    <a:camera prst="orthographicFront"/>
                    <a:lightRig rig="threePt" dir="t"/>
                  </a:scene3d>
                  <a:sp3d>
                    <a:bevelT w="165100" prst="coolSlant"/>
                  </a:sp3d>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12" name="Oval 10359"/>
                  <p:cNvSpPr>
                    <a:spLocks noChangeArrowheads="1"/>
                  </p:cNvSpPr>
                  <p:nvPr/>
                </p:nvSpPr>
                <p:spPr bwMode="auto">
                  <a:xfrm>
                    <a:off x="4626" y="1997"/>
                    <a:ext cx="234" cy="96"/>
                  </a:xfrm>
                  <a:prstGeom prst="ellipse">
                    <a:avLst/>
                  </a:prstGeom>
                  <a:solidFill>
                    <a:srgbClr val="7030A0"/>
                  </a:solidFill>
                  <a:ln>
                    <a:noFill/>
                  </a:ln>
                  <a:effectLst/>
                  <a:scene3d>
                    <a:camera prst="orthographicFront"/>
                    <a:lightRig rig="threePt" dir="t"/>
                  </a:scene3d>
                  <a:sp3d>
                    <a:bevelT w="165100" prst="coolSlant"/>
                  </a:sp3d>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13" name="Oval 10360"/>
                  <p:cNvSpPr>
                    <a:spLocks noChangeArrowheads="1"/>
                  </p:cNvSpPr>
                  <p:nvPr/>
                </p:nvSpPr>
                <p:spPr bwMode="auto">
                  <a:xfrm>
                    <a:off x="4626" y="2070"/>
                    <a:ext cx="234" cy="96"/>
                  </a:xfrm>
                  <a:prstGeom prst="ellipse">
                    <a:avLst/>
                  </a:prstGeom>
                  <a:solidFill>
                    <a:srgbClr val="7030A0"/>
                  </a:solidFill>
                  <a:ln>
                    <a:noFill/>
                  </a:ln>
                  <a:effectLst/>
                  <a:scene3d>
                    <a:camera prst="orthographicFront"/>
                    <a:lightRig rig="threePt" dir="t"/>
                  </a:scene3d>
                  <a:sp3d>
                    <a:bevelT w="165100" prst="coolSlant"/>
                  </a:sp3d>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005" name="Rectangle 2004"/>
                <p:cNvSpPr/>
                <p:nvPr/>
              </p:nvSpPr>
              <p:spPr>
                <a:xfrm>
                  <a:off x="487149" y="2838186"/>
                  <a:ext cx="560324" cy="236941"/>
                </a:xfrm>
                <a:prstGeom prst="rect">
                  <a:avLst/>
                </a:prstGeom>
                <a:solidFill>
                  <a:srgbClr val="7030A0"/>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99" name="Oval 10360"/>
              <p:cNvSpPr>
                <a:spLocks noChangeArrowheads="1"/>
              </p:cNvSpPr>
              <p:nvPr/>
            </p:nvSpPr>
            <p:spPr bwMode="auto">
              <a:xfrm rot="5400000">
                <a:off x="6769099" y="2160673"/>
                <a:ext cx="371477" cy="152400"/>
              </a:xfrm>
              <a:prstGeom prst="ellipse">
                <a:avLst/>
              </a:prstGeom>
              <a:solidFill>
                <a:srgbClr val="7030A0"/>
              </a:solidFill>
              <a:ln>
                <a:noFill/>
              </a:ln>
              <a:effectLst/>
              <a:scene3d>
                <a:camera prst="orthographicFront"/>
                <a:lightRig rig="threePt" dir="t"/>
              </a:scene3d>
              <a:sp3d>
                <a:bevelT w="165100" prst="coolSlant"/>
              </a:sp3d>
            </p:spPr>
            <p:txBody>
              <a:bodyPr wrap="none" anchor="ctr"/>
              <a:lstStyle/>
              <a:p>
                <a:endParaRPr lang="en-US"/>
              </a:p>
            </p:txBody>
          </p:sp>
          <p:grpSp>
            <p:nvGrpSpPr>
              <p:cNvPr id="2000" name="Group 1999"/>
              <p:cNvGrpSpPr/>
              <p:nvPr/>
            </p:nvGrpSpPr>
            <p:grpSpPr>
              <a:xfrm>
                <a:off x="6440488" y="2336767"/>
                <a:ext cx="1371600" cy="416831"/>
                <a:chOff x="2465176" y="2281914"/>
                <a:chExt cx="1131772" cy="416831"/>
              </a:xfrm>
            </p:grpSpPr>
            <p:sp>
              <p:nvSpPr>
                <p:cNvPr id="2002" name="Rounded Rectangle 2001"/>
                <p:cNvSpPr/>
                <p:nvPr/>
              </p:nvSpPr>
              <p:spPr>
                <a:xfrm rot="5400000">
                  <a:off x="2775950" y="2047340"/>
                  <a:ext cx="416831" cy="885979"/>
                </a:xfrm>
                <a:prstGeom prst="roundRect">
                  <a:avLst/>
                </a:prstGeom>
                <a:solidFill>
                  <a:schemeClr val="tx2">
                    <a:lumMod val="60000"/>
                    <a:lumOff val="4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3" name="TextBox 2002"/>
                <p:cNvSpPr txBox="1"/>
                <p:nvPr/>
              </p:nvSpPr>
              <p:spPr>
                <a:xfrm>
                  <a:off x="2465176" y="2330454"/>
                  <a:ext cx="1131772" cy="338554"/>
                </a:xfrm>
                <a:prstGeom prst="rect">
                  <a:avLst/>
                </a:prstGeom>
                <a:noFill/>
              </p:spPr>
              <p:txBody>
                <a:bodyPr wrap="square" rtlCol="0">
                  <a:spAutoFit/>
                </a:bodyPr>
                <a:lstStyle/>
                <a:p>
                  <a:pPr algn="ctr"/>
                  <a:r>
                    <a:rPr lang="en-US" sz="16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UQCRC2</a:t>
                  </a:r>
                  <a:endParaRPr lang="en-US" sz="16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sp>
            <p:nvSpPr>
              <p:cNvPr id="2001" name="TextBox 2000"/>
              <p:cNvSpPr txBox="1"/>
              <p:nvPr/>
            </p:nvSpPr>
            <p:spPr>
              <a:xfrm>
                <a:off x="6634010" y="1761813"/>
                <a:ext cx="881973" cy="338554"/>
              </a:xfrm>
              <a:prstGeom prst="rect">
                <a:avLst/>
              </a:prstGeom>
              <a:noFill/>
            </p:spPr>
            <p:txBody>
              <a:bodyPr wrap="none" rtlCol="0">
                <a:spAutoFit/>
              </a:bodyPr>
              <a:lstStyle/>
              <a:p>
                <a:r>
                  <a:rPr lang="en-US" sz="1600" b="1" dirty="0" smtClean="0">
                    <a:latin typeface="Tahoma" panose="020B0604030504040204" pitchFamily="34" charset="0"/>
                    <a:ea typeface="Tahoma" panose="020B0604030504040204" pitchFamily="34" charset="0"/>
                    <a:cs typeface="Tahoma" panose="020B0604030504040204" pitchFamily="34" charset="0"/>
                  </a:rPr>
                  <a:t>NLRX1</a:t>
                </a:r>
                <a:endParaRPr lang="en-US" sz="1600" b="1" dirty="0">
                  <a:latin typeface="Tahoma" panose="020B0604030504040204" pitchFamily="34" charset="0"/>
                  <a:ea typeface="Tahoma" panose="020B0604030504040204" pitchFamily="34" charset="0"/>
                  <a:cs typeface="Tahoma" panose="020B0604030504040204" pitchFamily="34" charset="0"/>
                </a:endParaRPr>
              </a:p>
            </p:txBody>
          </p:sp>
        </p:grpSp>
        <p:sp>
          <p:nvSpPr>
            <p:cNvPr id="26" name="Down Arrow 25"/>
            <p:cNvSpPr/>
            <p:nvPr/>
          </p:nvSpPr>
          <p:spPr>
            <a:xfrm>
              <a:off x="836454" y="4976107"/>
              <a:ext cx="188583" cy="482244"/>
            </a:xfrm>
            <a:prstGeom prst="downArrow">
              <a:avLst>
                <a:gd name="adj1" fmla="val 38002"/>
                <a:gd name="adj2" fmla="val 80382"/>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2455341" y="5012489"/>
              <a:ext cx="685800" cy="523220"/>
            </a:xfrm>
            <a:prstGeom prst="rect">
              <a:avLst/>
            </a:prstGeom>
            <a:noFill/>
          </p:spPr>
          <p:txBody>
            <a:bodyPr wrap="square" rtlCol="0">
              <a:spAutoFit/>
            </a:bodyPr>
            <a:lstStyle/>
            <a:p>
              <a:pPr algn="ctr"/>
              <a:r>
                <a:rPr lang="en-US" sz="1400" b="1" dirty="0" smtClean="0">
                  <a:latin typeface="Tahoma" panose="020B0604030504040204" pitchFamily="34" charset="0"/>
                  <a:ea typeface="Tahoma" panose="020B0604030504040204" pitchFamily="34" charset="0"/>
                  <a:cs typeface="Tahoma" panose="020B0604030504040204" pitchFamily="34" charset="0"/>
                </a:rPr>
                <a:t>IFN-I</a:t>
              </a:r>
            </a:p>
            <a:p>
              <a:pPr algn="ctr"/>
              <a:r>
                <a:rPr lang="en-US" sz="1400" b="1" dirty="0" smtClean="0">
                  <a:latin typeface="Tahoma" panose="020B0604030504040204" pitchFamily="34" charset="0"/>
                  <a:ea typeface="Tahoma" panose="020B0604030504040204" pitchFamily="34" charset="0"/>
                  <a:cs typeface="Tahoma" panose="020B0604030504040204" pitchFamily="34" charset="0"/>
                </a:rPr>
                <a:t>IL-6</a:t>
              </a:r>
              <a:endParaRPr lang="en-US" sz="1400" b="1" dirty="0">
                <a:latin typeface="Tahoma" panose="020B0604030504040204" pitchFamily="34" charset="0"/>
                <a:ea typeface="Tahoma" panose="020B0604030504040204" pitchFamily="34" charset="0"/>
                <a:cs typeface="Tahoma" panose="020B0604030504040204" pitchFamily="34" charset="0"/>
              </a:endParaRPr>
            </a:p>
          </p:txBody>
        </p:sp>
        <p:sp>
          <p:nvSpPr>
            <p:cNvPr id="28" name="Oval 12029"/>
            <p:cNvSpPr>
              <a:spLocks noChangeArrowheads="1"/>
            </p:cNvSpPr>
            <p:nvPr/>
          </p:nvSpPr>
          <p:spPr bwMode="auto">
            <a:xfrm rot="5400000">
              <a:off x="683551" y="3386136"/>
              <a:ext cx="457201" cy="642229"/>
            </a:xfrm>
            <a:prstGeom prst="ellipse">
              <a:avLst/>
            </a:prstGeom>
            <a:solidFill>
              <a:schemeClr val="accent2">
                <a:lumMod val="60000"/>
                <a:lumOff val="40000"/>
              </a:schemeClr>
            </a:solidFill>
            <a:ln>
              <a:noFill/>
            </a:ln>
            <a:effectLst/>
            <a:scene3d>
              <a:camera prst="orthographicFront"/>
              <a:lightRig rig="threePt" dir="t"/>
            </a:scene3d>
            <a:sp3d>
              <a:bevelT/>
            </a:sp3d>
          </p:spPr>
          <p:txBody>
            <a:bodyPr wrap="none" anchor="ctr"/>
            <a:lstStyle/>
            <a:p>
              <a:endParaRPr lang="en-US" dirty="0"/>
            </a:p>
          </p:txBody>
        </p:sp>
        <p:sp>
          <p:nvSpPr>
            <p:cNvPr id="29" name="TextBox 28"/>
            <p:cNvSpPr txBox="1"/>
            <p:nvPr/>
          </p:nvSpPr>
          <p:spPr>
            <a:xfrm>
              <a:off x="509078" y="3537973"/>
              <a:ext cx="811895" cy="338554"/>
            </a:xfrm>
            <a:prstGeom prst="rect">
              <a:avLst/>
            </a:prstGeom>
            <a:noFill/>
            <a:ln>
              <a:noFill/>
            </a:ln>
          </p:spPr>
          <p:txBody>
            <a:bodyPr wrap="square" rtlCol="0">
              <a:spAutoFit/>
            </a:bodyPr>
            <a:lstStyle/>
            <a:p>
              <a:pPr algn="ctr"/>
              <a:r>
                <a:rPr lang="en-US" sz="1600" b="1" dirty="0" smtClean="0">
                  <a:latin typeface="Tahoma" panose="020B0604030504040204" pitchFamily="34" charset="0"/>
                  <a:ea typeface="Tahoma" panose="020B0604030504040204" pitchFamily="34" charset="0"/>
                  <a:cs typeface="Tahoma" panose="020B0604030504040204" pitchFamily="34" charset="0"/>
                </a:rPr>
                <a:t>TBK1</a:t>
              </a:r>
              <a:endParaRPr lang="en-US" sz="1600" b="1" dirty="0">
                <a:latin typeface="Times New Roman" panose="02020603050405020304" pitchFamily="18" charset="0"/>
                <a:ea typeface="Tahoma" panose="020B0604030504040204" pitchFamily="34" charset="0"/>
                <a:cs typeface="Times New Roman" panose="02020603050405020304" pitchFamily="18" charset="0"/>
              </a:endParaRPr>
            </a:p>
          </p:txBody>
        </p:sp>
        <p:grpSp>
          <p:nvGrpSpPr>
            <p:cNvPr id="30" name="Group 29"/>
            <p:cNvGrpSpPr/>
            <p:nvPr/>
          </p:nvGrpSpPr>
          <p:grpSpPr>
            <a:xfrm>
              <a:off x="524799" y="4466312"/>
              <a:ext cx="811895" cy="457201"/>
              <a:chOff x="405398" y="4836977"/>
              <a:chExt cx="811895" cy="457201"/>
            </a:xfrm>
          </p:grpSpPr>
          <p:sp>
            <p:nvSpPr>
              <p:cNvPr id="1995" name="Oval 12029"/>
              <p:cNvSpPr>
                <a:spLocks noChangeArrowheads="1"/>
              </p:cNvSpPr>
              <p:nvPr/>
            </p:nvSpPr>
            <p:spPr bwMode="auto">
              <a:xfrm rot="5400000">
                <a:off x="582746" y="4744463"/>
                <a:ext cx="457201" cy="642229"/>
              </a:xfrm>
              <a:prstGeom prst="ellipse">
                <a:avLst/>
              </a:prstGeom>
              <a:solidFill>
                <a:schemeClr val="accent2">
                  <a:lumMod val="60000"/>
                  <a:lumOff val="40000"/>
                </a:schemeClr>
              </a:solidFill>
              <a:ln>
                <a:noFill/>
              </a:ln>
              <a:effectLst/>
              <a:scene3d>
                <a:camera prst="orthographicFront"/>
                <a:lightRig rig="threePt" dir="t"/>
              </a:scene3d>
              <a:sp3d>
                <a:bevelT/>
              </a:sp3d>
            </p:spPr>
            <p:txBody>
              <a:bodyPr wrap="none" anchor="ctr"/>
              <a:lstStyle/>
              <a:p>
                <a:endParaRPr lang="en-US" dirty="0"/>
              </a:p>
            </p:txBody>
          </p:sp>
          <p:sp>
            <p:nvSpPr>
              <p:cNvPr id="1996" name="TextBox 1995"/>
              <p:cNvSpPr txBox="1"/>
              <p:nvPr/>
            </p:nvSpPr>
            <p:spPr>
              <a:xfrm>
                <a:off x="405398" y="4896300"/>
                <a:ext cx="811895" cy="338554"/>
              </a:xfrm>
              <a:prstGeom prst="rect">
                <a:avLst/>
              </a:prstGeom>
              <a:noFill/>
              <a:ln>
                <a:noFill/>
              </a:ln>
            </p:spPr>
            <p:txBody>
              <a:bodyPr wrap="square" rtlCol="0">
                <a:spAutoFit/>
              </a:bodyPr>
              <a:lstStyle/>
              <a:p>
                <a:pPr algn="ctr"/>
                <a:r>
                  <a:rPr lang="en-US" sz="1600" b="1" dirty="0" smtClean="0">
                    <a:latin typeface="Tahoma" panose="020B0604030504040204" pitchFamily="34" charset="0"/>
                    <a:ea typeface="Tahoma" panose="020B0604030504040204" pitchFamily="34" charset="0"/>
                    <a:cs typeface="Tahoma" panose="020B0604030504040204" pitchFamily="34" charset="0"/>
                  </a:rPr>
                  <a:t>IRF</a:t>
                </a:r>
                <a:endParaRPr lang="en-US" sz="1600" b="1" dirty="0">
                  <a:latin typeface="Times New Roman" panose="02020603050405020304" pitchFamily="18" charset="0"/>
                  <a:ea typeface="Tahoma" panose="020B0604030504040204" pitchFamily="34" charset="0"/>
                  <a:cs typeface="Times New Roman" panose="02020603050405020304" pitchFamily="18" charset="0"/>
                </a:endParaRPr>
              </a:p>
            </p:txBody>
          </p:sp>
        </p:grpSp>
        <p:sp>
          <p:nvSpPr>
            <p:cNvPr id="31" name="Down Arrow 30"/>
            <p:cNvSpPr/>
            <p:nvPr/>
          </p:nvSpPr>
          <p:spPr>
            <a:xfrm>
              <a:off x="820733" y="3979627"/>
              <a:ext cx="188583" cy="451183"/>
            </a:xfrm>
            <a:prstGeom prst="downArrow">
              <a:avLst>
                <a:gd name="adj1" fmla="val 38002"/>
                <a:gd name="adj2" fmla="val 80382"/>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5660"/>
            <p:cNvGrpSpPr>
              <a:grpSpLocks/>
            </p:cNvGrpSpPr>
            <p:nvPr/>
          </p:nvGrpSpPr>
          <p:grpSpPr bwMode="auto">
            <a:xfrm>
              <a:off x="288775" y="5638797"/>
              <a:ext cx="1828800" cy="209550"/>
              <a:chOff x="103" y="1811"/>
              <a:chExt cx="1152" cy="132"/>
            </a:xfrm>
          </p:grpSpPr>
          <p:sp>
            <p:nvSpPr>
              <p:cNvPr id="1895" name="Freeform 5661"/>
              <p:cNvSpPr>
                <a:spLocks noChangeAspect="1"/>
              </p:cNvSpPr>
              <p:nvPr/>
            </p:nvSpPr>
            <p:spPr bwMode="auto">
              <a:xfrm>
                <a:off x="375" y="1811"/>
                <a:ext cx="142" cy="132"/>
              </a:xfrm>
              <a:custGeom>
                <a:avLst/>
                <a:gdLst>
                  <a:gd name="T0" fmla="*/ 41 w 2730"/>
                  <a:gd name="T1" fmla="*/ 2512 h 2533"/>
                  <a:gd name="T2" fmla="*/ 310 w 2730"/>
                  <a:gd name="T3" fmla="*/ 2397 h 2533"/>
                  <a:gd name="T4" fmla="*/ 550 w 2730"/>
                  <a:gd name="T5" fmla="*/ 2186 h 2533"/>
                  <a:gd name="T6" fmla="*/ 742 w 2730"/>
                  <a:gd name="T7" fmla="*/ 1924 h 2533"/>
                  <a:gd name="T8" fmla="*/ 1261 w 2730"/>
                  <a:gd name="T9" fmla="*/ 1084 h 2533"/>
                  <a:gd name="T10" fmla="*/ 1831 w 2730"/>
                  <a:gd name="T11" fmla="*/ 342 h 2533"/>
                  <a:gd name="T12" fmla="*/ 2282 w 2730"/>
                  <a:gd name="T13" fmla="*/ 54 h 2533"/>
                  <a:gd name="T14" fmla="*/ 2703 w 2730"/>
                  <a:gd name="T15" fmla="*/ 18 h 2533"/>
                  <a:gd name="T16" fmla="*/ 2441 w 2730"/>
                  <a:gd name="T17" fmla="*/ 126 h 2533"/>
                  <a:gd name="T18" fmla="*/ 2214 w 2730"/>
                  <a:gd name="T19" fmla="*/ 314 h 2533"/>
                  <a:gd name="T20" fmla="*/ 1971 w 2730"/>
                  <a:gd name="T21" fmla="*/ 623 h 2533"/>
                  <a:gd name="T22" fmla="*/ 1678 w 2730"/>
                  <a:gd name="T23" fmla="*/ 1089 h 2533"/>
                  <a:gd name="T24" fmla="*/ 1102 w 2730"/>
                  <a:gd name="T25" fmla="*/ 1953 h 2533"/>
                  <a:gd name="T26" fmla="*/ 554 w 2730"/>
                  <a:gd name="T27" fmla="*/ 2440 h 2533"/>
                  <a:gd name="T28" fmla="*/ 41 w 2730"/>
                  <a:gd name="T29" fmla="*/ 2512 h 2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gradFill rotWithShape="1">
                <a:gsLst>
                  <a:gs pos="0">
                    <a:srgbClr val="4D0808"/>
                  </a:gs>
                  <a:gs pos="15000">
                    <a:srgbClr val="FF0300"/>
                  </a:gs>
                  <a:gs pos="27500">
                    <a:srgbClr val="FF7A00"/>
                  </a:gs>
                  <a:gs pos="50000">
                    <a:srgbClr val="FFF200"/>
                  </a:gs>
                  <a:gs pos="72500">
                    <a:srgbClr val="FF7A00"/>
                  </a:gs>
                  <a:gs pos="85000">
                    <a:srgbClr val="FF0300"/>
                  </a:gs>
                  <a:gs pos="100000">
                    <a:srgbClr val="4D0808"/>
                  </a:gs>
                </a:gsLst>
                <a:lin ang="5400000" scaled="1"/>
              </a:gradFill>
              <a:ln>
                <a:noFill/>
              </a:ln>
              <a:effectLst/>
              <a:extLst>
                <a:ext uri="{91240B29-F687-4F45-9708-019B960494DF}">
                  <a14:hiddenLine xmlns:a14="http://schemas.microsoft.com/office/drawing/2010/main" w="3175" cmpd="sng">
                    <a:solidFill>
                      <a:srgbClr val="FF99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96" name="Freeform 5662"/>
              <p:cNvSpPr>
                <a:spLocks noChangeAspect="1"/>
              </p:cNvSpPr>
              <p:nvPr/>
            </p:nvSpPr>
            <p:spPr bwMode="auto">
              <a:xfrm>
                <a:off x="297" y="1811"/>
                <a:ext cx="141" cy="132"/>
              </a:xfrm>
              <a:custGeom>
                <a:avLst/>
                <a:gdLst>
                  <a:gd name="T0" fmla="*/ 41 w 2730"/>
                  <a:gd name="T1" fmla="*/ 2512 h 2533"/>
                  <a:gd name="T2" fmla="*/ 310 w 2730"/>
                  <a:gd name="T3" fmla="*/ 2397 h 2533"/>
                  <a:gd name="T4" fmla="*/ 550 w 2730"/>
                  <a:gd name="T5" fmla="*/ 2186 h 2533"/>
                  <a:gd name="T6" fmla="*/ 742 w 2730"/>
                  <a:gd name="T7" fmla="*/ 1924 h 2533"/>
                  <a:gd name="T8" fmla="*/ 1261 w 2730"/>
                  <a:gd name="T9" fmla="*/ 1084 h 2533"/>
                  <a:gd name="T10" fmla="*/ 1831 w 2730"/>
                  <a:gd name="T11" fmla="*/ 342 h 2533"/>
                  <a:gd name="T12" fmla="*/ 2282 w 2730"/>
                  <a:gd name="T13" fmla="*/ 54 h 2533"/>
                  <a:gd name="T14" fmla="*/ 2703 w 2730"/>
                  <a:gd name="T15" fmla="*/ 18 h 2533"/>
                  <a:gd name="T16" fmla="*/ 2441 w 2730"/>
                  <a:gd name="T17" fmla="*/ 126 h 2533"/>
                  <a:gd name="T18" fmla="*/ 2214 w 2730"/>
                  <a:gd name="T19" fmla="*/ 314 h 2533"/>
                  <a:gd name="T20" fmla="*/ 1971 w 2730"/>
                  <a:gd name="T21" fmla="*/ 623 h 2533"/>
                  <a:gd name="T22" fmla="*/ 1678 w 2730"/>
                  <a:gd name="T23" fmla="*/ 1089 h 2533"/>
                  <a:gd name="T24" fmla="*/ 1102 w 2730"/>
                  <a:gd name="T25" fmla="*/ 1953 h 2533"/>
                  <a:gd name="T26" fmla="*/ 554 w 2730"/>
                  <a:gd name="T27" fmla="*/ 2440 h 2533"/>
                  <a:gd name="T28" fmla="*/ 41 w 2730"/>
                  <a:gd name="T29" fmla="*/ 2512 h 2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gradFill rotWithShape="1">
                <a:gsLst>
                  <a:gs pos="0">
                    <a:srgbClr val="C7FF29">
                      <a:gamma/>
                      <a:shade val="0"/>
                      <a:invGamma/>
                    </a:srgbClr>
                  </a:gs>
                  <a:gs pos="50000">
                    <a:srgbClr val="C7FF29"/>
                  </a:gs>
                  <a:gs pos="100000">
                    <a:srgbClr val="C7FF29">
                      <a:gamma/>
                      <a:shade val="0"/>
                      <a:invGamma/>
                    </a:srgbClr>
                  </a:gs>
                </a:gsLst>
                <a:lin ang="5400000" scaled="1"/>
              </a:gradFill>
              <a:ln>
                <a:noFill/>
              </a:ln>
              <a:effectLst/>
              <a:extLst>
                <a:ext uri="{91240B29-F687-4F45-9708-019B960494DF}">
                  <a14:hiddenLine xmlns:a14="http://schemas.microsoft.com/office/drawing/2010/main" w="3175" cmpd="sng">
                    <a:solidFill>
                      <a:srgbClr val="33CC33"/>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97" name="Freeform 5663"/>
              <p:cNvSpPr>
                <a:spLocks noChangeAspect="1"/>
              </p:cNvSpPr>
              <p:nvPr/>
            </p:nvSpPr>
            <p:spPr bwMode="auto">
              <a:xfrm>
                <a:off x="647" y="1811"/>
                <a:ext cx="143" cy="132"/>
              </a:xfrm>
              <a:custGeom>
                <a:avLst/>
                <a:gdLst>
                  <a:gd name="T0" fmla="*/ 41 w 2730"/>
                  <a:gd name="T1" fmla="*/ 2512 h 2533"/>
                  <a:gd name="T2" fmla="*/ 310 w 2730"/>
                  <a:gd name="T3" fmla="*/ 2397 h 2533"/>
                  <a:gd name="T4" fmla="*/ 550 w 2730"/>
                  <a:gd name="T5" fmla="*/ 2186 h 2533"/>
                  <a:gd name="T6" fmla="*/ 742 w 2730"/>
                  <a:gd name="T7" fmla="*/ 1924 h 2533"/>
                  <a:gd name="T8" fmla="*/ 1261 w 2730"/>
                  <a:gd name="T9" fmla="*/ 1084 h 2533"/>
                  <a:gd name="T10" fmla="*/ 1831 w 2730"/>
                  <a:gd name="T11" fmla="*/ 342 h 2533"/>
                  <a:gd name="T12" fmla="*/ 2282 w 2730"/>
                  <a:gd name="T13" fmla="*/ 54 h 2533"/>
                  <a:gd name="T14" fmla="*/ 2703 w 2730"/>
                  <a:gd name="T15" fmla="*/ 18 h 2533"/>
                  <a:gd name="T16" fmla="*/ 2441 w 2730"/>
                  <a:gd name="T17" fmla="*/ 126 h 2533"/>
                  <a:gd name="T18" fmla="*/ 2214 w 2730"/>
                  <a:gd name="T19" fmla="*/ 314 h 2533"/>
                  <a:gd name="T20" fmla="*/ 1971 w 2730"/>
                  <a:gd name="T21" fmla="*/ 623 h 2533"/>
                  <a:gd name="T22" fmla="*/ 1678 w 2730"/>
                  <a:gd name="T23" fmla="*/ 1089 h 2533"/>
                  <a:gd name="T24" fmla="*/ 1102 w 2730"/>
                  <a:gd name="T25" fmla="*/ 1953 h 2533"/>
                  <a:gd name="T26" fmla="*/ 554 w 2730"/>
                  <a:gd name="T27" fmla="*/ 2440 h 2533"/>
                  <a:gd name="T28" fmla="*/ 41 w 2730"/>
                  <a:gd name="T29" fmla="*/ 2512 h 2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gradFill rotWithShape="1">
                <a:gsLst>
                  <a:gs pos="0">
                    <a:srgbClr val="4D0808"/>
                  </a:gs>
                  <a:gs pos="15000">
                    <a:srgbClr val="FF0300"/>
                  </a:gs>
                  <a:gs pos="27500">
                    <a:srgbClr val="FF7A00"/>
                  </a:gs>
                  <a:gs pos="50000">
                    <a:srgbClr val="FFF200"/>
                  </a:gs>
                  <a:gs pos="72500">
                    <a:srgbClr val="FF7A00"/>
                  </a:gs>
                  <a:gs pos="85000">
                    <a:srgbClr val="FF0300"/>
                  </a:gs>
                  <a:gs pos="100000">
                    <a:srgbClr val="4D0808"/>
                  </a:gs>
                </a:gsLst>
                <a:lin ang="5400000" scaled="1"/>
              </a:gradFill>
              <a:ln>
                <a:noFill/>
              </a:ln>
              <a:effectLst/>
              <a:extLst>
                <a:ext uri="{91240B29-F687-4F45-9708-019B960494DF}">
                  <a14:hiddenLine xmlns:a14="http://schemas.microsoft.com/office/drawing/2010/main" w="9525">
                    <a:solidFill>
                      <a:srgbClr val="FF99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98" name="Freeform 5664"/>
              <p:cNvSpPr>
                <a:spLocks noChangeAspect="1"/>
              </p:cNvSpPr>
              <p:nvPr/>
            </p:nvSpPr>
            <p:spPr bwMode="auto">
              <a:xfrm>
                <a:off x="568" y="1811"/>
                <a:ext cx="143" cy="132"/>
              </a:xfrm>
              <a:custGeom>
                <a:avLst/>
                <a:gdLst>
                  <a:gd name="T0" fmla="*/ 41 w 2730"/>
                  <a:gd name="T1" fmla="*/ 2512 h 2533"/>
                  <a:gd name="T2" fmla="*/ 310 w 2730"/>
                  <a:gd name="T3" fmla="*/ 2397 h 2533"/>
                  <a:gd name="T4" fmla="*/ 550 w 2730"/>
                  <a:gd name="T5" fmla="*/ 2186 h 2533"/>
                  <a:gd name="T6" fmla="*/ 742 w 2730"/>
                  <a:gd name="T7" fmla="*/ 1924 h 2533"/>
                  <a:gd name="T8" fmla="*/ 1261 w 2730"/>
                  <a:gd name="T9" fmla="*/ 1084 h 2533"/>
                  <a:gd name="T10" fmla="*/ 1831 w 2730"/>
                  <a:gd name="T11" fmla="*/ 342 h 2533"/>
                  <a:gd name="T12" fmla="*/ 2282 w 2730"/>
                  <a:gd name="T13" fmla="*/ 54 h 2533"/>
                  <a:gd name="T14" fmla="*/ 2703 w 2730"/>
                  <a:gd name="T15" fmla="*/ 18 h 2533"/>
                  <a:gd name="T16" fmla="*/ 2441 w 2730"/>
                  <a:gd name="T17" fmla="*/ 126 h 2533"/>
                  <a:gd name="T18" fmla="*/ 2214 w 2730"/>
                  <a:gd name="T19" fmla="*/ 314 h 2533"/>
                  <a:gd name="T20" fmla="*/ 1971 w 2730"/>
                  <a:gd name="T21" fmla="*/ 623 h 2533"/>
                  <a:gd name="T22" fmla="*/ 1678 w 2730"/>
                  <a:gd name="T23" fmla="*/ 1089 h 2533"/>
                  <a:gd name="T24" fmla="*/ 1102 w 2730"/>
                  <a:gd name="T25" fmla="*/ 1953 h 2533"/>
                  <a:gd name="T26" fmla="*/ 554 w 2730"/>
                  <a:gd name="T27" fmla="*/ 2440 h 2533"/>
                  <a:gd name="T28" fmla="*/ 41 w 2730"/>
                  <a:gd name="T29" fmla="*/ 2512 h 2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gradFill rotWithShape="1">
                <a:gsLst>
                  <a:gs pos="0">
                    <a:srgbClr val="C7FF29">
                      <a:gamma/>
                      <a:shade val="0"/>
                      <a:invGamma/>
                    </a:srgbClr>
                  </a:gs>
                  <a:gs pos="50000">
                    <a:srgbClr val="C7FF29"/>
                  </a:gs>
                  <a:gs pos="100000">
                    <a:srgbClr val="C7FF29">
                      <a:gamma/>
                      <a:shade val="0"/>
                      <a:invGamma/>
                    </a:srgbClr>
                  </a:gs>
                </a:gsLst>
                <a:lin ang="5400000" scaled="1"/>
              </a:gradFill>
              <a:ln>
                <a:noFill/>
              </a:ln>
              <a:effectLst/>
              <a:extLst>
                <a:ext uri="{91240B29-F687-4F45-9708-019B960494DF}">
                  <a14:hiddenLine xmlns:a14="http://schemas.microsoft.com/office/drawing/2010/main" w="9525">
                    <a:solidFill>
                      <a:srgbClr val="33CC33"/>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99" name="Freeform 5665"/>
              <p:cNvSpPr>
                <a:spLocks noChangeAspect="1"/>
              </p:cNvSpPr>
              <p:nvPr/>
            </p:nvSpPr>
            <p:spPr bwMode="auto">
              <a:xfrm>
                <a:off x="841" y="1811"/>
                <a:ext cx="142" cy="132"/>
              </a:xfrm>
              <a:custGeom>
                <a:avLst/>
                <a:gdLst>
                  <a:gd name="T0" fmla="*/ 41 w 2730"/>
                  <a:gd name="T1" fmla="*/ 2512 h 2533"/>
                  <a:gd name="T2" fmla="*/ 310 w 2730"/>
                  <a:gd name="T3" fmla="*/ 2397 h 2533"/>
                  <a:gd name="T4" fmla="*/ 550 w 2730"/>
                  <a:gd name="T5" fmla="*/ 2186 h 2533"/>
                  <a:gd name="T6" fmla="*/ 742 w 2730"/>
                  <a:gd name="T7" fmla="*/ 1924 h 2533"/>
                  <a:gd name="T8" fmla="*/ 1261 w 2730"/>
                  <a:gd name="T9" fmla="*/ 1084 h 2533"/>
                  <a:gd name="T10" fmla="*/ 1831 w 2730"/>
                  <a:gd name="T11" fmla="*/ 342 h 2533"/>
                  <a:gd name="T12" fmla="*/ 2282 w 2730"/>
                  <a:gd name="T13" fmla="*/ 54 h 2533"/>
                  <a:gd name="T14" fmla="*/ 2703 w 2730"/>
                  <a:gd name="T15" fmla="*/ 18 h 2533"/>
                  <a:gd name="T16" fmla="*/ 2441 w 2730"/>
                  <a:gd name="T17" fmla="*/ 126 h 2533"/>
                  <a:gd name="T18" fmla="*/ 2214 w 2730"/>
                  <a:gd name="T19" fmla="*/ 314 h 2533"/>
                  <a:gd name="T20" fmla="*/ 1971 w 2730"/>
                  <a:gd name="T21" fmla="*/ 623 h 2533"/>
                  <a:gd name="T22" fmla="*/ 1678 w 2730"/>
                  <a:gd name="T23" fmla="*/ 1089 h 2533"/>
                  <a:gd name="T24" fmla="*/ 1102 w 2730"/>
                  <a:gd name="T25" fmla="*/ 1953 h 2533"/>
                  <a:gd name="T26" fmla="*/ 554 w 2730"/>
                  <a:gd name="T27" fmla="*/ 2440 h 2533"/>
                  <a:gd name="T28" fmla="*/ 41 w 2730"/>
                  <a:gd name="T29" fmla="*/ 2512 h 2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gradFill rotWithShape="1">
                <a:gsLst>
                  <a:gs pos="0">
                    <a:srgbClr val="C7FF29">
                      <a:gamma/>
                      <a:shade val="0"/>
                      <a:invGamma/>
                    </a:srgbClr>
                  </a:gs>
                  <a:gs pos="50000">
                    <a:srgbClr val="C7FF29"/>
                  </a:gs>
                  <a:gs pos="100000">
                    <a:srgbClr val="C7FF29">
                      <a:gamma/>
                      <a:shade val="0"/>
                      <a:invGamma/>
                    </a:srgbClr>
                  </a:gs>
                </a:gsLst>
                <a:lin ang="5400000" scaled="1"/>
              </a:gradFill>
              <a:ln>
                <a:noFill/>
              </a:ln>
              <a:effectLst/>
              <a:extLst>
                <a:ext uri="{91240B29-F687-4F45-9708-019B960494DF}">
                  <a14:hiddenLine xmlns:a14="http://schemas.microsoft.com/office/drawing/2010/main" w="9525">
                    <a:solidFill>
                      <a:srgbClr val="33CC33"/>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00" name="Freeform 5666"/>
              <p:cNvSpPr>
                <a:spLocks noChangeAspect="1"/>
              </p:cNvSpPr>
              <p:nvPr/>
            </p:nvSpPr>
            <p:spPr bwMode="auto">
              <a:xfrm>
                <a:off x="920" y="1811"/>
                <a:ext cx="142" cy="132"/>
              </a:xfrm>
              <a:custGeom>
                <a:avLst/>
                <a:gdLst>
                  <a:gd name="T0" fmla="*/ 41 w 2730"/>
                  <a:gd name="T1" fmla="*/ 2512 h 2533"/>
                  <a:gd name="T2" fmla="*/ 310 w 2730"/>
                  <a:gd name="T3" fmla="*/ 2397 h 2533"/>
                  <a:gd name="T4" fmla="*/ 550 w 2730"/>
                  <a:gd name="T5" fmla="*/ 2186 h 2533"/>
                  <a:gd name="T6" fmla="*/ 742 w 2730"/>
                  <a:gd name="T7" fmla="*/ 1924 h 2533"/>
                  <a:gd name="T8" fmla="*/ 1261 w 2730"/>
                  <a:gd name="T9" fmla="*/ 1084 h 2533"/>
                  <a:gd name="T10" fmla="*/ 1831 w 2730"/>
                  <a:gd name="T11" fmla="*/ 342 h 2533"/>
                  <a:gd name="T12" fmla="*/ 2282 w 2730"/>
                  <a:gd name="T13" fmla="*/ 54 h 2533"/>
                  <a:gd name="T14" fmla="*/ 2703 w 2730"/>
                  <a:gd name="T15" fmla="*/ 18 h 2533"/>
                  <a:gd name="T16" fmla="*/ 2441 w 2730"/>
                  <a:gd name="T17" fmla="*/ 126 h 2533"/>
                  <a:gd name="T18" fmla="*/ 2214 w 2730"/>
                  <a:gd name="T19" fmla="*/ 314 h 2533"/>
                  <a:gd name="T20" fmla="*/ 1971 w 2730"/>
                  <a:gd name="T21" fmla="*/ 623 h 2533"/>
                  <a:gd name="T22" fmla="*/ 1678 w 2730"/>
                  <a:gd name="T23" fmla="*/ 1089 h 2533"/>
                  <a:gd name="T24" fmla="*/ 1102 w 2730"/>
                  <a:gd name="T25" fmla="*/ 1953 h 2533"/>
                  <a:gd name="T26" fmla="*/ 554 w 2730"/>
                  <a:gd name="T27" fmla="*/ 2440 h 2533"/>
                  <a:gd name="T28" fmla="*/ 41 w 2730"/>
                  <a:gd name="T29" fmla="*/ 2512 h 2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gradFill rotWithShape="1">
                <a:gsLst>
                  <a:gs pos="0">
                    <a:srgbClr val="4D0808"/>
                  </a:gs>
                  <a:gs pos="15000">
                    <a:srgbClr val="FF0300"/>
                  </a:gs>
                  <a:gs pos="27500">
                    <a:srgbClr val="FF7A00"/>
                  </a:gs>
                  <a:gs pos="50000">
                    <a:srgbClr val="FFF200"/>
                  </a:gs>
                  <a:gs pos="72500">
                    <a:srgbClr val="FF7A00"/>
                  </a:gs>
                  <a:gs pos="85000">
                    <a:srgbClr val="FF0300"/>
                  </a:gs>
                  <a:gs pos="100000">
                    <a:srgbClr val="4D0808"/>
                  </a:gs>
                </a:gsLst>
                <a:lin ang="5400000" scaled="1"/>
              </a:gradFill>
              <a:ln>
                <a:noFill/>
              </a:ln>
              <a:effectLst/>
              <a:extLst>
                <a:ext uri="{91240B29-F687-4F45-9708-019B960494DF}">
                  <a14:hiddenLine xmlns:a14="http://schemas.microsoft.com/office/drawing/2010/main" w="9525">
                    <a:solidFill>
                      <a:srgbClr val="FF99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01" name="Freeform 5667"/>
              <p:cNvSpPr>
                <a:spLocks noChangeAspect="1"/>
              </p:cNvSpPr>
              <p:nvPr/>
            </p:nvSpPr>
            <p:spPr bwMode="auto">
              <a:xfrm>
                <a:off x="1113" y="1811"/>
                <a:ext cx="142" cy="132"/>
              </a:xfrm>
              <a:custGeom>
                <a:avLst/>
                <a:gdLst>
                  <a:gd name="T0" fmla="*/ 41 w 2730"/>
                  <a:gd name="T1" fmla="*/ 2512 h 2533"/>
                  <a:gd name="T2" fmla="*/ 310 w 2730"/>
                  <a:gd name="T3" fmla="*/ 2397 h 2533"/>
                  <a:gd name="T4" fmla="*/ 550 w 2730"/>
                  <a:gd name="T5" fmla="*/ 2186 h 2533"/>
                  <a:gd name="T6" fmla="*/ 742 w 2730"/>
                  <a:gd name="T7" fmla="*/ 1924 h 2533"/>
                  <a:gd name="T8" fmla="*/ 1261 w 2730"/>
                  <a:gd name="T9" fmla="*/ 1084 h 2533"/>
                  <a:gd name="T10" fmla="*/ 1831 w 2730"/>
                  <a:gd name="T11" fmla="*/ 342 h 2533"/>
                  <a:gd name="T12" fmla="*/ 2282 w 2730"/>
                  <a:gd name="T13" fmla="*/ 54 h 2533"/>
                  <a:gd name="T14" fmla="*/ 2703 w 2730"/>
                  <a:gd name="T15" fmla="*/ 18 h 2533"/>
                  <a:gd name="T16" fmla="*/ 2441 w 2730"/>
                  <a:gd name="T17" fmla="*/ 126 h 2533"/>
                  <a:gd name="T18" fmla="*/ 2214 w 2730"/>
                  <a:gd name="T19" fmla="*/ 314 h 2533"/>
                  <a:gd name="T20" fmla="*/ 1971 w 2730"/>
                  <a:gd name="T21" fmla="*/ 623 h 2533"/>
                  <a:gd name="T22" fmla="*/ 1678 w 2730"/>
                  <a:gd name="T23" fmla="*/ 1089 h 2533"/>
                  <a:gd name="T24" fmla="*/ 1102 w 2730"/>
                  <a:gd name="T25" fmla="*/ 1953 h 2533"/>
                  <a:gd name="T26" fmla="*/ 554 w 2730"/>
                  <a:gd name="T27" fmla="*/ 2440 h 2533"/>
                  <a:gd name="T28" fmla="*/ 41 w 2730"/>
                  <a:gd name="T29" fmla="*/ 2512 h 2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gradFill rotWithShape="1">
                <a:gsLst>
                  <a:gs pos="0">
                    <a:srgbClr val="C7FF29">
                      <a:gamma/>
                      <a:shade val="0"/>
                      <a:invGamma/>
                    </a:srgbClr>
                  </a:gs>
                  <a:gs pos="50000">
                    <a:srgbClr val="C7FF29"/>
                  </a:gs>
                  <a:gs pos="100000">
                    <a:srgbClr val="C7FF29">
                      <a:gamma/>
                      <a:shade val="0"/>
                      <a:invGamma/>
                    </a:srgbClr>
                  </a:gs>
                </a:gsLst>
                <a:lin ang="5400000" scaled="1"/>
              </a:gradFill>
              <a:ln>
                <a:noFill/>
              </a:ln>
              <a:effectLst/>
              <a:extLst>
                <a:ext uri="{91240B29-F687-4F45-9708-019B960494DF}">
                  <a14:hiddenLine xmlns:a14="http://schemas.microsoft.com/office/drawing/2010/main" w="9525">
                    <a:solidFill>
                      <a:srgbClr val="33CC33"/>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02" name="Freeform 5668"/>
              <p:cNvSpPr>
                <a:spLocks noChangeAspect="1"/>
              </p:cNvSpPr>
              <p:nvPr/>
            </p:nvSpPr>
            <p:spPr bwMode="auto">
              <a:xfrm>
                <a:off x="103" y="1811"/>
                <a:ext cx="142" cy="132"/>
              </a:xfrm>
              <a:custGeom>
                <a:avLst/>
                <a:gdLst>
                  <a:gd name="T0" fmla="*/ 41 w 2730"/>
                  <a:gd name="T1" fmla="*/ 2512 h 2533"/>
                  <a:gd name="T2" fmla="*/ 310 w 2730"/>
                  <a:gd name="T3" fmla="*/ 2397 h 2533"/>
                  <a:gd name="T4" fmla="*/ 550 w 2730"/>
                  <a:gd name="T5" fmla="*/ 2186 h 2533"/>
                  <a:gd name="T6" fmla="*/ 742 w 2730"/>
                  <a:gd name="T7" fmla="*/ 1924 h 2533"/>
                  <a:gd name="T8" fmla="*/ 1261 w 2730"/>
                  <a:gd name="T9" fmla="*/ 1084 h 2533"/>
                  <a:gd name="T10" fmla="*/ 1831 w 2730"/>
                  <a:gd name="T11" fmla="*/ 342 h 2533"/>
                  <a:gd name="T12" fmla="*/ 2282 w 2730"/>
                  <a:gd name="T13" fmla="*/ 54 h 2533"/>
                  <a:gd name="T14" fmla="*/ 2703 w 2730"/>
                  <a:gd name="T15" fmla="*/ 18 h 2533"/>
                  <a:gd name="T16" fmla="*/ 2441 w 2730"/>
                  <a:gd name="T17" fmla="*/ 126 h 2533"/>
                  <a:gd name="T18" fmla="*/ 2214 w 2730"/>
                  <a:gd name="T19" fmla="*/ 314 h 2533"/>
                  <a:gd name="T20" fmla="*/ 1971 w 2730"/>
                  <a:gd name="T21" fmla="*/ 623 h 2533"/>
                  <a:gd name="T22" fmla="*/ 1678 w 2730"/>
                  <a:gd name="T23" fmla="*/ 1089 h 2533"/>
                  <a:gd name="T24" fmla="*/ 1102 w 2730"/>
                  <a:gd name="T25" fmla="*/ 1953 h 2533"/>
                  <a:gd name="T26" fmla="*/ 554 w 2730"/>
                  <a:gd name="T27" fmla="*/ 2440 h 2533"/>
                  <a:gd name="T28" fmla="*/ 41 w 2730"/>
                  <a:gd name="T29" fmla="*/ 2512 h 2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gradFill rotWithShape="1">
                <a:gsLst>
                  <a:gs pos="0">
                    <a:srgbClr val="4D0808"/>
                  </a:gs>
                  <a:gs pos="15000">
                    <a:srgbClr val="FF0300"/>
                  </a:gs>
                  <a:gs pos="27500">
                    <a:srgbClr val="FF7A00"/>
                  </a:gs>
                  <a:gs pos="50000">
                    <a:srgbClr val="FFF200"/>
                  </a:gs>
                  <a:gs pos="72500">
                    <a:srgbClr val="FF7A00"/>
                  </a:gs>
                  <a:gs pos="85000">
                    <a:srgbClr val="FF0300"/>
                  </a:gs>
                  <a:gs pos="100000">
                    <a:srgbClr val="4D0808"/>
                  </a:gs>
                </a:gsLst>
                <a:lin ang="5400000" scaled="1"/>
              </a:gradFill>
              <a:ln>
                <a:noFill/>
              </a:ln>
              <a:effectLst/>
              <a:extLst>
                <a:ext uri="{91240B29-F687-4F45-9708-019B960494DF}">
                  <a14:hiddenLine xmlns:a14="http://schemas.microsoft.com/office/drawing/2010/main" w="3175" cmpd="sng">
                    <a:solidFill>
                      <a:srgbClr val="FF99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903" name="Group 5669"/>
              <p:cNvGrpSpPr>
                <a:grpSpLocks noChangeAspect="1"/>
              </p:cNvGrpSpPr>
              <p:nvPr/>
            </p:nvGrpSpPr>
            <p:grpSpPr bwMode="auto">
              <a:xfrm>
                <a:off x="237" y="1812"/>
                <a:ext cx="11" cy="86"/>
                <a:chOff x="1015" y="2428"/>
                <a:chExt cx="46" cy="372"/>
              </a:xfrm>
            </p:grpSpPr>
            <p:sp>
              <p:nvSpPr>
                <p:cNvPr id="1993" name="AutoShape 5670"/>
                <p:cNvSpPr>
                  <a:spLocks noChangeAspect="1" noChangeArrowheads="1"/>
                </p:cNvSpPr>
                <p:nvPr/>
              </p:nvSpPr>
              <p:spPr bwMode="auto">
                <a:xfrm>
                  <a:off x="1015" y="2428"/>
                  <a:ext cx="46" cy="189"/>
                </a:xfrm>
                <a:prstGeom prst="roundRect">
                  <a:avLst>
                    <a:gd name="adj" fmla="val 16667"/>
                  </a:avLst>
                </a:prstGeom>
                <a:solidFill>
                  <a:srgbClr val="00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94" name="AutoShape 5671"/>
                <p:cNvSpPr>
                  <a:spLocks noChangeAspect="1" noChangeArrowheads="1"/>
                </p:cNvSpPr>
                <p:nvPr/>
              </p:nvSpPr>
              <p:spPr bwMode="auto">
                <a:xfrm>
                  <a:off x="1015" y="2611"/>
                  <a:ext cx="46" cy="189"/>
                </a:xfrm>
                <a:prstGeom prst="roundRect">
                  <a:avLst>
                    <a:gd name="adj" fmla="val 16667"/>
                  </a:avLst>
                </a:prstGeom>
                <a:gradFill rotWithShape="1">
                  <a:gsLst>
                    <a:gs pos="0">
                      <a:srgbClr val="8488C4"/>
                    </a:gs>
                    <a:gs pos="53000">
                      <a:srgbClr val="D4DEFF"/>
                    </a:gs>
                    <a:gs pos="83000">
                      <a:srgbClr val="D4DEFF"/>
                    </a:gs>
                    <a:gs pos="100000">
                      <a:srgbClr val="96AB94"/>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904" name="Group 5672"/>
              <p:cNvGrpSpPr>
                <a:grpSpLocks noChangeAspect="1"/>
              </p:cNvGrpSpPr>
              <p:nvPr/>
            </p:nvGrpSpPr>
            <p:grpSpPr bwMode="auto">
              <a:xfrm>
                <a:off x="402" y="1827"/>
                <a:ext cx="9" cy="104"/>
                <a:chOff x="1790" y="2461"/>
                <a:chExt cx="40" cy="447"/>
              </a:xfrm>
            </p:grpSpPr>
            <p:sp>
              <p:nvSpPr>
                <p:cNvPr id="1991" name="AutoShape 5673"/>
                <p:cNvSpPr>
                  <a:spLocks noChangeAspect="1" noChangeArrowheads="1"/>
                </p:cNvSpPr>
                <p:nvPr/>
              </p:nvSpPr>
              <p:spPr bwMode="auto">
                <a:xfrm>
                  <a:off x="1790" y="2461"/>
                  <a:ext cx="40" cy="223"/>
                </a:xfrm>
                <a:prstGeom prst="roundRect">
                  <a:avLst>
                    <a:gd name="adj" fmla="val 16667"/>
                  </a:avLst>
                </a:prstGeom>
                <a:gradFill rotWithShape="1">
                  <a:gsLst>
                    <a:gs pos="0">
                      <a:srgbClr val="8C3D91"/>
                    </a:gs>
                    <a:gs pos="12000">
                      <a:srgbClr val="7005D4"/>
                    </a:gs>
                    <a:gs pos="30000">
                      <a:srgbClr val="181CC7"/>
                    </a:gs>
                    <a:gs pos="60001">
                      <a:srgbClr val="0A128C"/>
                    </a:gs>
                    <a:gs pos="100000">
                      <a:srgbClr val="0000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92" name="AutoShape 5674"/>
                <p:cNvSpPr>
                  <a:spLocks noChangeAspect="1" noChangeArrowheads="1"/>
                </p:cNvSpPr>
                <p:nvPr/>
              </p:nvSpPr>
              <p:spPr bwMode="auto">
                <a:xfrm>
                  <a:off x="1790" y="2684"/>
                  <a:ext cx="40" cy="224"/>
                </a:xfrm>
                <a:prstGeom prst="roundRect">
                  <a:avLst>
                    <a:gd name="adj" fmla="val 16667"/>
                  </a:avLst>
                </a:prstGeom>
                <a:gradFill rotWithShape="1">
                  <a:gsLst>
                    <a:gs pos="0">
                      <a:srgbClr val="FFF200"/>
                    </a:gs>
                    <a:gs pos="45000">
                      <a:srgbClr val="FF7A00"/>
                    </a:gs>
                    <a:gs pos="70000">
                      <a:srgbClr val="FF0300"/>
                    </a:gs>
                    <a:gs pos="100000">
                      <a:srgbClr val="4D0808"/>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905" name="Group 5675"/>
              <p:cNvGrpSpPr>
                <a:grpSpLocks noChangeAspect="1"/>
              </p:cNvGrpSpPr>
              <p:nvPr/>
            </p:nvGrpSpPr>
            <p:grpSpPr bwMode="auto">
              <a:xfrm>
                <a:off x="268" y="1824"/>
                <a:ext cx="9" cy="107"/>
                <a:chOff x="1151" y="2490"/>
                <a:chExt cx="40" cy="455"/>
              </a:xfrm>
            </p:grpSpPr>
            <p:sp>
              <p:nvSpPr>
                <p:cNvPr id="1989" name="AutoShape 5676"/>
                <p:cNvSpPr>
                  <a:spLocks noChangeAspect="1" noChangeArrowheads="1"/>
                </p:cNvSpPr>
                <p:nvPr/>
              </p:nvSpPr>
              <p:spPr bwMode="auto">
                <a:xfrm>
                  <a:off x="1151" y="2716"/>
                  <a:ext cx="40" cy="229"/>
                </a:xfrm>
                <a:prstGeom prst="roundRect">
                  <a:avLst>
                    <a:gd name="adj" fmla="val 16667"/>
                  </a:avLst>
                </a:prstGeom>
                <a:gradFill rotWithShape="1">
                  <a:gsLst>
                    <a:gs pos="0">
                      <a:srgbClr val="8C3D91"/>
                    </a:gs>
                    <a:gs pos="12000">
                      <a:srgbClr val="7005D4"/>
                    </a:gs>
                    <a:gs pos="30000">
                      <a:srgbClr val="181CC7"/>
                    </a:gs>
                    <a:gs pos="60001">
                      <a:srgbClr val="0A128C"/>
                    </a:gs>
                    <a:gs pos="100000">
                      <a:srgbClr val="0000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90" name="AutoShape 5677"/>
                <p:cNvSpPr>
                  <a:spLocks noChangeAspect="1" noChangeArrowheads="1"/>
                </p:cNvSpPr>
                <p:nvPr/>
              </p:nvSpPr>
              <p:spPr bwMode="auto">
                <a:xfrm>
                  <a:off x="1151" y="2490"/>
                  <a:ext cx="40" cy="229"/>
                </a:xfrm>
                <a:prstGeom prst="roundRect">
                  <a:avLst>
                    <a:gd name="adj" fmla="val 16667"/>
                  </a:avLst>
                </a:prstGeom>
                <a:gradFill rotWithShape="1">
                  <a:gsLst>
                    <a:gs pos="0">
                      <a:srgbClr val="FFF200"/>
                    </a:gs>
                    <a:gs pos="45000">
                      <a:srgbClr val="FF7A00"/>
                    </a:gs>
                    <a:gs pos="70000">
                      <a:srgbClr val="FF0300"/>
                    </a:gs>
                    <a:gs pos="100000">
                      <a:srgbClr val="4D0808"/>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906" name="Group 5678"/>
              <p:cNvGrpSpPr>
                <a:grpSpLocks noChangeAspect="1"/>
              </p:cNvGrpSpPr>
              <p:nvPr/>
            </p:nvGrpSpPr>
            <p:grpSpPr bwMode="auto">
              <a:xfrm>
                <a:off x="432" y="1815"/>
                <a:ext cx="9" cy="75"/>
                <a:chOff x="1914" y="2425"/>
                <a:chExt cx="40" cy="326"/>
              </a:xfrm>
            </p:grpSpPr>
            <p:sp>
              <p:nvSpPr>
                <p:cNvPr id="1987" name="AutoShape 5679"/>
                <p:cNvSpPr>
                  <a:spLocks noChangeAspect="1" noChangeArrowheads="1"/>
                </p:cNvSpPr>
                <p:nvPr/>
              </p:nvSpPr>
              <p:spPr bwMode="auto">
                <a:xfrm>
                  <a:off x="1914" y="2425"/>
                  <a:ext cx="40" cy="163"/>
                </a:xfrm>
                <a:prstGeom prst="roundRect">
                  <a:avLst>
                    <a:gd name="adj" fmla="val 16667"/>
                  </a:avLst>
                </a:prstGeom>
                <a:solidFill>
                  <a:srgbClr val="00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88" name="AutoShape 5680"/>
                <p:cNvSpPr>
                  <a:spLocks noChangeAspect="1" noChangeArrowheads="1"/>
                </p:cNvSpPr>
                <p:nvPr/>
              </p:nvSpPr>
              <p:spPr bwMode="auto">
                <a:xfrm>
                  <a:off x="1914" y="2588"/>
                  <a:ext cx="40" cy="163"/>
                </a:xfrm>
                <a:prstGeom prst="roundRect">
                  <a:avLst>
                    <a:gd name="adj" fmla="val 16667"/>
                  </a:avLst>
                </a:prstGeom>
                <a:gradFill rotWithShape="1">
                  <a:gsLst>
                    <a:gs pos="0">
                      <a:srgbClr val="8488C4"/>
                    </a:gs>
                    <a:gs pos="53000">
                      <a:srgbClr val="D4DEFF"/>
                    </a:gs>
                    <a:gs pos="83000">
                      <a:srgbClr val="D4DEFF"/>
                    </a:gs>
                    <a:gs pos="100000">
                      <a:srgbClr val="96AB94"/>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907" name="Group 5681"/>
              <p:cNvGrpSpPr>
                <a:grpSpLocks noChangeAspect="1"/>
              </p:cNvGrpSpPr>
              <p:nvPr/>
            </p:nvGrpSpPr>
            <p:grpSpPr bwMode="auto">
              <a:xfrm>
                <a:off x="298" y="1861"/>
                <a:ext cx="9" cy="78"/>
                <a:chOff x="1284" y="2652"/>
                <a:chExt cx="40" cy="337"/>
              </a:xfrm>
            </p:grpSpPr>
            <p:sp>
              <p:nvSpPr>
                <p:cNvPr id="1985" name="AutoShape 5682"/>
                <p:cNvSpPr>
                  <a:spLocks noChangeAspect="1" noChangeArrowheads="1"/>
                </p:cNvSpPr>
                <p:nvPr/>
              </p:nvSpPr>
              <p:spPr bwMode="auto">
                <a:xfrm>
                  <a:off x="1284" y="2821"/>
                  <a:ext cx="40" cy="168"/>
                </a:xfrm>
                <a:prstGeom prst="roundRect">
                  <a:avLst>
                    <a:gd name="adj" fmla="val 16667"/>
                  </a:avLst>
                </a:prstGeom>
                <a:solidFill>
                  <a:srgbClr val="00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86" name="AutoShape 5683"/>
                <p:cNvSpPr>
                  <a:spLocks noChangeAspect="1" noChangeArrowheads="1"/>
                </p:cNvSpPr>
                <p:nvPr/>
              </p:nvSpPr>
              <p:spPr bwMode="auto">
                <a:xfrm>
                  <a:off x="1284" y="2652"/>
                  <a:ext cx="40" cy="168"/>
                </a:xfrm>
                <a:prstGeom prst="roundRect">
                  <a:avLst>
                    <a:gd name="adj" fmla="val 16667"/>
                  </a:avLst>
                </a:prstGeom>
                <a:gradFill rotWithShape="1">
                  <a:gsLst>
                    <a:gs pos="0">
                      <a:srgbClr val="8488C4"/>
                    </a:gs>
                    <a:gs pos="53000">
                      <a:srgbClr val="D4DEFF"/>
                    </a:gs>
                    <a:gs pos="83000">
                      <a:srgbClr val="D4DEFF"/>
                    </a:gs>
                    <a:gs pos="100000">
                      <a:srgbClr val="96AB94"/>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908" name="Group 5684"/>
              <p:cNvGrpSpPr>
                <a:grpSpLocks noChangeAspect="1"/>
              </p:cNvGrpSpPr>
              <p:nvPr/>
            </p:nvGrpSpPr>
            <p:grpSpPr bwMode="auto">
              <a:xfrm>
                <a:off x="370" y="1861"/>
                <a:ext cx="9" cy="82"/>
                <a:chOff x="1658" y="2628"/>
                <a:chExt cx="40" cy="355"/>
              </a:xfrm>
            </p:grpSpPr>
            <p:sp>
              <p:nvSpPr>
                <p:cNvPr id="1983" name="AutoShape 5685"/>
                <p:cNvSpPr>
                  <a:spLocks noChangeAspect="1" noChangeArrowheads="1"/>
                </p:cNvSpPr>
                <p:nvPr/>
              </p:nvSpPr>
              <p:spPr bwMode="auto">
                <a:xfrm>
                  <a:off x="1658" y="2628"/>
                  <a:ext cx="40" cy="178"/>
                </a:xfrm>
                <a:prstGeom prst="roundRect">
                  <a:avLst>
                    <a:gd name="adj" fmla="val 16667"/>
                  </a:avLst>
                </a:prstGeom>
                <a:gradFill rotWithShape="1">
                  <a:gsLst>
                    <a:gs pos="0">
                      <a:srgbClr val="8C3D91"/>
                    </a:gs>
                    <a:gs pos="12000">
                      <a:srgbClr val="7005D4"/>
                    </a:gs>
                    <a:gs pos="30000">
                      <a:srgbClr val="181CC7"/>
                    </a:gs>
                    <a:gs pos="60001">
                      <a:srgbClr val="0A128C"/>
                    </a:gs>
                    <a:gs pos="100000">
                      <a:srgbClr val="0000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84" name="AutoShape 5686"/>
                <p:cNvSpPr>
                  <a:spLocks noChangeAspect="1" noChangeArrowheads="1"/>
                </p:cNvSpPr>
                <p:nvPr/>
              </p:nvSpPr>
              <p:spPr bwMode="auto">
                <a:xfrm>
                  <a:off x="1658" y="2805"/>
                  <a:ext cx="40" cy="178"/>
                </a:xfrm>
                <a:prstGeom prst="roundRect">
                  <a:avLst>
                    <a:gd name="adj" fmla="val 16667"/>
                  </a:avLst>
                </a:prstGeom>
                <a:gradFill rotWithShape="1">
                  <a:gsLst>
                    <a:gs pos="0">
                      <a:srgbClr val="FFF200"/>
                    </a:gs>
                    <a:gs pos="45000">
                      <a:srgbClr val="FF7A00"/>
                    </a:gs>
                    <a:gs pos="70000">
                      <a:srgbClr val="FF0300"/>
                    </a:gs>
                    <a:gs pos="100000">
                      <a:srgbClr val="4D0808"/>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909" name="Group 5687"/>
              <p:cNvGrpSpPr>
                <a:grpSpLocks noChangeAspect="1"/>
              </p:cNvGrpSpPr>
              <p:nvPr/>
            </p:nvGrpSpPr>
            <p:grpSpPr bwMode="auto">
              <a:xfrm>
                <a:off x="341" y="1903"/>
                <a:ext cx="10" cy="28"/>
                <a:chOff x="1516" y="2835"/>
                <a:chExt cx="42" cy="123"/>
              </a:xfrm>
            </p:grpSpPr>
            <p:sp>
              <p:nvSpPr>
                <p:cNvPr id="1981" name="AutoShape 5688"/>
                <p:cNvSpPr>
                  <a:spLocks noChangeAspect="1" noChangeArrowheads="1"/>
                </p:cNvSpPr>
                <p:nvPr/>
              </p:nvSpPr>
              <p:spPr bwMode="auto">
                <a:xfrm>
                  <a:off x="1516" y="2897"/>
                  <a:ext cx="42" cy="61"/>
                </a:xfrm>
                <a:prstGeom prst="roundRect">
                  <a:avLst>
                    <a:gd name="adj" fmla="val 16667"/>
                  </a:avLst>
                </a:prstGeom>
                <a:gradFill rotWithShape="1">
                  <a:gsLst>
                    <a:gs pos="0">
                      <a:srgbClr val="8488C4"/>
                    </a:gs>
                    <a:gs pos="53000">
                      <a:srgbClr val="D4DEFF"/>
                    </a:gs>
                    <a:gs pos="83000">
                      <a:srgbClr val="D4DEFF"/>
                    </a:gs>
                    <a:gs pos="100000">
                      <a:srgbClr val="96AB94"/>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82" name="AutoShape 5689"/>
                <p:cNvSpPr>
                  <a:spLocks noChangeAspect="1" noChangeArrowheads="1"/>
                </p:cNvSpPr>
                <p:nvPr/>
              </p:nvSpPr>
              <p:spPr bwMode="auto">
                <a:xfrm>
                  <a:off x="1516" y="2835"/>
                  <a:ext cx="42" cy="62"/>
                </a:xfrm>
                <a:prstGeom prst="roundRect">
                  <a:avLst>
                    <a:gd name="adj" fmla="val 16667"/>
                  </a:avLst>
                </a:prstGeom>
                <a:solidFill>
                  <a:srgbClr val="00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910" name="Group 5690"/>
              <p:cNvGrpSpPr>
                <a:grpSpLocks noChangeAspect="1"/>
              </p:cNvGrpSpPr>
              <p:nvPr/>
            </p:nvGrpSpPr>
            <p:grpSpPr bwMode="auto">
              <a:xfrm>
                <a:off x="529" y="1819"/>
                <a:ext cx="9" cy="102"/>
                <a:chOff x="2195" y="2463"/>
                <a:chExt cx="40" cy="442"/>
              </a:xfrm>
            </p:grpSpPr>
            <p:sp>
              <p:nvSpPr>
                <p:cNvPr id="1979" name="AutoShape 5691"/>
                <p:cNvSpPr>
                  <a:spLocks noChangeAspect="1" noChangeArrowheads="1"/>
                </p:cNvSpPr>
                <p:nvPr/>
              </p:nvSpPr>
              <p:spPr bwMode="auto">
                <a:xfrm>
                  <a:off x="2195" y="2684"/>
                  <a:ext cx="40" cy="221"/>
                </a:xfrm>
                <a:prstGeom prst="roundRect">
                  <a:avLst>
                    <a:gd name="adj" fmla="val 16667"/>
                  </a:avLst>
                </a:prstGeom>
                <a:solidFill>
                  <a:srgbClr val="00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80" name="AutoShape 5692"/>
                <p:cNvSpPr>
                  <a:spLocks noChangeAspect="1" noChangeArrowheads="1"/>
                </p:cNvSpPr>
                <p:nvPr/>
              </p:nvSpPr>
              <p:spPr bwMode="auto">
                <a:xfrm>
                  <a:off x="2195" y="2463"/>
                  <a:ext cx="40" cy="221"/>
                </a:xfrm>
                <a:prstGeom prst="roundRect">
                  <a:avLst>
                    <a:gd name="adj" fmla="val 16667"/>
                  </a:avLst>
                </a:prstGeom>
                <a:gradFill rotWithShape="1">
                  <a:gsLst>
                    <a:gs pos="0">
                      <a:srgbClr val="8488C4"/>
                    </a:gs>
                    <a:gs pos="53000">
                      <a:srgbClr val="D4DEFF"/>
                    </a:gs>
                    <a:gs pos="83000">
                      <a:srgbClr val="D4DEFF"/>
                    </a:gs>
                    <a:gs pos="100000">
                      <a:srgbClr val="96AB94"/>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911" name="Group 5693"/>
              <p:cNvGrpSpPr>
                <a:grpSpLocks noChangeAspect="1"/>
              </p:cNvGrpSpPr>
              <p:nvPr/>
            </p:nvGrpSpPr>
            <p:grpSpPr bwMode="auto">
              <a:xfrm>
                <a:off x="561" y="1851"/>
                <a:ext cx="10" cy="90"/>
                <a:chOff x="2329" y="2599"/>
                <a:chExt cx="43" cy="386"/>
              </a:xfrm>
            </p:grpSpPr>
            <p:sp>
              <p:nvSpPr>
                <p:cNvPr id="1977" name="AutoShape 5694"/>
                <p:cNvSpPr>
                  <a:spLocks noChangeAspect="1" noChangeArrowheads="1"/>
                </p:cNvSpPr>
                <p:nvPr/>
              </p:nvSpPr>
              <p:spPr bwMode="auto">
                <a:xfrm>
                  <a:off x="2329" y="2791"/>
                  <a:ext cx="43" cy="194"/>
                </a:xfrm>
                <a:prstGeom prst="roundRect">
                  <a:avLst>
                    <a:gd name="adj" fmla="val 16667"/>
                  </a:avLst>
                </a:prstGeom>
                <a:gradFill rotWithShape="1">
                  <a:gsLst>
                    <a:gs pos="0">
                      <a:srgbClr val="8C3D91"/>
                    </a:gs>
                    <a:gs pos="12000">
                      <a:srgbClr val="7005D4"/>
                    </a:gs>
                    <a:gs pos="30000">
                      <a:srgbClr val="181CC7"/>
                    </a:gs>
                    <a:gs pos="60001">
                      <a:srgbClr val="0A128C"/>
                    </a:gs>
                    <a:gs pos="100000">
                      <a:srgbClr val="0000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78" name="AutoShape 5695"/>
                <p:cNvSpPr>
                  <a:spLocks noChangeAspect="1" noChangeArrowheads="1"/>
                </p:cNvSpPr>
                <p:nvPr/>
              </p:nvSpPr>
              <p:spPr bwMode="auto">
                <a:xfrm>
                  <a:off x="2329" y="2599"/>
                  <a:ext cx="43" cy="194"/>
                </a:xfrm>
                <a:prstGeom prst="roundRect">
                  <a:avLst>
                    <a:gd name="adj" fmla="val 16667"/>
                  </a:avLst>
                </a:prstGeom>
                <a:gradFill rotWithShape="1">
                  <a:gsLst>
                    <a:gs pos="0">
                      <a:srgbClr val="FFF200"/>
                    </a:gs>
                    <a:gs pos="45000">
                      <a:srgbClr val="FF7A00"/>
                    </a:gs>
                    <a:gs pos="70000">
                      <a:srgbClr val="FF0300"/>
                    </a:gs>
                    <a:gs pos="100000">
                      <a:srgbClr val="4D0808"/>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912" name="Group 5696"/>
              <p:cNvGrpSpPr>
                <a:grpSpLocks noChangeAspect="1"/>
              </p:cNvGrpSpPr>
              <p:nvPr/>
            </p:nvGrpSpPr>
            <p:grpSpPr bwMode="auto">
              <a:xfrm>
                <a:off x="461" y="1820"/>
                <a:ext cx="10" cy="37"/>
                <a:chOff x="2478" y="2807"/>
                <a:chExt cx="43" cy="178"/>
              </a:xfrm>
            </p:grpSpPr>
            <p:sp>
              <p:nvSpPr>
                <p:cNvPr id="1975" name="AutoShape 5697"/>
                <p:cNvSpPr>
                  <a:spLocks noChangeAspect="1" noChangeArrowheads="1"/>
                </p:cNvSpPr>
                <p:nvPr/>
              </p:nvSpPr>
              <p:spPr bwMode="auto">
                <a:xfrm>
                  <a:off x="2478" y="2807"/>
                  <a:ext cx="43" cy="89"/>
                </a:xfrm>
                <a:prstGeom prst="roundRect">
                  <a:avLst>
                    <a:gd name="adj" fmla="val 16667"/>
                  </a:avLst>
                </a:prstGeom>
                <a:gradFill rotWithShape="1">
                  <a:gsLst>
                    <a:gs pos="0">
                      <a:srgbClr val="8C3D91"/>
                    </a:gs>
                    <a:gs pos="12000">
                      <a:srgbClr val="7005D4"/>
                    </a:gs>
                    <a:gs pos="30000">
                      <a:srgbClr val="181CC7"/>
                    </a:gs>
                    <a:gs pos="60001">
                      <a:srgbClr val="0A128C"/>
                    </a:gs>
                    <a:gs pos="100000">
                      <a:srgbClr val="0000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76" name="AutoShape 5698"/>
                <p:cNvSpPr>
                  <a:spLocks noChangeAspect="1" noChangeArrowheads="1"/>
                </p:cNvSpPr>
                <p:nvPr/>
              </p:nvSpPr>
              <p:spPr bwMode="auto">
                <a:xfrm>
                  <a:off x="2478" y="2896"/>
                  <a:ext cx="43" cy="89"/>
                </a:xfrm>
                <a:prstGeom prst="roundRect">
                  <a:avLst>
                    <a:gd name="adj" fmla="val 16667"/>
                  </a:avLst>
                </a:prstGeom>
                <a:gradFill rotWithShape="1">
                  <a:gsLst>
                    <a:gs pos="0">
                      <a:srgbClr val="FFF200"/>
                    </a:gs>
                    <a:gs pos="45000">
                      <a:srgbClr val="FF7A00"/>
                    </a:gs>
                    <a:gs pos="70000">
                      <a:srgbClr val="FF0300"/>
                    </a:gs>
                    <a:gs pos="100000">
                      <a:srgbClr val="4D0808"/>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913" name="Group 5699"/>
              <p:cNvGrpSpPr>
                <a:grpSpLocks noChangeAspect="1"/>
              </p:cNvGrpSpPr>
              <p:nvPr/>
            </p:nvGrpSpPr>
            <p:grpSpPr bwMode="auto">
              <a:xfrm>
                <a:off x="498" y="1815"/>
                <a:ext cx="9" cy="62"/>
                <a:chOff x="2065" y="2441"/>
                <a:chExt cx="40" cy="272"/>
              </a:xfrm>
            </p:grpSpPr>
            <p:sp>
              <p:nvSpPr>
                <p:cNvPr id="1973" name="AutoShape 5700"/>
                <p:cNvSpPr>
                  <a:spLocks noChangeAspect="1" noChangeArrowheads="1"/>
                </p:cNvSpPr>
                <p:nvPr/>
              </p:nvSpPr>
              <p:spPr bwMode="auto">
                <a:xfrm>
                  <a:off x="2065" y="2576"/>
                  <a:ext cx="40" cy="137"/>
                </a:xfrm>
                <a:prstGeom prst="roundRect">
                  <a:avLst>
                    <a:gd name="adj" fmla="val 16667"/>
                  </a:avLst>
                </a:prstGeom>
                <a:gradFill rotWithShape="1">
                  <a:gsLst>
                    <a:gs pos="0">
                      <a:srgbClr val="8C3D91"/>
                    </a:gs>
                    <a:gs pos="12000">
                      <a:srgbClr val="7005D4"/>
                    </a:gs>
                    <a:gs pos="30000">
                      <a:srgbClr val="181CC7"/>
                    </a:gs>
                    <a:gs pos="60001">
                      <a:srgbClr val="0A128C"/>
                    </a:gs>
                    <a:gs pos="100000">
                      <a:srgbClr val="0000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74" name="AutoShape 5701"/>
                <p:cNvSpPr>
                  <a:spLocks noChangeAspect="1" noChangeArrowheads="1"/>
                </p:cNvSpPr>
                <p:nvPr/>
              </p:nvSpPr>
              <p:spPr bwMode="auto">
                <a:xfrm>
                  <a:off x="2065" y="2441"/>
                  <a:ext cx="40" cy="137"/>
                </a:xfrm>
                <a:prstGeom prst="roundRect">
                  <a:avLst>
                    <a:gd name="adj" fmla="val 16667"/>
                  </a:avLst>
                </a:prstGeom>
                <a:gradFill rotWithShape="1">
                  <a:gsLst>
                    <a:gs pos="0">
                      <a:srgbClr val="FFF200"/>
                    </a:gs>
                    <a:gs pos="45000">
                      <a:srgbClr val="FF7A00"/>
                    </a:gs>
                    <a:gs pos="70000">
                      <a:srgbClr val="FF0300"/>
                    </a:gs>
                    <a:gs pos="100000">
                      <a:srgbClr val="4D0808"/>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914" name="Group 5702"/>
              <p:cNvGrpSpPr>
                <a:grpSpLocks noChangeAspect="1"/>
              </p:cNvGrpSpPr>
              <p:nvPr/>
            </p:nvGrpSpPr>
            <p:grpSpPr bwMode="auto">
              <a:xfrm>
                <a:off x="593" y="1897"/>
                <a:ext cx="10" cy="37"/>
                <a:chOff x="2478" y="2807"/>
                <a:chExt cx="43" cy="178"/>
              </a:xfrm>
            </p:grpSpPr>
            <p:sp>
              <p:nvSpPr>
                <p:cNvPr id="1971" name="AutoShape 5703"/>
                <p:cNvSpPr>
                  <a:spLocks noChangeAspect="1" noChangeArrowheads="1"/>
                </p:cNvSpPr>
                <p:nvPr/>
              </p:nvSpPr>
              <p:spPr bwMode="auto">
                <a:xfrm>
                  <a:off x="2478" y="2807"/>
                  <a:ext cx="43" cy="89"/>
                </a:xfrm>
                <a:prstGeom prst="roundRect">
                  <a:avLst>
                    <a:gd name="adj" fmla="val 16667"/>
                  </a:avLst>
                </a:prstGeom>
                <a:gradFill rotWithShape="1">
                  <a:gsLst>
                    <a:gs pos="0">
                      <a:srgbClr val="8C3D91"/>
                    </a:gs>
                    <a:gs pos="12000">
                      <a:srgbClr val="7005D4"/>
                    </a:gs>
                    <a:gs pos="30000">
                      <a:srgbClr val="181CC7"/>
                    </a:gs>
                    <a:gs pos="60001">
                      <a:srgbClr val="0A128C"/>
                    </a:gs>
                    <a:gs pos="100000">
                      <a:srgbClr val="0000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72" name="AutoShape 5704"/>
                <p:cNvSpPr>
                  <a:spLocks noChangeAspect="1" noChangeArrowheads="1"/>
                </p:cNvSpPr>
                <p:nvPr/>
              </p:nvSpPr>
              <p:spPr bwMode="auto">
                <a:xfrm>
                  <a:off x="2478" y="2896"/>
                  <a:ext cx="43" cy="89"/>
                </a:xfrm>
                <a:prstGeom prst="roundRect">
                  <a:avLst>
                    <a:gd name="adj" fmla="val 16667"/>
                  </a:avLst>
                </a:prstGeom>
                <a:gradFill rotWithShape="1">
                  <a:gsLst>
                    <a:gs pos="0">
                      <a:srgbClr val="FFF200"/>
                    </a:gs>
                    <a:gs pos="45000">
                      <a:srgbClr val="FF7A00"/>
                    </a:gs>
                    <a:gs pos="70000">
                      <a:srgbClr val="FF0300"/>
                    </a:gs>
                    <a:gs pos="100000">
                      <a:srgbClr val="4D0808"/>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915" name="Group 5705"/>
              <p:cNvGrpSpPr>
                <a:grpSpLocks noChangeAspect="1"/>
              </p:cNvGrpSpPr>
              <p:nvPr/>
            </p:nvGrpSpPr>
            <p:grpSpPr bwMode="auto">
              <a:xfrm>
                <a:off x="720" y="1815"/>
                <a:ext cx="10" cy="52"/>
                <a:chOff x="3094" y="2443"/>
                <a:chExt cx="40" cy="183"/>
              </a:xfrm>
            </p:grpSpPr>
            <p:sp>
              <p:nvSpPr>
                <p:cNvPr id="1969" name="AutoShape 5706"/>
                <p:cNvSpPr>
                  <a:spLocks noChangeAspect="1" noChangeArrowheads="1"/>
                </p:cNvSpPr>
                <p:nvPr/>
              </p:nvSpPr>
              <p:spPr bwMode="auto">
                <a:xfrm flipV="1">
                  <a:off x="3094" y="2443"/>
                  <a:ext cx="40" cy="92"/>
                </a:xfrm>
                <a:prstGeom prst="roundRect">
                  <a:avLst>
                    <a:gd name="adj" fmla="val 16667"/>
                  </a:avLst>
                </a:prstGeom>
                <a:gradFill rotWithShape="1">
                  <a:gsLst>
                    <a:gs pos="0">
                      <a:srgbClr val="8C3D91"/>
                    </a:gs>
                    <a:gs pos="12000">
                      <a:srgbClr val="7005D4"/>
                    </a:gs>
                    <a:gs pos="30000">
                      <a:srgbClr val="181CC7"/>
                    </a:gs>
                    <a:gs pos="60001">
                      <a:srgbClr val="0A128C"/>
                    </a:gs>
                    <a:gs pos="100000">
                      <a:srgbClr val="0000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70" name="AutoShape 5707"/>
                <p:cNvSpPr>
                  <a:spLocks noChangeAspect="1" noChangeArrowheads="1"/>
                </p:cNvSpPr>
                <p:nvPr/>
              </p:nvSpPr>
              <p:spPr bwMode="auto">
                <a:xfrm flipV="1">
                  <a:off x="3094" y="2534"/>
                  <a:ext cx="40" cy="92"/>
                </a:xfrm>
                <a:prstGeom prst="roundRect">
                  <a:avLst>
                    <a:gd name="adj" fmla="val 16667"/>
                  </a:avLst>
                </a:prstGeom>
                <a:gradFill rotWithShape="1">
                  <a:gsLst>
                    <a:gs pos="0">
                      <a:srgbClr val="FFF200"/>
                    </a:gs>
                    <a:gs pos="45000">
                      <a:srgbClr val="FF7A00"/>
                    </a:gs>
                    <a:gs pos="70000">
                      <a:srgbClr val="FF0300"/>
                    </a:gs>
                    <a:gs pos="100000">
                      <a:srgbClr val="4D0808"/>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916" name="Group 5708"/>
              <p:cNvGrpSpPr>
                <a:grpSpLocks noChangeAspect="1"/>
              </p:cNvGrpSpPr>
              <p:nvPr/>
            </p:nvGrpSpPr>
            <p:grpSpPr bwMode="auto">
              <a:xfrm>
                <a:off x="693" y="1815"/>
                <a:ext cx="11" cy="95"/>
                <a:chOff x="2978" y="2432"/>
                <a:chExt cx="46" cy="375"/>
              </a:xfrm>
            </p:grpSpPr>
            <p:sp>
              <p:nvSpPr>
                <p:cNvPr id="1967" name="AutoShape 5709"/>
                <p:cNvSpPr>
                  <a:spLocks noChangeAspect="1" noChangeArrowheads="1"/>
                </p:cNvSpPr>
                <p:nvPr/>
              </p:nvSpPr>
              <p:spPr bwMode="auto">
                <a:xfrm>
                  <a:off x="2978" y="2619"/>
                  <a:ext cx="46" cy="188"/>
                </a:xfrm>
                <a:prstGeom prst="roundRect">
                  <a:avLst>
                    <a:gd name="adj" fmla="val 16667"/>
                  </a:avLst>
                </a:prstGeom>
                <a:gradFill rotWithShape="1">
                  <a:gsLst>
                    <a:gs pos="0">
                      <a:srgbClr val="8C3D91"/>
                    </a:gs>
                    <a:gs pos="12000">
                      <a:srgbClr val="7005D4"/>
                    </a:gs>
                    <a:gs pos="30000">
                      <a:srgbClr val="181CC7"/>
                    </a:gs>
                    <a:gs pos="60001">
                      <a:srgbClr val="0A128C"/>
                    </a:gs>
                    <a:gs pos="100000">
                      <a:srgbClr val="0000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68" name="AutoShape 5710"/>
                <p:cNvSpPr>
                  <a:spLocks noChangeAspect="1" noChangeArrowheads="1"/>
                </p:cNvSpPr>
                <p:nvPr/>
              </p:nvSpPr>
              <p:spPr bwMode="auto">
                <a:xfrm>
                  <a:off x="2978" y="2432"/>
                  <a:ext cx="46" cy="188"/>
                </a:xfrm>
                <a:prstGeom prst="roundRect">
                  <a:avLst>
                    <a:gd name="adj" fmla="val 16667"/>
                  </a:avLst>
                </a:prstGeom>
                <a:gradFill rotWithShape="1">
                  <a:gsLst>
                    <a:gs pos="0">
                      <a:srgbClr val="FFF200"/>
                    </a:gs>
                    <a:gs pos="45000">
                      <a:srgbClr val="FF7A00"/>
                    </a:gs>
                    <a:gs pos="70000">
                      <a:srgbClr val="FF0300"/>
                    </a:gs>
                    <a:gs pos="100000">
                      <a:srgbClr val="4D0808"/>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917" name="Group 5711"/>
              <p:cNvGrpSpPr>
                <a:grpSpLocks noChangeAspect="1"/>
              </p:cNvGrpSpPr>
              <p:nvPr/>
            </p:nvGrpSpPr>
            <p:grpSpPr bwMode="auto">
              <a:xfrm>
                <a:off x="662" y="1834"/>
                <a:ext cx="10" cy="102"/>
                <a:chOff x="2832" y="2516"/>
                <a:chExt cx="43" cy="436"/>
              </a:xfrm>
            </p:grpSpPr>
            <p:sp>
              <p:nvSpPr>
                <p:cNvPr id="1965" name="AutoShape 5712"/>
                <p:cNvSpPr>
                  <a:spLocks noChangeAspect="1" noChangeArrowheads="1"/>
                </p:cNvSpPr>
                <p:nvPr/>
              </p:nvSpPr>
              <p:spPr bwMode="auto">
                <a:xfrm flipV="1">
                  <a:off x="2832" y="2516"/>
                  <a:ext cx="43" cy="218"/>
                </a:xfrm>
                <a:prstGeom prst="roundRect">
                  <a:avLst>
                    <a:gd name="adj" fmla="val 16667"/>
                  </a:avLst>
                </a:prstGeom>
                <a:solidFill>
                  <a:srgbClr val="00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66" name="AutoShape 5713"/>
                <p:cNvSpPr>
                  <a:spLocks noChangeAspect="1" noChangeArrowheads="1"/>
                </p:cNvSpPr>
                <p:nvPr/>
              </p:nvSpPr>
              <p:spPr bwMode="auto">
                <a:xfrm flipV="1">
                  <a:off x="2832" y="2734"/>
                  <a:ext cx="43" cy="218"/>
                </a:xfrm>
                <a:prstGeom prst="roundRect">
                  <a:avLst>
                    <a:gd name="adj" fmla="val 16667"/>
                  </a:avLst>
                </a:prstGeom>
                <a:gradFill rotWithShape="1">
                  <a:gsLst>
                    <a:gs pos="0">
                      <a:srgbClr val="8488C4"/>
                    </a:gs>
                    <a:gs pos="53000">
                      <a:srgbClr val="D4DEFF"/>
                    </a:gs>
                    <a:gs pos="83000">
                      <a:srgbClr val="D4DEFF"/>
                    </a:gs>
                    <a:gs pos="100000">
                      <a:srgbClr val="96AB94"/>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918" name="Group 5714"/>
              <p:cNvGrpSpPr>
                <a:grpSpLocks noChangeAspect="1"/>
              </p:cNvGrpSpPr>
              <p:nvPr/>
            </p:nvGrpSpPr>
            <p:grpSpPr bwMode="auto">
              <a:xfrm>
                <a:off x="629" y="1886"/>
                <a:ext cx="9" cy="50"/>
                <a:chOff x="2668" y="2761"/>
                <a:chExt cx="40" cy="217"/>
              </a:xfrm>
            </p:grpSpPr>
            <p:sp>
              <p:nvSpPr>
                <p:cNvPr id="1963" name="AutoShape 5715"/>
                <p:cNvSpPr>
                  <a:spLocks noChangeAspect="1" noChangeArrowheads="1"/>
                </p:cNvSpPr>
                <p:nvPr/>
              </p:nvSpPr>
              <p:spPr bwMode="auto">
                <a:xfrm>
                  <a:off x="2668" y="2870"/>
                  <a:ext cx="40" cy="108"/>
                </a:xfrm>
                <a:prstGeom prst="roundRect">
                  <a:avLst>
                    <a:gd name="adj" fmla="val 16667"/>
                  </a:avLst>
                </a:prstGeom>
                <a:solidFill>
                  <a:srgbClr val="00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64" name="AutoShape 5716"/>
                <p:cNvSpPr>
                  <a:spLocks noChangeAspect="1" noChangeArrowheads="1"/>
                </p:cNvSpPr>
                <p:nvPr/>
              </p:nvSpPr>
              <p:spPr bwMode="auto">
                <a:xfrm>
                  <a:off x="2668" y="2761"/>
                  <a:ext cx="40" cy="108"/>
                </a:xfrm>
                <a:prstGeom prst="roundRect">
                  <a:avLst>
                    <a:gd name="adj" fmla="val 16667"/>
                  </a:avLst>
                </a:prstGeom>
                <a:gradFill rotWithShape="1">
                  <a:gsLst>
                    <a:gs pos="0">
                      <a:srgbClr val="8488C4"/>
                    </a:gs>
                    <a:gs pos="53000">
                      <a:srgbClr val="D4DEFF"/>
                    </a:gs>
                    <a:gs pos="83000">
                      <a:srgbClr val="D4DEFF"/>
                    </a:gs>
                    <a:gs pos="100000">
                      <a:srgbClr val="96AB94"/>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919" name="Group 5717"/>
              <p:cNvGrpSpPr>
                <a:grpSpLocks noChangeAspect="1"/>
              </p:cNvGrpSpPr>
              <p:nvPr/>
            </p:nvGrpSpPr>
            <p:grpSpPr bwMode="auto">
              <a:xfrm flipV="1">
                <a:off x="825" y="1838"/>
                <a:ext cx="9" cy="102"/>
                <a:chOff x="3217" y="3037"/>
                <a:chExt cx="46" cy="372"/>
              </a:xfrm>
            </p:grpSpPr>
            <p:sp>
              <p:nvSpPr>
                <p:cNvPr id="1961" name="AutoShape 5718"/>
                <p:cNvSpPr>
                  <a:spLocks noChangeAspect="1" noChangeArrowheads="1"/>
                </p:cNvSpPr>
                <p:nvPr/>
              </p:nvSpPr>
              <p:spPr bwMode="auto">
                <a:xfrm>
                  <a:off x="3217" y="3037"/>
                  <a:ext cx="46" cy="189"/>
                </a:xfrm>
                <a:prstGeom prst="roundRect">
                  <a:avLst>
                    <a:gd name="adj" fmla="val 16667"/>
                  </a:avLst>
                </a:prstGeom>
                <a:solidFill>
                  <a:srgbClr val="00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62" name="AutoShape 5719"/>
                <p:cNvSpPr>
                  <a:spLocks noChangeAspect="1" noChangeArrowheads="1"/>
                </p:cNvSpPr>
                <p:nvPr/>
              </p:nvSpPr>
              <p:spPr bwMode="auto">
                <a:xfrm>
                  <a:off x="3217" y="3220"/>
                  <a:ext cx="46" cy="189"/>
                </a:xfrm>
                <a:prstGeom prst="roundRect">
                  <a:avLst>
                    <a:gd name="adj" fmla="val 16667"/>
                  </a:avLst>
                </a:prstGeom>
                <a:gradFill rotWithShape="1">
                  <a:gsLst>
                    <a:gs pos="0">
                      <a:srgbClr val="8488C4"/>
                    </a:gs>
                    <a:gs pos="53000">
                      <a:srgbClr val="D4DEFF"/>
                    </a:gs>
                    <a:gs pos="83000">
                      <a:srgbClr val="D4DEFF"/>
                    </a:gs>
                    <a:gs pos="100000">
                      <a:srgbClr val="96AB94"/>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920" name="Group 5720"/>
              <p:cNvGrpSpPr>
                <a:grpSpLocks noChangeAspect="1"/>
              </p:cNvGrpSpPr>
              <p:nvPr/>
            </p:nvGrpSpPr>
            <p:grpSpPr bwMode="auto">
              <a:xfrm>
                <a:off x="791" y="1812"/>
                <a:ext cx="12" cy="102"/>
                <a:chOff x="3353" y="3099"/>
                <a:chExt cx="40" cy="455"/>
              </a:xfrm>
            </p:grpSpPr>
            <p:sp>
              <p:nvSpPr>
                <p:cNvPr id="1959" name="AutoShape 5721"/>
                <p:cNvSpPr>
                  <a:spLocks noChangeAspect="1" noChangeArrowheads="1"/>
                </p:cNvSpPr>
                <p:nvPr/>
              </p:nvSpPr>
              <p:spPr bwMode="auto">
                <a:xfrm>
                  <a:off x="3353" y="3325"/>
                  <a:ext cx="40" cy="229"/>
                </a:xfrm>
                <a:prstGeom prst="roundRect">
                  <a:avLst>
                    <a:gd name="adj" fmla="val 16667"/>
                  </a:avLst>
                </a:prstGeom>
                <a:gradFill rotWithShape="1">
                  <a:gsLst>
                    <a:gs pos="0">
                      <a:srgbClr val="8C3D91"/>
                    </a:gs>
                    <a:gs pos="12000">
                      <a:srgbClr val="7005D4"/>
                    </a:gs>
                    <a:gs pos="30000">
                      <a:srgbClr val="181CC7"/>
                    </a:gs>
                    <a:gs pos="60001">
                      <a:srgbClr val="0A128C"/>
                    </a:gs>
                    <a:gs pos="100000">
                      <a:srgbClr val="0000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60" name="AutoShape 5722"/>
                <p:cNvSpPr>
                  <a:spLocks noChangeAspect="1" noChangeArrowheads="1"/>
                </p:cNvSpPr>
                <p:nvPr/>
              </p:nvSpPr>
              <p:spPr bwMode="auto">
                <a:xfrm>
                  <a:off x="3353" y="3099"/>
                  <a:ext cx="40" cy="229"/>
                </a:xfrm>
                <a:prstGeom prst="roundRect">
                  <a:avLst>
                    <a:gd name="adj" fmla="val 16667"/>
                  </a:avLst>
                </a:prstGeom>
                <a:gradFill rotWithShape="1">
                  <a:gsLst>
                    <a:gs pos="0">
                      <a:srgbClr val="FFF200"/>
                    </a:gs>
                    <a:gs pos="45000">
                      <a:srgbClr val="FF7A00"/>
                    </a:gs>
                    <a:gs pos="70000">
                      <a:srgbClr val="FF0300"/>
                    </a:gs>
                    <a:gs pos="100000">
                      <a:srgbClr val="4D0808"/>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921" name="Group 5723"/>
              <p:cNvGrpSpPr>
                <a:grpSpLocks noChangeAspect="1"/>
              </p:cNvGrpSpPr>
              <p:nvPr/>
            </p:nvGrpSpPr>
            <p:grpSpPr bwMode="auto">
              <a:xfrm>
                <a:off x="764" y="1814"/>
                <a:ext cx="11" cy="60"/>
                <a:chOff x="3486" y="3261"/>
                <a:chExt cx="40" cy="337"/>
              </a:xfrm>
            </p:grpSpPr>
            <p:sp>
              <p:nvSpPr>
                <p:cNvPr id="1957" name="AutoShape 5724"/>
                <p:cNvSpPr>
                  <a:spLocks noChangeAspect="1" noChangeArrowheads="1"/>
                </p:cNvSpPr>
                <p:nvPr/>
              </p:nvSpPr>
              <p:spPr bwMode="auto">
                <a:xfrm>
                  <a:off x="3486" y="3430"/>
                  <a:ext cx="40" cy="168"/>
                </a:xfrm>
                <a:prstGeom prst="roundRect">
                  <a:avLst>
                    <a:gd name="adj" fmla="val 16667"/>
                  </a:avLst>
                </a:prstGeom>
                <a:solidFill>
                  <a:srgbClr val="00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58" name="AutoShape 5725"/>
                <p:cNvSpPr>
                  <a:spLocks noChangeAspect="1" noChangeArrowheads="1"/>
                </p:cNvSpPr>
                <p:nvPr/>
              </p:nvSpPr>
              <p:spPr bwMode="auto">
                <a:xfrm>
                  <a:off x="3486" y="3261"/>
                  <a:ext cx="40" cy="168"/>
                </a:xfrm>
                <a:prstGeom prst="roundRect">
                  <a:avLst>
                    <a:gd name="adj" fmla="val 16667"/>
                  </a:avLst>
                </a:prstGeom>
                <a:gradFill rotWithShape="1">
                  <a:gsLst>
                    <a:gs pos="0">
                      <a:srgbClr val="8488C4"/>
                    </a:gs>
                    <a:gs pos="53000">
                      <a:srgbClr val="D4DEFF"/>
                    </a:gs>
                    <a:gs pos="83000">
                      <a:srgbClr val="D4DEFF"/>
                    </a:gs>
                    <a:gs pos="100000">
                      <a:srgbClr val="96AB94"/>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922" name="Group 5726"/>
              <p:cNvGrpSpPr>
                <a:grpSpLocks noChangeAspect="1"/>
              </p:cNvGrpSpPr>
              <p:nvPr/>
            </p:nvGrpSpPr>
            <p:grpSpPr bwMode="auto">
              <a:xfrm>
                <a:off x="957" y="1818"/>
                <a:ext cx="10" cy="103"/>
                <a:chOff x="2195" y="2463"/>
                <a:chExt cx="40" cy="442"/>
              </a:xfrm>
            </p:grpSpPr>
            <p:sp>
              <p:nvSpPr>
                <p:cNvPr id="1955" name="AutoShape 5727"/>
                <p:cNvSpPr>
                  <a:spLocks noChangeAspect="1" noChangeArrowheads="1"/>
                </p:cNvSpPr>
                <p:nvPr/>
              </p:nvSpPr>
              <p:spPr bwMode="auto">
                <a:xfrm>
                  <a:off x="2195" y="2684"/>
                  <a:ext cx="40" cy="221"/>
                </a:xfrm>
                <a:prstGeom prst="roundRect">
                  <a:avLst>
                    <a:gd name="adj" fmla="val 16667"/>
                  </a:avLst>
                </a:prstGeom>
                <a:solidFill>
                  <a:srgbClr val="00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56" name="AutoShape 5728"/>
                <p:cNvSpPr>
                  <a:spLocks noChangeAspect="1" noChangeArrowheads="1"/>
                </p:cNvSpPr>
                <p:nvPr/>
              </p:nvSpPr>
              <p:spPr bwMode="auto">
                <a:xfrm>
                  <a:off x="2195" y="2463"/>
                  <a:ext cx="40" cy="221"/>
                </a:xfrm>
                <a:prstGeom prst="roundRect">
                  <a:avLst>
                    <a:gd name="adj" fmla="val 16667"/>
                  </a:avLst>
                </a:prstGeom>
                <a:gradFill rotWithShape="1">
                  <a:gsLst>
                    <a:gs pos="0">
                      <a:srgbClr val="8488C4"/>
                    </a:gs>
                    <a:gs pos="53000">
                      <a:srgbClr val="D4DEFF"/>
                    </a:gs>
                    <a:gs pos="83000">
                      <a:srgbClr val="D4DEFF"/>
                    </a:gs>
                    <a:gs pos="100000">
                      <a:srgbClr val="96AB94"/>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923" name="Group 5729"/>
              <p:cNvGrpSpPr>
                <a:grpSpLocks noChangeAspect="1"/>
              </p:cNvGrpSpPr>
              <p:nvPr/>
            </p:nvGrpSpPr>
            <p:grpSpPr bwMode="auto">
              <a:xfrm>
                <a:off x="921" y="1851"/>
                <a:ext cx="10" cy="90"/>
                <a:chOff x="2329" y="2599"/>
                <a:chExt cx="43" cy="386"/>
              </a:xfrm>
            </p:grpSpPr>
            <p:sp>
              <p:nvSpPr>
                <p:cNvPr id="1953" name="AutoShape 5730"/>
                <p:cNvSpPr>
                  <a:spLocks noChangeAspect="1" noChangeArrowheads="1"/>
                </p:cNvSpPr>
                <p:nvPr/>
              </p:nvSpPr>
              <p:spPr bwMode="auto">
                <a:xfrm>
                  <a:off x="2329" y="2791"/>
                  <a:ext cx="43" cy="194"/>
                </a:xfrm>
                <a:prstGeom prst="roundRect">
                  <a:avLst>
                    <a:gd name="adj" fmla="val 16667"/>
                  </a:avLst>
                </a:prstGeom>
                <a:gradFill rotWithShape="1">
                  <a:gsLst>
                    <a:gs pos="0">
                      <a:srgbClr val="8C3D91"/>
                    </a:gs>
                    <a:gs pos="12000">
                      <a:srgbClr val="7005D4"/>
                    </a:gs>
                    <a:gs pos="30000">
                      <a:srgbClr val="181CC7"/>
                    </a:gs>
                    <a:gs pos="60001">
                      <a:srgbClr val="0A128C"/>
                    </a:gs>
                    <a:gs pos="100000">
                      <a:srgbClr val="0000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54" name="AutoShape 5731"/>
                <p:cNvSpPr>
                  <a:spLocks noChangeAspect="1" noChangeArrowheads="1"/>
                </p:cNvSpPr>
                <p:nvPr/>
              </p:nvSpPr>
              <p:spPr bwMode="auto">
                <a:xfrm>
                  <a:off x="2329" y="2599"/>
                  <a:ext cx="43" cy="194"/>
                </a:xfrm>
                <a:prstGeom prst="roundRect">
                  <a:avLst>
                    <a:gd name="adj" fmla="val 16667"/>
                  </a:avLst>
                </a:prstGeom>
                <a:gradFill rotWithShape="1">
                  <a:gsLst>
                    <a:gs pos="0">
                      <a:srgbClr val="FFF200"/>
                    </a:gs>
                    <a:gs pos="45000">
                      <a:srgbClr val="FF7A00"/>
                    </a:gs>
                    <a:gs pos="70000">
                      <a:srgbClr val="FF0300"/>
                    </a:gs>
                    <a:gs pos="100000">
                      <a:srgbClr val="4D0808"/>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924" name="Group 5732"/>
              <p:cNvGrpSpPr>
                <a:grpSpLocks noChangeAspect="1"/>
              </p:cNvGrpSpPr>
              <p:nvPr/>
            </p:nvGrpSpPr>
            <p:grpSpPr bwMode="auto">
              <a:xfrm>
                <a:off x="853" y="1876"/>
                <a:ext cx="10" cy="62"/>
                <a:chOff x="2065" y="2441"/>
                <a:chExt cx="40" cy="272"/>
              </a:xfrm>
            </p:grpSpPr>
            <p:sp>
              <p:nvSpPr>
                <p:cNvPr id="1951" name="AutoShape 5733"/>
                <p:cNvSpPr>
                  <a:spLocks noChangeAspect="1" noChangeArrowheads="1"/>
                </p:cNvSpPr>
                <p:nvPr/>
              </p:nvSpPr>
              <p:spPr bwMode="auto">
                <a:xfrm>
                  <a:off x="2065" y="2576"/>
                  <a:ext cx="40" cy="137"/>
                </a:xfrm>
                <a:prstGeom prst="roundRect">
                  <a:avLst>
                    <a:gd name="adj" fmla="val 16667"/>
                  </a:avLst>
                </a:prstGeom>
                <a:gradFill rotWithShape="1">
                  <a:gsLst>
                    <a:gs pos="0">
                      <a:srgbClr val="8C3D91"/>
                    </a:gs>
                    <a:gs pos="12000">
                      <a:srgbClr val="7005D4"/>
                    </a:gs>
                    <a:gs pos="30000">
                      <a:srgbClr val="181CC7"/>
                    </a:gs>
                    <a:gs pos="60001">
                      <a:srgbClr val="0A128C"/>
                    </a:gs>
                    <a:gs pos="100000">
                      <a:srgbClr val="0000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52" name="AutoShape 5734"/>
                <p:cNvSpPr>
                  <a:spLocks noChangeAspect="1" noChangeArrowheads="1"/>
                </p:cNvSpPr>
                <p:nvPr/>
              </p:nvSpPr>
              <p:spPr bwMode="auto">
                <a:xfrm>
                  <a:off x="2065" y="2441"/>
                  <a:ext cx="40" cy="137"/>
                </a:xfrm>
                <a:prstGeom prst="roundRect">
                  <a:avLst>
                    <a:gd name="adj" fmla="val 16667"/>
                  </a:avLst>
                </a:prstGeom>
                <a:gradFill rotWithShape="1">
                  <a:gsLst>
                    <a:gs pos="0">
                      <a:srgbClr val="FFF200"/>
                    </a:gs>
                    <a:gs pos="45000">
                      <a:srgbClr val="FF7A00"/>
                    </a:gs>
                    <a:gs pos="70000">
                      <a:srgbClr val="FF0300"/>
                    </a:gs>
                    <a:gs pos="100000">
                      <a:srgbClr val="4D0808"/>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925" name="Group 5735"/>
              <p:cNvGrpSpPr>
                <a:grpSpLocks noChangeAspect="1"/>
              </p:cNvGrpSpPr>
              <p:nvPr/>
            </p:nvGrpSpPr>
            <p:grpSpPr bwMode="auto">
              <a:xfrm flipV="1">
                <a:off x="893" y="1892"/>
                <a:ext cx="10" cy="42"/>
                <a:chOff x="2815" y="1923"/>
                <a:chExt cx="40" cy="217"/>
              </a:xfrm>
            </p:grpSpPr>
            <p:sp>
              <p:nvSpPr>
                <p:cNvPr id="1949" name="AutoShape 5736"/>
                <p:cNvSpPr>
                  <a:spLocks noChangeAspect="1" noChangeArrowheads="1"/>
                </p:cNvSpPr>
                <p:nvPr/>
              </p:nvSpPr>
              <p:spPr bwMode="auto">
                <a:xfrm>
                  <a:off x="2815" y="2032"/>
                  <a:ext cx="40" cy="108"/>
                </a:xfrm>
                <a:prstGeom prst="roundRect">
                  <a:avLst>
                    <a:gd name="adj" fmla="val 16667"/>
                  </a:avLst>
                </a:prstGeom>
                <a:solidFill>
                  <a:srgbClr val="00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50" name="AutoShape 5737"/>
                <p:cNvSpPr>
                  <a:spLocks noChangeAspect="1" noChangeArrowheads="1"/>
                </p:cNvSpPr>
                <p:nvPr/>
              </p:nvSpPr>
              <p:spPr bwMode="auto">
                <a:xfrm>
                  <a:off x="2815" y="1923"/>
                  <a:ext cx="40" cy="108"/>
                </a:xfrm>
                <a:prstGeom prst="roundRect">
                  <a:avLst>
                    <a:gd name="adj" fmla="val 16667"/>
                  </a:avLst>
                </a:prstGeom>
                <a:gradFill rotWithShape="1">
                  <a:gsLst>
                    <a:gs pos="0">
                      <a:srgbClr val="8488C4"/>
                    </a:gs>
                    <a:gs pos="53000">
                      <a:srgbClr val="D4DEFF"/>
                    </a:gs>
                    <a:gs pos="83000">
                      <a:srgbClr val="D4DEFF"/>
                    </a:gs>
                    <a:gs pos="100000">
                      <a:srgbClr val="96AB94"/>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926" name="Group 5738"/>
              <p:cNvGrpSpPr>
                <a:grpSpLocks noChangeAspect="1"/>
              </p:cNvGrpSpPr>
              <p:nvPr/>
            </p:nvGrpSpPr>
            <p:grpSpPr bwMode="auto">
              <a:xfrm>
                <a:off x="987" y="1814"/>
                <a:ext cx="11" cy="63"/>
                <a:chOff x="2329" y="2599"/>
                <a:chExt cx="43" cy="386"/>
              </a:xfrm>
            </p:grpSpPr>
            <p:sp>
              <p:nvSpPr>
                <p:cNvPr id="1947" name="AutoShape 5739"/>
                <p:cNvSpPr>
                  <a:spLocks noChangeAspect="1" noChangeArrowheads="1"/>
                </p:cNvSpPr>
                <p:nvPr/>
              </p:nvSpPr>
              <p:spPr bwMode="auto">
                <a:xfrm>
                  <a:off x="2329" y="2791"/>
                  <a:ext cx="43" cy="194"/>
                </a:xfrm>
                <a:prstGeom prst="roundRect">
                  <a:avLst>
                    <a:gd name="adj" fmla="val 16667"/>
                  </a:avLst>
                </a:prstGeom>
                <a:gradFill rotWithShape="1">
                  <a:gsLst>
                    <a:gs pos="0">
                      <a:srgbClr val="8C3D91"/>
                    </a:gs>
                    <a:gs pos="12000">
                      <a:srgbClr val="7005D4"/>
                    </a:gs>
                    <a:gs pos="30000">
                      <a:srgbClr val="181CC7"/>
                    </a:gs>
                    <a:gs pos="60001">
                      <a:srgbClr val="0A128C"/>
                    </a:gs>
                    <a:gs pos="100000">
                      <a:srgbClr val="0000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8" name="AutoShape 5740"/>
                <p:cNvSpPr>
                  <a:spLocks noChangeAspect="1" noChangeArrowheads="1"/>
                </p:cNvSpPr>
                <p:nvPr/>
              </p:nvSpPr>
              <p:spPr bwMode="auto">
                <a:xfrm>
                  <a:off x="2329" y="2599"/>
                  <a:ext cx="43" cy="194"/>
                </a:xfrm>
                <a:prstGeom prst="roundRect">
                  <a:avLst>
                    <a:gd name="adj" fmla="val 16667"/>
                  </a:avLst>
                </a:prstGeom>
                <a:gradFill rotWithShape="1">
                  <a:gsLst>
                    <a:gs pos="0">
                      <a:srgbClr val="FFF200"/>
                    </a:gs>
                    <a:gs pos="45000">
                      <a:srgbClr val="FF7A00"/>
                    </a:gs>
                    <a:gs pos="70000">
                      <a:srgbClr val="FF0300"/>
                    </a:gs>
                    <a:gs pos="100000">
                      <a:srgbClr val="4D0808"/>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927" name="Group 5741"/>
              <p:cNvGrpSpPr>
                <a:grpSpLocks noChangeAspect="1"/>
              </p:cNvGrpSpPr>
              <p:nvPr/>
            </p:nvGrpSpPr>
            <p:grpSpPr bwMode="auto">
              <a:xfrm>
                <a:off x="1026" y="1819"/>
                <a:ext cx="10" cy="37"/>
                <a:chOff x="2478" y="2807"/>
                <a:chExt cx="43" cy="178"/>
              </a:xfrm>
            </p:grpSpPr>
            <p:sp>
              <p:nvSpPr>
                <p:cNvPr id="1945" name="AutoShape 5742"/>
                <p:cNvSpPr>
                  <a:spLocks noChangeAspect="1" noChangeArrowheads="1"/>
                </p:cNvSpPr>
                <p:nvPr/>
              </p:nvSpPr>
              <p:spPr bwMode="auto">
                <a:xfrm>
                  <a:off x="2478" y="2807"/>
                  <a:ext cx="43" cy="89"/>
                </a:xfrm>
                <a:prstGeom prst="roundRect">
                  <a:avLst>
                    <a:gd name="adj" fmla="val 16667"/>
                  </a:avLst>
                </a:prstGeom>
                <a:gradFill rotWithShape="1">
                  <a:gsLst>
                    <a:gs pos="0">
                      <a:srgbClr val="8C3D91"/>
                    </a:gs>
                    <a:gs pos="12000">
                      <a:srgbClr val="7005D4"/>
                    </a:gs>
                    <a:gs pos="30000">
                      <a:srgbClr val="181CC7"/>
                    </a:gs>
                    <a:gs pos="60001">
                      <a:srgbClr val="0A128C"/>
                    </a:gs>
                    <a:gs pos="100000">
                      <a:srgbClr val="0000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6" name="AutoShape 5743"/>
                <p:cNvSpPr>
                  <a:spLocks noChangeAspect="1" noChangeArrowheads="1"/>
                </p:cNvSpPr>
                <p:nvPr/>
              </p:nvSpPr>
              <p:spPr bwMode="auto">
                <a:xfrm>
                  <a:off x="2478" y="2896"/>
                  <a:ext cx="43" cy="89"/>
                </a:xfrm>
                <a:prstGeom prst="roundRect">
                  <a:avLst>
                    <a:gd name="adj" fmla="val 16667"/>
                  </a:avLst>
                </a:prstGeom>
                <a:gradFill rotWithShape="1">
                  <a:gsLst>
                    <a:gs pos="0">
                      <a:srgbClr val="FFF200"/>
                    </a:gs>
                    <a:gs pos="45000">
                      <a:srgbClr val="FF7A00"/>
                    </a:gs>
                    <a:gs pos="70000">
                      <a:srgbClr val="FF0300"/>
                    </a:gs>
                    <a:gs pos="100000">
                      <a:srgbClr val="4D0808"/>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928" name="Group 5744"/>
              <p:cNvGrpSpPr>
                <a:grpSpLocks noChangeAspect="1"/>
              </p:cNvGrpSpPr>
              <p:nvPr/>
            </p:nvGrpSpPr>
            <p:grpSpPr bwMode="auto">
              <a:xfrm>
                <a:off x="1086" y="1829"/>
                <a:ext cx="11" cy="103"/>
                <a:chOff x="2195" y="2463"/>
                <a:chExt cx="40" cy="442"/>
              </a:xfrm>
            </p:grpSpPr>
            <p:sp>
              <p:nvSpPr>
                <p:cNvPr id="1943" name="AutoShape 5745"/>
                <p:cNvSpPr>
                  <a:spLocks noChangeAspect="1" noChangeArrowheads="1"/>
                </p:cNvSpPr>
                <p:nvPr/>
              </p:nvSpPr>
              <p:spPr bwMode="auto">
                <a:xfrm>
                  <a:off x="2195" y="2684"/>
                  <a:ext cx="40" cy="221"/>
                </a:xfrm>
                <a:prstGeom prst="roundRect">
                  <a:avLst>
                    <a:gd name="adj" fmla="val 16667"/>
                  </a:avLst>
                </a:prstGeom>
                <a:solidFill>
                  <a:srgbClr val="00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4" name="AutoShape 5746"/>
                <p:cNvSpPr>
                  <a:spLocks noChangeAspect="1" noChangeArrowheads="1"/>
                </p:cNvSpPr>
                <p:nvPr/>
              </p:nvSpPr>
              <p:spPr bwMode="auto">
                <a:xfrm>
                  <a:off x="2195" y="2463"/>
                  <a:ext cx="40" cy="221"/>
                </a:xfrm>
                <a:prstGeom prst="roundRect">
                  <a:avLst>
                    <a:gd name="adj" fmla="val 16667"/>
                  </a:avLst>
                </a:prstGeom>
                <a:gradFill rotWithShape="1">
                  <a:gsLst>
                    <a:gs pos="0">
                      <a:srgbClr val="8488C4"/>
                    </a:gs>
                    <a:gs pos="53000">
                      <a:srgbClr val="D4DEFF"/>
                    </a:gs>
                    <a:gs pos="83000">
                      <a:srgbClr val="D4DEFF"/>
                    </a:gs>
                    <a:gs pos="100000">
                      <a:srgbClr val="96AB94"/>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929" name="Group 5747"/>
              <p:cNvGrpSpPr>
                <a:grpSpLocks noChangeAspect="1"/>
              </p:cNvGrpSpPr>
              <p:nvPr/>
            </p:nvGrpSpPr>
            <p:grpSpPr bwMode="auto">
              <a:xfrm>
                <a:off x="1119" y="1867"/>
                <a:ext cx="10" cy="73"/>
                <a:chOff x="2329" y="2599"/>
                <a:chExt cx="43" cy="386"/>
              </a:xfrm>
            </p:grpSpPr>
            <p:sp>
              <p:nvSpPr>
                <p:cNvPr id="1941" name="AutoShape 5748"/>
                <p:cNvSpPr>
                  <a:spLocks noChangeAspect="1" noChangeArrowheads="1"/>
                </p:cNvSpPr>
                <p:nvPr/>
              </p:nvSpPr>
              <p:spPr bwMode="auto">
                <a:xfrm>
                  <a:off x="2329" y="2791"/>
                  <a:ext cx="43" cy="194"/>
                </a:xfrm>
                <a:prstGeom prst="roundRect">
                  <a:avLst>
                    <a:gd name="adj" fmla="val 16667"/>
                  </a:avLst>
                </a:prstGeom>
                <a:gradFill rotWithShape="1">
                  <a:gsLst>
                    <a:gs pos="0">
                      <a:srgbClr val="8C3D91"/>
                    </a:gs>
                    <a:gs pos="12000">
                      <a:srgbClr val="7005D4"/>
                    </a:gs>
                    <a:gs pos="30000">
                      <a:srgbClr val="181CC7"/>
                    </a:gs>
                    <a:gs pos="60001">
                      <a:srgbClr val="0A128C"/>
                    </a:gs>
                    <a:gs pos="100000">
                      <a:srgbClr val="0000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2" name="AutoShape 5749"/>
                <p:cNvSpPr>
                  <a:spLocks noChangeAspect="1" noChangeArrowheads="1"/>
                </p:cNvSpPr>
                <p:nvPr/>
              </p:nvSpPr>
              <p:spPr bwMode="auto">
                <a:xfrm>
                  <a:off x="2329" y="2599"/>
                  <a:ext cx="43" cy="194"/>
                </a:xfrm>
                <a:prstGeom prst="roundRect">
                  <a:avLst>
                    <a:gd name="adj" fmla="val 16667"/>
                  </a:avLst>
                </a:prstGeom>
                <a:gradFill rotWithShape="1">
                  <a:gsLst>
                    <a:gs pos="0">
                      <a:srgbClr val="FFF200"/>
                    </a:gs>
                    <a:gs pos="45000">
                      <a:srgbClr val="FF7A00"/>
                    </a:gs>
                    <a:gs pos="70000">
                      <a:srgbClr val="FF0300"/>
                    </a:gs>
                    <a:gs pos="100000">
                      <a:srgbClr val="4D0808"/>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930" name="Group 5750"/>
              <p:cNvGrpSpPr>
                <a:grpSpLocks noChangeAspect="1"/>
              </p:cNvGrpSpPr>
              <p:nvPr/>
            </p:nvGrpSpPr>
            <p:grpSpPr bwMode="auto">
              <a:xfrm>
                <a:off x="1055" y="1813"/>
                <a:ext cx="11" cy="78"/>
                <a:chOff x="2065" y="2441"/>
                <a:chExt cx="40" cy="272"/>
              </a:xfrm>
            </p:grpSpPr>
            <p:sp>
              <p:nvSpPr>
                <p:cNvPr id="1939" name="AutoShape 5751"/>
                <p:cNvSpPr>
                  <a:spLocks noChangeAspect="1" noChangeArrowheads="1"/>
                </p:cNvSpPr>
                <p:nvPr/>
              </p:nvSpPr>
              <p:spPr bwMode="auto">
                <a:xfrm>
                  <a:off x="2065" y="2576"/>
                  <a:ext cx="40" cy="137"/>
                </a:xfrm>
                <a:prstGeom prst="roundRect">
                  <a:avLst>
                    <a:gd name="adj" fmla="val 16667"/>
                  </a:avLst>
                </a:prstGeom>
                <a:gradFill rotWithShape="1">
                  <a:gsLst>
                    <a:gs pos="0">
                      <a:srgbClr val="8C3D91"/>
                    </a:gs>
                    <a:gs pos="12000">
                      <a:srgbClr val="7005D4"/>
                    </a:gs>
                    <a:gs pos="30000">
                      <a:srgbClr val="181CC7"/>
                    </a:gs>
                    <a:gs pos="60001">
                      <a:srgbClr val="0A128C"/>
                    </a:gs>
                    <a:gs pos="100000">
                      <a:srgbClr val="0000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0" name="AutoShape 5752"/>
                <p:cNvSpPr>
                  <a:spLocks noChangeAspect="1" noChangeArrowheads="1"/>
                </p:cNvSpPr>
                <p:nvPr/>
              </p:nvSpPr>
              <p:spPr bwMode="auto">
                <a:xfrm>
                  <a:off x="2065" y="2441"/>
                  <a:ext cx="40" cy="137"/>
                </a:xfrm>
                <a:prstGeom prst="roundRect">
                  <a:avLst>
                    <a:gd name="adj" fmla="val 16667"/>
                  </a:avLst>
                </a:prstGeom>
                <a:gradFill rotWithShape="1">
                  <a:gsLst>
                    <a:gs pos="0">
                      <a:srgbClr val="FFF200"/>
                    </a:gs>
                    <a:gs pos="45000">
                      <a:srgbClr val="FF7A00"/>
                    </a:gs>
                    <a:gs pos="70000">
                      <a:srgbClr val="FF0300"/>
                    </a:gs>
                    <a:gs pos="100000">
                      <a:srgbClr val="4D0808"/>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931" name="Freeform 5753"/>
              <p:cNvSpPr>
                <a:spLocks noChangeAspect="1"/>
              </p:cNvSpPr>
              <p:nvPr/>
            </p:nvSpPr>
            <p:spPr bwMode="auto">
              <a:xfrm flipH="1">
                <a:off x="1056" y="1811"/>
                <a:ext cx="142" cy="132"/>
              </a:xfrm>
              <a:custGeom>
                <a:avLst/>
                <a:gdLst>
                  <a:gd name="T0" fmla="*/ 41 w 2730"/>
                  <a:gd name="T1" fmla="*/ 2512 h 2533"/>
                  <a:gd name="T2" fmla="*/ 310 w 2730"/>
                  <a:gd name="T3" fmla="*/ 2397 h 2533"/>
                  <a:gd name="T4" fmla="*/ 550 w 2730"/>
                  <a:gd name="T5" fmla="*/ 2186 h 2533"/>
                  <a:gd name="T6" fmla="*/ 742 w 2730"/>
                  <a:gd name="T7" fmla="*/ 1924 h 2533"/>
                  <a:gd name="T8" fmla="*/ 1261 w 2730"/>
                  <a:gd name="T9" fmla="*/ 1084 h 2533"/>
                  <a:gd name="T10" fmla="*/ 1831 w 2730"/>
                  <a:gd name="T11" fmla="*/ 342 h 2533"/>
                  <a:gd name="T12" fmla="*/ 2282 w 2730"/>
                  <a:gd name="T13" fmla="*/ 54 h 2533"/>
                  <a:gd name="T14" fmla="*/ 2703 w 2730"/>
                  <a:gd name="T15" fmla="*/ 18 h 2533"/>
                  <a:gd name="T16" fmla="*/ 2441 w 2730"/>
                  <a:gd name="T17" fmla="*/ 126 h 2533"/>
                  <a:gd name="T18" fmla="*/ 2214 w 2730"/>
                  <a:gd name="T19" fmla="*/ 314 h 2533"/>
                  <a:gd name="T20" fmla="*/ 1971 w 2730"/>
                  <a:gd name="T21" fmla="*/ 623 h 2533"/>
                  <a:gd name="T22" fmla="*/ 1678 w 2730"/>
                  <a:gd name="T23" fmla="*/ 1089 h 2533"/>
                  <a:gd name="T24" fmla="*/ 1102 w 2730"/>
                  <a:gd name="T25" fmla="*/ 1953 h 2533"/>
                  <a:gd name="T26" fmla="*/ 554 w 2730"/>
                  <a:gd name="T27" fmla="*/ 2440 h 2533"/>
                  <a:gd name="T28" fmla="*/ 41 w 2730"/>
                  <a:gd name="T29" fmla="*/ 2512 h 2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gradFill rotWithShape="1">
                <a:gsLst>
                  <a:gs pos="0">
                    <a:srgbClr val="4D0808"/>
                  </a:gs>
                  <a:gs pos="15000">
                    <a:srgbClr val="FF0300"/>
                  </a:gs>
                  <a:gs pos="27500">
                    <a:srgbClr val="FF7A00"/>
                  </a:gs>
                  <a:gs pos="50000">
                    <a:srgbClr val="FFF200"/>
                  </a:gs>
                  <a:gs pos="72500">
                    <a:srgbClr val="FF7A00"/>
                  </a:gs>
                  <a:gs pos="85000">
                    <a:srgbClr val="FF0300"/>
                  </a:gs>
                  <a:gs pos="100000">
                    <a:srgbClr val="4D0808"/>
                  </a:gs>
                </a:gsLst>
                <a:lin ang="5400000" scaled="1"/>
              </a:gradFill>
              <a:ln>
                <a:noFill/>
              </a:ln>
              <a:effectLst/>
              <a:extLst>
                <a:ext uri="{91240B29-F687-4F45-9708-019B960494DF}">
                  <a14:hiddenLine xmlns:a14="http://schemas.microsoft.com/office/drawing/2010/main" w="9525">
                    <a:solidFill>
                      <a:srgbClr val="FF99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32" name="Freeform 5754"/>
              <p:cNvSpPr>
                <a:spLocks noChangeAspect="1"/>
              </p:cNvSpPr>
              <p:nvPr/>
            </p:nvSpPr>
            <p:spPr bwMode="auto">
              <a:xfrm flipH="1">
                <a:off x="977" y="1811"/>
                <a:ext cx="142" cy="132"/>
              </a:xfrm>
              <a:custGeom>
                <a:avLst/>
                <a:gdLst>
                  <a:gd name="T0" fmla="*/ 41 w 2730"/>
                  <a:gd name="T1" fmla="*/ 2512 h 2533"/>
                  <a:gd name="T2" fmla="*/ 310 w 2730"/>
                  <a:gd name="T3" fmla="*/ 2397 h 2533"/>
                  <a:gd name="T4" fmla="*/ 550 w 2730"/>
                  <a:gd name="T5" fmla="*/ 2186 h 2533"/>
                  <a:gd name="T6" fmla="*/ 742 w 2730"/>
                  <a:gd name="T7" fmla="*/ 1924 h 2533"/>
                  <a:gd name="T8" fmla="*/ 1261 w 2730"/>
                  <a:gd name="T9" fmla="*/ 1084 h 2533"/>
                  <a:gd name="T10" fmla="*/ 1831 w 2730"/>
                  <a:gd name="T11" fmla="*/ 342 h 2533"/>
                  <a:gd name="T12" fmla="*/ 2282 w 2730"/>
                  <a:gd name="T13" fmla="*/ 54 h 2533"/>
                  <a:gd name="T14" fmla="*/ 2703 w 2730"/>
                  <a:gd name="T15" fmla="*/ 18 h 2533"/>
                  <a:gd name="T16" fmla="*/ 2441 w 2730"/>
                  <a:gd name="T17" fmla="*/ 126 h 2533"/>
                  <a:gd name="T18" fmla="*/ 2214 w 2730"/>
                  <a:gd name="T19" fmla="*/ 314 h 2533"/>
                  <a:gd name="T20" fmla="*/ 1971 w 2730"/>
                  <a:gd name="T21" fmla="*/ 623 h 2533"/>
                  <a:gd name="T22" fmla="*/ 1678 w 2730"/>
                  <a:gd name="T23" fmla="*/ 1089 h 2533"/>
                  <a:gd name="T24" fmla="*/ 1102 w 2730"/>
                  <a:gd name="T25" fmla="*/ 1953 h 2533"/>
                  <a:gd name="T26" fmla="*/ 554 w 2730"/>
                  <a:gd name="T27" fmla="*/ 2440 h 2533"/>
                  <a:gd name="T28" fmla="*/ 41 w 2730"/>
                  <a:gd name="T29" fmla="*/ 2512 h 2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gradFill rotWithShape="1">
                <a:gsLst>
                  <a:gs pos="0">
                    <a:srgbClr val="C7FF29">
                      <a:gamma/>
                      <a:shade val="0"/>
                      <a:invGamma/>
                    </a:srgbClr>
                  </a:gs>
                  <a:gs pos="50000">
                    <a:srgbClr val="C7FF29"/>
                  </a:gs>
                  <a:gs pos="100000">
                    <a:srgbClr val="C7FF29">
                      <a:gamma/>
                      <a:shade val="0"/>
                      <a:invGamma/>
                    </a:srgbClr>
                  </a:gs>
                </a:gsLst>
                <a:lin ang="5400000" scaled="1"/>
              </a:gradFill>
              <a:ln>
                <a:noFill/>
              </a:ln>
              <a:effectLst/>
              <a:extLst>
                <a:ext uri="{91240B29-F687-4F45-9708-019B960494DF}">
                  <a14:hiddenLine xmlns:a14="http://schemas.microsoft.com/office/drawing/2010/main" w="9525">
                    <a:solidFill>
                      <a:srgbClr val="33CC33"/>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33" name="Freeform 5755"/>
              <p:cNvSpPr>
                <a:spLocks noChangeAspect="1"/>
              </p:cNvSpPr>
              <p:nvPr/>
            </p:nvSpPr>
            <p:spPr bwMode="auto">
              <a:xfrm flipH="1">
                <a:off x="783" y="1811"/>
                <a:ext cx="143" cy="132"/>
              </a:xfrm>
              <a:custGeom>
                <a:avLst/>
                <a:gdLst>
                  <a:gd name="T0" fmla="*/ 41 w 2730"/>
                  <a:gd name="T1" fmla="*/ 2512 h 2533"/>
                  <a:gd name="T2" fmla="*/ 310 w 2730"/>
                  <a:gd name="T3" fmla="*/ 2397 h 2533"/>
                  <a:gd name="T4" fmla="*/ 550 w 2730"/>
                  <a:gd name="T5" fmla="*/ 2186 h 2533"/>
                  <a:gd name="T6" fmla="*/ 742 w 2730"/>
                  <a:gd name="T7" fmla="*/ 1924 h 2533"/>
                  <a:gd name="T8" fmla="*/ 1261 w 2730"/>
                  <a:gd name="T9" fmla="*/ 1084 h 2533"/>
                  <a:gd name="T10" fmla="*/ 1831 w 2730"/>
                  <a:gd name="T11" fmla="*/ 342 h 2533"/>
                  <a:gd name="T12" fmla="*/ 2282 w 2730"/>
                  <a:gd name="T13" fmla="*/ 54 h 2533"/>
                  <a:gd name="T14" fmla="*/ 2703 w 2730"/>
                  <a:gd name="T15" fmla="*/ 18 h 2533"/>
                  <a:gd name="T16" fmla="*/ 2441 w 2730"/>
                  <a:gd name="T17" fmla="*/ 126 h 2533"/>
                  <a:gd name="T18" fmla="*/ 2214 w 2730"/>
                  <a:gd name="T19" fmla="*/ 314 h 2533"/>
                  <a:gd name="T20" fmla="*/ 1971 w 2730"/>
                  <a:gd name="T21" fmla="*/ 623 h 2533"/>
                  <a:gd name="T22" fmla="*/ 1678 w 2730"/>
                  <a:gd name="T23" fmla="*/ 1089 h 2533"/>
                  <a:gd name="T24" fmla="*/ 1102 w 2730"/>
                  <a:gd name="T25" fmla="*/ 1953 h 2533"/>
                  <a:gd name="T26" fmla="*/ 554 w 2730"/>
                  <a:gd name="T27" fmla="*/ 2440 h 2533"/>
                  <a:gd name="T28" fmla="*/ 41 w 2730"/>
                  <a:gd name="T29" fmla="*/ 2512 h 2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gradFill rotWithShape="1">
                <a:gsLst>
                  <a:gs pos="0">
                    <a:srgbClr val="4D0808"/>
                  </a:gs>
                  <a:gs pos="15000">
                    <a:srgbClr val="FF0300"/>
                  </a:gs>
                  <a:gs pos="27500">
                    <a:srgbClr val="FF7A00"/>
                  </a:gs>
                  <a:gs pos="50000">
                    <a:srgbClr val="FFF200"/>
                  </a:gs>
                  <a:gs pos="72500">
                    <a:srgbClr val="FF7A00"/>
                  </a:gs>
                  <a:gs pos="85000">
                    <a:srgbClr val="FF0300"/>
                  </a:gs>
                  <a:gs pos="100000">
                    <a:srgbClr val="4D0808"/>
                  </a:gs>
                </a:gsLst>
                <a:lin ang="5400000" scaled="1"/>
              </a:gradFill>
              <a:ln>
                <a:noFill/>
              </a:ln>
              <a:effectLst/>
              <a:extLst>
                <a:ext uri="{91240B29-F687-4F45-9708-019B960494DF}">
                  <a14:hiddenLine xmlns:a14="http://schemas.microsoft.com/office/drawing/2010/main" w="9525">
                    <a:solidFill>
                      <a:srgbClr val="FF99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34" name="Freeform 5756"/>
              <p:cNvSpPr>
                <a:spLocks noChangeAspect="1"/>
              </p:cNvSpPr>
              <p:nvPr/>
            </p:nvSpPr>
            <p:spPr bwMode="auto">
              <a:xfrm flipH="1">
                <a:off x="704" y="1811"/>
                <a:ext cx="143" cy="132"/>
              </a:xfrm>
              <a:custGeom>
                <a:avLst/>
                <a:gdLst>
                  <a:gd name="T0" fmla="*/ 41 w 2730"/>
                  <a:gd name="T1" fmla="*/ 2512 h 2533"/>
                  <a:gd name="T2" fmla="*/ 310 w 2730"/>
                  <a:gd name="T3" fmla="*/ 2397 h 2533"/>
                  <a:gd name="T4" fmla="*/ 550 w 2730"/>
                  <a:gd name="T5" fmla="*/ 2186 h 2533"/>
                  <a:gd name="T6" fmla="*/ 742 w 2730"/>
                  <a:gd name="T7" fmla="*/ 1924 h 2533"/>
                  <a:gd name="T8" fmla="*/ 1261 w 2730"/>
                  <a:gd name="T9" fmla="*/ 1084 h 2533"/>
                  <a:gd name="T10" fmla="*/ 1831 w 2730"/>
                  <a:gd name="T11" fmla="*/ 342 h 2533"/>
                  <a:gd name="T12" fmla="*/ 2282 w 2730"/>
                  <a:gd name="T13" fmla="*/ 54 h 2533"/>
                  <a:gd name="T14" fmla="*/ 2703 w 2730"/>
                  <a:gd name="T15" fmla="*/ 18 h 2533"/>
                  <a:gd name="T16" fmla="*/ 2441 w 2730"/>
                  <a:gd name="T17" fmla="*/ 126 h 2533"/>
                  <a:gd name="T18" fmla="*/ 2214 w 2730"/>
                  <a:gd name="T19" fmla="*/ 314 h 2533"/>
                  <a:gd name="T20" fmla="*/ 1971 w 2730"/>
                  <a:gd name="T21" fmla="*/ 623 h 2533"/>
                  <a:gd name="T22" fmla="*/ 1678 w 2730"/>
                  <a:gd name="T23" fmla="*/ 1089 h 2533"/>
                  <a:gd name="T24" fmla="*/ 1102 w 2730"/>
                  <a:gd name="T25" fmla="*/ 1953 h 2533"/>
                  <a:gd name="T26" fmla="*/ 554 w 2730"/>
                  <a:gd name="T27" fmla="*/ 2440 h 2533"/>
                  <a:gd name="T28" fmla="*/ 41 w 2730"/>
                  <a:gd name="T29" fmla="*/ 2512 h 2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gradFill rotWithShape="1">
                <a:gsLst>
                  <a:gs pos="0">
                    <a:srgbClr val="C7FF29">
                      <a:gamma/>
                      <a:shade val="0"/>
                      <a:invGamma/>
                    </a:srgbClr>
                  </a:gs>
                  <a:gs pos="50000">
                    <a:srgbClr val="C7FF29"/>
                  </a:gs>
                  <a:gs pos="100000">
                    <a:srgbClr val="C7FF29">
                      <a:gamma/>
                      <a:shade val="0"/>
                      <a:invGamma/>
                    </a:srgbClr>
                  </a:gs>
                </a:gsLst>
                <a:lin ang="5400000" scaled="1"/>
              </a:gradFill>
              <a:ln>
                <a:noFill/>
              </a:ln>
              <a:effectLst/>
              <a:extLst>
                <a:ext uri="{91240B29-F687-4F45-9708-019B960494DF}">
                  <a14:hiddenLine xmlns:a14="http://schemas.microsoft.com/office/drawing/2010/main" w="9525">
                    <a:solidFill>
                      <a:srgbClr val="33CC33"/>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35" name="Freeform 5757"/>
              <p:cNvSpPr>
                <a:spLocks noChangeAspect="1"/>
              </p:cNvSpPr>
              <p:nvPr/>
            </p:nvSpPr>
            <p:spPr bwMode="auto">
              <a:xfrm flipH="1">
                <a:off x="511" y="1811"/>
                <a:ext cx="143" cy="132"/>
              </a:xfrm>
              <a:custGeom>
                <a:avLst/>
                <a:gdLst>
                  <a:gd name="T0" fmla="*/ 41 w 2730"/>
                  <a:gd name="T1" fmla="*/ 2512 h 2533"/>
                  <a:gd name="T2" fmla="*/ 310 w 2730"/>
                  <a:gd name="T3" fmla="*/ 2397 h 2533"/>
                  <a:gd name="T4" fmla="*/ 550 w 2730"/>
                  <a:gd name="T5" fmla="*/ 2186 h 2533"/>
                  <a:gd name="T6" fmla="*/ 742 w 2730"/>
                  <a:gd name="T7" fmla="*/ 1924 h 2533"/>
                  <a:gd name="T8" fmla="*/ 1261 w 2730"/>
                  <a:gd name="T9" fmla="*/ 1084 h 2533"/>
                  <a:gd name="T10" fmla="*/ 1831 w 2730"/>
                  <a:gd name="T11" fmla="*/ 342 h 2533"/>
                  <a:gd name="T12" fmla="*/ 2282 w 2730"/>
                  <a:gd name="T13" fmla="*/ 54 h 2533"/>
                  <a:gd name="T14" fmla="*/ 2703 w 2730"/>
                  <a:gd name="T15" fmla="*/ 18 h 2533"/>
                  <a:gd name="T16" fmla="*/ 2441 w 2730"/>
                  <a:gd name="T17" fmla="*/ 126 h 2533"/>
                  <a:gd name="T18" fmla="*/ 2214 w 2730"/>
                  <a:gd name="T19" fmla="*/ 314 h 2533"/>
                  <a:gd name="T20" fmla="*/ 1971 w 2730"/>
                  <a:gd name="T21" fmla="*/ 623 h 2533"/>
                  <a:gd name="T22" fmla="*/ 1678 w 2730"/>
                  <a:gd name="T23" fmla="*/ 1089 h 2533"/>
                  <a:gd name="T24" fmla="*/ 1102 w 2730"/>
                  <a:gd name="T25" fmla="*/ 1953 h 2533"/>
                  <a:gd name="T26" fmla="*/ 554 w 2730"/>
                  <a:gd name="T27" fmla="*/ 2440 h 2533"/>
                  <a:gd name="T28" fmla="*/ 41 w 2730"/>
                  <a:gd name="T29" fmla="*/ 2512 h 2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gradFill rotWithShape="1">
                <a:gsLst>
                  <a:gs pos="0">
                    <a:srgbClr val="4D0808"/>
                  </a:gs>
                  <a:gs pos="15000">
                    <a:srgbClr val="FF0300"/>
                  </a:gs>
                  <a:gs pos="27500">
                    <a:srgbClr val="FF7A00"/>
                  </a:gs>
                  <a:gs pos="50000">
                    <a:srgbClr val="FFF200"/>
                  </a:gs>
                  <a:gs pos="72500">
                    <a:srgbClr val="FF7A00"/>
                  </a:gs>
                  <a:gs pos="85000">
                    <a:srgbClr val="FF0300"/>
                  </a:gs>
                  <a:gs pos="100000">
                    <a:srgbClr val="4D0808"/>
                  </a:gs>
                </a:gsLst>
                <a:lin ang="5400000" scaled="1"/>
              </a:gradFill>
              <a:ln>
                <a:noFill/>
              </a:ln>
              <a:effectLst/>
              <a:extLst>
                <a:ext uri="{91240B29-F687-4F45-9708-019B960494DF}">
                  <a14:hiddenLine xmlns:a14="http://schemas.microsoft.com/office/drawing/2010/main" w="9525">
                    <a:solidFill>
                      <a:srgbClr val="FF99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36" name="Freeform 5758"/>
              <p:cNvSpPr>
                <a:spLocks noChangeAspect="1"/>
              </p:cNvSpPr>
              <p:nvPr/>
            </p:nvSpPr>
            <p:spPr bwMode="auto">
              <a:xfrm flipH="1">
                <a:off x="432" y="1811"/>
                <a:ext cx="143" cy="132"/>
              </a:xfrm>
              <a:custGeom>
                <a:avLst/>
                <a:gdLst>
                  <a:gd name="T0" fmla="*/ 41 w 2730"/>
                  <a:gd name="T1" fmla="*/ 2512 h 2533"/>
                  <a:gd name="T2" fmla="*/ 310 w 2730"/>
                  <a:gd name="T3" fmla="*/ 2397 h 2533"/>
                  <a:gd name="T4" fmla="*/ 550 w 2730"/>
                  <a:gd name="T5" fmla="*/ 2186 h 2533"/>
                  <a:gd name="T6" fmla="*/ 742 w 2730"/>
                  <a:gd name="T7" fmla="*/ 1924 h 2533"/>
                  <a:gd name="T8" fmla="*/ 1261 w 2730"/>
                  <a:gd name="T9" fmla="*/ 1084 h 2533"/>
                  <a:gd name="T10" fmla="*/ 1831 w 2730"/>
                  <a:gd name="T11" fmla="*/ 342 h 2533"/>
                  <a:gd name="T12" fmla="*/ 2282 w 2730"/>
                  <a:gd name="T13" fmla="*/ 54 h 2533"/>
                  <a:gd name="T14" fmla="*/ 2703 w 2730"/>
                  <a:gd name="T15" fmla="*/ 18 h 2533"/>
                  <a:gd name="T16" fmla="*/ 2441 w 2730"/>
                  <a:gd name="T17" fmla="*/ 126 h 2533"/>
                  <a:gd name="T18" fmla="*/ 2214 w 2730"/>
                  <a:gd name="T19" fmla="*/ 314 h 2533"/>
                  <a:gd name="T20" fmla="*/ 1971 w 2730"/>
                  <a:gd name="T21" fmla="*/ 623 h 2533"/>
                  <a:gd name="T22" fmla="*/ 1678 w 2730"/>
                  <a:gd name="T23" fmla="*/ 1089 h 2533"/>
                  <a:gd name="T24" fmla="*/ 1102 w 2730"/>
                  <a:gd name="T25" fmla="*/ 1953 h 2533"/>
                  <a:gd name="T26" fmla="*/ 554 w 2730"/>
                  <a:gd name="T27" fmla="*/ 2440 h 2533"/>
                  <a:gd name="T28" fmla="*/ 41 w 2730"/>
                  <a:gd name="T29" fmla="*/ 2512 h 2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gradFill rotWithShape="1">
                <a:gsLst>
                  <a:gs pos="0">
                    <a:srgbClr val="C7FF29">
                      <a:gamma/>
                      <a:shade val="0"/>
                      <a:invGamma/>
                    </a:srgbClr>
                  </a:gs>
                  <a:gs pos="50000">
                    <a:srgbClr val="C7FF29"/>
                  </a:gs>
                  <a:gs pos="100000">
                    <a:srgbClr val="C7FF29">
                      <a:gamma/>
                      <a:shade val="0"/>
                      <a:invGamma/>
                    </a:srgbClr>
                  </a:gs>
                </a:gsLst>
                <a:lin ang="5400000" scaled="1"/>
              </a:gradFill>
              <a:ln>
                <a:noFill/>
              </a:ln>
              <a:effectLst/>
              <a:extLst>
                <a:ext uri="{91240B29-F687-4F45-9708-019B960494DF}">
                  <a14:hiddenLine xmlns:a14="http://schemas.microsoft.com/office/drawing/2010/main" w="9525">
                    <a:solidFill>
                      <a:srgbClr val="33CC33"/>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37" name="Freeform 5759"/>
              <p:cNvSpPr>
                <a:spLocks noChangeAspect="1"/>
              </p:cNvSpPr>
              <p:nvPr/>
            </p:nvSpPr>
            <p:spPr bwMode="auto">
              <a:xfrm flipH="1">
                <a:off x="239" y="1811"/>
                <a:ext cx="142" cy="132"/>
              </a:xfrm>
              <a:custGeom>
                <a:avLst/>
                <a:gdLst>
                  <a:gd name="T0" fmla="*/ 41 w 2730"/>
                  <a:gd name="T1" fmla="*/ 2512 h 2533"/>
                  <a:gd name="T2" fmla="*/ 310 w 2730"/>
                  <a:gd name="T3" fmla="*/ 2397 h 2533"/>
                  <a:gd name="T4" fmla="*/ 550 w 2730"/>
                  <a:gd name="T5" fmla="*/ 2186 h 2533"/>
                  <a:gd name="T6" fmla="*/ 742 w 2730"/>
                  <a:gd name="T7" fmla="*/ 1924 h 2533"/>
                  <a:gd name="T8" fmla="*/ 1261 w 2730"/>
                  <a:gd name="T9" fmla="*/ 1084 h 2533"/>
                  <a:gd name="T10" fmla="*/ 1831 w 2730"/>
                  <a:gd name="T11" fmla="*/ 342 h 2533"/>
                  <a:gd name="T12" fmla="*/ 2282 w 2730"/>
                  <a:gd name="T13" fmla="*/ 54 h 2533"/>
                  <a:gd name="T14" fmla="*/ 2703 w 2730"/>
                  <a:gd name="T15" fmla="*/ 18 h 2533"/>
                  <a:gd name="T16" fmla="*/ 2441 w 2730"/>
                  <a:gd name="T17" fmla="*/ 126 h 2533"/>
                  <a:gd name="T18" fmla="*/ 2214 w 2730"/>
                  <a:gd name="T19" fmla="*/ 314 h 2533"/>
                  <a:gd name="T20" fmla="*/ 1971 w 2730"/>
                  <a:gd name="T21" fmla="*/ 623 h 2533"/>
                  <a:gd name="T22" fmla="*/ 1678 w 2730"/>
                  <a:gd name="T23" fmla="*/ 1089 h 2533"/>
                  <a:gd name="T24" fmla="*/ 1102 w 2730"/>
                  <a:gd name="T25" fmla="*/ 1953 h 2533"/>
                  <a:gd name="T26" fmla="*/ 554 w 2730"/>
                  <a:gd name="T27" fmla="*/ 2440 h 2533"/>
                  <a:gd name="T28" fmla="*/ 41 w 2730"/>
                  <a:gd name="T29" fmla="*/ 2512 h 2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gradFill rotWithShape="1">
                <a:gsLst>
                  <a:gs pos="0">
                    <a:srgbClr val="4D0808"/>
                  </a:gs>
                  <a:gs pos="15000">
                    <a:srgbClr val="FF0300"/>
                  </a:gs>
                  <a:gs pos="27500">
                    <a:srgbClr val="FF7A00"/>
                  </a:gs>
                  <a:gs pos="50000">
                    <a:srgbClr val="FFF200"/>
                  </a:gs>
                  <a:gs pos="72500">
                    <a:srgbClr val="FF7A00"/>
                  </a:gs>
                  <a:gs pos="85000">
                    <a:srgbClr val="FF0300"/>
                  </a:gs>
                  <a:gs pos="100000">
                    <a:srgbClr val="4D0808"/>
                  </a:gs>
                </a:gsLst>
                <a:lin ang="5400000" scaled="1"/>
              </a:gradFill>
              <a:ln>
                <a:noFill/>
              </a:ln>
              <a:effectLst/>
              <a:extLst>
                <a:ext uri="{91240B29-F687-4F45-9708-019B960494DF}">
                  <a14:hiddenLine xmlns:a14="http://schemas.microsoft.com/office/drawing/2010/main" w="3175" cmpd="sng">
                    <a:solidFill>
                      <a:srgbClr val="FF99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38" name="Freeform 5760"/>
              <p:cNvSpPr>
                <a:spLocks noChangeAspect="1"/>
              </p:cNvSpPr>
              <p:nvPr/>
            </p:nvSpPr>
            <p:spPr bwMode="auto">
              <a:xfrm flipH="1">
                <a:off x="161" y="1811"/>
                <a:ext cx="141" cy="132"/>
              </a:xfrm>
              <a:custGeom>
                <a:avLst/>
                <a:gdLst>
                  <a:gd name="T0" fmla="*/ 41 w 2730"/>
                  <a:gd name="T1" fmla="*/ 2512 h 2533"/>
                  <a:gd name="T2" fmla="*/ 310 w 2730"/>
                  <a:gd name="T3" fmla="*/ 2397 h 2533"/>
                  <a:gd name="T4" fmla="*/ 550 w 2730"/>
                  <a:gd name="T5" fmla="*/ 2186 h 2533"/>
                  <a:gd name="T6" fmla="*/ 742 w 2730"/>
                  <a:gd name="T7" fmla="*/ 1924 h 2533"/>
                  <a:gd name="T8" fmla="*/ 1261 w 2730"/>
                  <a:gd name="T9" fmla="*/ 1084 h 2533"/>
                  <a:gd name="T10" fmla="*/ 1831 w 2730"/>
                  <a:gd name="T11" fmla="*/ 342 h 2533"/>
                  <a:gd name="T12" fmla="*/ 2282 w 2730"/>
                  <a:gd name="T13" fmla="*/ 54 h 2533"/>
                  <a:gd name="T14" fmla="*/ 2703 w 2730"/>
                  <a:gd name="T15" fmla="*/ 18 h 2533"/>
                  <a:gd name="T16" fmla="*/ 2441 w 2730"/>
                  <a:gd name="T17" fmla="*/ 126 h 2533"/>
                  <a:gd name="T18" fmla="*/ 2214 w 2730"/>
                  <a:gd name="T19" fmla="*/ 314 h 2533"/>
                  <a:gd name="T20" fmla="*/ 1971 w 2730"/>
                  <a:gd name="T21" fmla="*/ 623 h 2533"/>
                  <a:gd name="T22" fmla="*/ 1678 w 2730"/>
                  <a:gd name="T23" fmla="*/ 1089 h 2533"/>
                  <a:gd name="T24" fmla="*/ 1102 w 2730"/>
                  <a:gd name="T25" fmla="*/ 1953 h 2533"/>
                  <a:gd name="T26" fmla="*/ 554 w 2730"/>
                  <a:gd name="T27" fmla="*/ 2440 h 2533"/>
                  <a:gd name="T28" fmla="*/ 41 w 2730"/>
                  <a:gd name="T29" fmla="*/ 2512 h 2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30" h="2533">
                    <a:moveTo>
                      <a:pt x="41" y="2512"/>
                    </a:moveTo>
                    <a:cubicBezTo>
                      <a:pt x="0" y="2505"/>
                      <a:pt x="225" y="2451"/>
                      <a:pt x="310" y="2397"/>
                    </a:cubicBezTo>
                    <a:cubicBezTo>
                      <a:pt x="395" y="2343"/>
                      <a:pt x="478" y="2265"/>
                      <a:pt x="550" y="2186"/>
                    </a:cubicBezTo>
                    <a:cubicBezTo>
                      <a:pt x="622" y="2107"/>
                      <a:pt x="624" y="2108"/>
                      <a:pt x="742" y="1924"/>
                    </a:cubicBezTo>
                    <a:cubicBezTo>
                      <a:pt x="860" y="1740"/>
                      <a:pt x="1080" y="1348"/>
                      <a:pt x="1261" y="1084"/>
                    </a:cubicBezTo>
                    <a:cubicBezTo>
                      <a:pt x="1442" y="820"/>
                      <a:pt x="1661" y="514"/>
                      <a:pt x="1831" y="342"/>
                    </a:cubicBezTo>
                    <a:cubicBezTo>
                      <a:pt x="2001" y="170"/>
                      <a:pt x="2137" y="108"/>
                      <a:pt x="2282" y="54"/>
                    </a:cubicBezTo>
                    <a:cubicBezTo>
                      <a:pt x="2427" y="0"/>
                      <a:pt x="2676" y="6"/>
                      <a:pt x="2703" y="18"/>
                    </a:cubicBezTo>
                    <a:cubicBezTo>
                      <a:pt x="2730" y="30"/>
                      <a:pt x="2522" y="77"/>
                      <a:pt x="2441" y="126"/>
                    </a:cubicBezTo>
                    <a:cubicBezTo>
                      <a:pt x="2360" y="175"/>
                      <a:pt x="2292" y="231"/>
                      <a:pt x="2214" y="314"/>
                    </a:cubicBezTo>
                    <a:cubicBezTo>
                      <a:pt x="2136" y="397"/>
                      <a:pt x="2060" y="494"/>
                      <a:pt x="1971" y="623"/>
                    </a:cubicBezTo>
                    <a:cubicBezTo>
                      <a:pt x="1882" y="752"/>
                      <a:pt x="1823" y="867"/>
                      <a:pt x="1678" y="1089"/>
                    </a:cubicBezTo>
                    <a:cubicBezTo>
                      <a:pt x="1533" y="1311"/>
                      <a:pt x="1289" y="1728"/>
                      <a:pt x="1102" y="1953"/>
                    </a:cubicBezTo>
                    <a:cubicBezTo>
                      <a:pt x="915" y="2178"/>
                      <a:pt x="731" y="2347"/>
                      <a:pt x="554" y="2440"/>
                    </a:cubicBezTo>
                    <a:cubicBezTo>
                      <a:pt x="377" y="2533"/>
                      <a:pt x="82" y="2519"/>
                      <a:pt x="41" y="2512"/>
                    </a:cubicBezTo>
                    <a:close/>
                  </a:path>
                </a:pathLst>
              </a:custGeom>
              <a:gradFill rotWithShape="1">
                <a:gsLst>
                  <a:gs pos="0">
                    <a:srgbClr val="C7FF29">
                      <a:gamma/>
                      <a:shade val="0"/>
                      <a:invGamma/>
                    </a:srgbClr>
                  </a:gs>
                  <a:gs pos="50000">
                    <a:srgbClr val="C7FF29"/>
                  </a:gs>
                  <a:gs pos="100000">
                    <a:srgbClr val="C7FF29">
                      <a:gamma/>
                      <a:shade val="0"/>
                      <a:invGamma/>
                    </a:srgbClr>
                  </a:gs>
                </a:gsLst>
                <a:lin ang="5400000" scaled="1"/>
              </a:gradFill>
              <a:ln>
                <a:noFill/>
              </a:ln>
              <a:effectLst/>
              <a:extLst>
                <a:ext uri="{91240B29-F687-4F45-9708-019B960494DF}">
                  <a14:hiddenLine xmlns:a14="http://schemas.microsoft.com/office/drawing/2010/main" w="9525">
                    <a:solidFill>
                      <a:srgbClr val="33CC33"/>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3" name="Group 32"/>
            <p:cNvGrpSpPr/>
            <p:nvPr/>
          </p:nvGrpSpPr>
          <p:grpSpPr>
            <a:xfrm>
              <a:off x="1733749" y="5181597"/>
              <a:ext cx="732324" cy="434347"/>
              <a:chOff x="2883567" y="5890253"/>
              <a:chExt cx="353381" cy="434347"/>
            </a:xfrm>
          </p:grpSpPr>
          <p:cxnSp>
            <p:nvCxnSpPr>
              <p:cNvPr id="1893" name="Straight Connector 1892"/>
              <p:cNvCxnSpPr/>
              <p:nvPr/>
            </p:nvCxnSpPr>
            <p:spPr>
              <a:xfrm flipV="1">
                <a:off x="2890270" y="5941834"/>
                <a:ext cx="0" cy="382766"/>
              </a:xfrm>
              <a:prstGeom prst="line">
                <a:avLst/>
              </a:prstGeom>
              <a:ln w="82550">
                <a:solidFill>
                  <a:schemeClr val="tx1"/>
                </a:solidFill>
              </a:ln>
            </p:spPr>
            <p:style>
              <a:lnRef idx="1">
                <a:schemeClr val="accent1"/>
              </a:lnRef>
              <a:fillRef idx="0">
                <a:schemeClr val="accent1"/>
              </a:fillRef>
              <a:effectRef idx="0">
                <a:schemeClr val="accent1"/>
              </a:effectRef>
              <a:fontRef idx="minor">
                <a:schemeClr val="tx1"/>
              </a:fontRef>
            </p:style>
          </p:cxnSp>
          <p:sp>
            <p:nvSpPr>
              <p:cNvPr id="1894" name="Down Arrow 1893"/>
              <p:cNvSpPr/>
              <p:nvPr/>
            </p:nvSpPr>
            <p:spPr>
              <a:xfrm rot="16200000">
                <a:off x="2965966" y="5807854"/>
                <a:ext cx="188583" cy="353381"/>
              </a:xfrm>
              <a:prstGeom prst="downArrow">
                <a:avLst>
                  <a:gd name="adj1" fmla="val 38002"/>
                  <a:gd name="adj2" fmla="val 80382"/>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Rectangle 33"/>
            <p:cNvSpPr/>
            <p:nvPr/>
          </p:nvSpPr>
          <p:spPr>
            <a:xfrm>
              <a:off x="756294" y="5586758"/>
              <a:ext cx="360362" cy="304800"/>
            </a:xfrm>
            <a:prstGeom prst="rect">
              <a:avLst/>
            </a:prstGeom>
            <a:solidFill>
              <a:schemeClr val="bg2">
                <a:lumMod val="5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Down Arrow 34"/>
            <p:cNvSpPr/>
            <p:nvPr/>
          </p:nvSpPr>
          <p:spPr>
            <a:xfrm rot="2169398">
              <a:off x="2273641" y="1993730"/>
              <a:ext cx="188583" cy="482991"/>
            </a:xfrm>
            <a:prstGeom prst="downArrow">
              <a:avLst>
                <a:gd name="adj1" fmla="val 38002"/>
                <a:gd name="adj2" fmla="val 80382"/>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p:cNvGrpSpPr/>
            <p:nvPr/>
          </p:nvGrpSpPr>
          <p:grpSpPr>
            <a:xfrm>
              <a:off x="7288460" y="2795310"/>
              <a:ext cx="1529902" cy="371475"/>
              <a:chOff x="487149" y="2770898"/>
              <a:chExt cx="1529902" cy="371475"/>
            </a:xfrm>
          </p:grpSpPr>
          <p:grpSp>
            <p:nvGrpSpPr>
              <p:cNvPr id="1883" name="Group 10352"/>
              <p:cNvGrpSpPr>
                <a:grpSpLocks/>
              </p:cNvGrpSpPr>
              <p:nvPr/>
            </p:nvGrpSpPr>
            <p:grpSpPr bwMode="auto">
              <a:xfrm rot="5400000">
                <a:off x="1121701" y="2247023"/>
                <a:ext cx="371475" cy="1419225"/>
                <a:chOff x="4626" y="1632"/>
                <a:chExt cx="234" cy="894"/>
              </a:xfrm>
            </p:grpSpPr>
            <p:sp>
              <p:nvSpPr>
                <p:cNvPr id="1885" name="AutoShape 10353"/>
                <p:cNvSpPr>
                  <a:spLocks noChangeArrowheads="1"/>
                </p:cNvSpPr>
                <p:nvPr/>
              </p:nvSpPr>
              <p:spPr bwMode="auto">
                <a:xfrm>
                  <a:off x="4720" y="2118"/>
                  <a:ext cx="44" cy="408"/>
                </a:xfrm>
                <a:prstGeom prst="roundRect">
                  <a:avLst>
                    <a:gd name="adj" fmla="val 16667"/>
                  </a:avLst>
                </a:prstGeom>
                <a:gradFill rotWithShape="1">
                  <a:gsLst>
                    <a:gs pos="0">
                      <a:srgbClr val="990000"/>
                    </a:gs>
                    <a:gs pos="50000">
                      <a:srgbClr val="FFEFD1"/>
                    </a:gs>
                    <a:gs pos="100000">
                      <a:srgbClr val="990000"/>
                    </a:gs>
                  </a:gsLst>
                  <a:lin ang="0" scaled="1"/>
                </a:gradFill>
                <a:ln w="9525" algn="ctr">
                  <a:solidFill>
                    <a:srgbClr val="8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86" name="Oval 10354"/>
                <p:cNvSpPr>
                  <a:spLocks noChangeArrowheads="1"/>
                </p:cNvSpPr>
                <p:nvPr/>
              </p:nvSpPr>
              <p:spPr bwMode="auto">
                <a:xfrm>
                  <a:off x="4626" y="1632"/>
                  <a:ext cx="234" cy="96"/>
                </a:xfrm>
                <a:prstGeom prst="ellipse">
                  <a:avLst/>
                </a:prstGeom>
                <a:solidFill>
                  <a:srgbClr val="7030A0"/>
                </a:solidFill>
                <a:ln>
                  <a:noFill/>
                </a:ln>
                <a:effectLst/>
                <a:scene3d>
                  <a:camera prst="orthographicFront"/>
                  <a:lightRig rig="threePt" dir="t"/>
                </a:scene3d>
                <a:sp3d>
                  <a:bevelT w="165100" prst="coolSlant"/>
                </a:sp3d>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87" name="Oval 10355"/>
                <p:cNvSpPr>
                  <a:spLocks noChangeArrowheads="1"/>
                </p:cNvSpPr>
                <p:nvPr/>
              </p:nvSpPr>
              <p:spPr bwMode="auto">
                <a:xfrm>
                  <a:off x="4626" y="1705"/>
                  <a:ext cx="234" cy="96"/>
                </a:xfrm>
                <a:prstGeom prst="ellipse">
                  <a:avLst/>
                </a:prstGeom>
                <a:solidFill>
                  <a:srgbClr val="7030A0"/>
                </a:solidFill>
                <a:ln>
                  <a:noFill/>
                </a:ln>
                <a:effectLst/>
                <a:scene3d>
                  <a:camera prst="orthographicFront"/>
                  <a:lightRig rig="threePt" dir="t"/>
                </a:scene3d>
                <a:sp3d>
                  <a:bevelT w="165100" prst="coolSlant"/>
                </a:sp3d>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88" name="Oval 10356"/>
                <p:cNvSpPr>
                  <a:spLocks noChangeArrowheads="1"/>
                </p:cNvSpPr>
                <p:nvPr/>
              </p:nvSpPr>
              <p:spPr bwMode="auto">
                <a:xfrm>
                  <a:off x="4626" y="1778"/>
                  <a:ext cx="234" cy="96"/>
                </a:xfrm>
                <a:prstGeom prst="ellipse">
                  <a:avLst/>
                </a:prstGeom>
                <a:solidFill>
                  <a:srgbClr val="7030A0"/>
                </a:solidFill>
                <a:ln>
                  <a:noFill/>
                </a:ln>
                <a:effectLst/>
                <a:scene3d>
                  <a:camera prst="orthographicFront"/>
                  <a:lightRig rig="threePt" dir="t"/>
                </a:scene3d>
                <a:sp3d>
                  <a:bevelT w="165100" prst="coolSlant"/>
                </a:sp3d>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89" name="Oval 10357"/>
                <p:cNvSpPr>
                  <a:spLocks noChangeArrowheads="1"/>
                </p:cNvSpPr>
                <p:nvPr/>
              </p:nvSpPr>
              <p:spPr bwMode="auto">
                <a:xfrm>
                  <a:off x="4626" y="1851"/>
                  <a:ext cx="234" cy="96"/>
                </a:xfrm>
                <a:prstGeom prst="ellipse">
                  <a:avLst/>
                </a:prstGeom>
                <a:solidFill>
                  <a:srgbClr val="7030A0"/>
                </a:solidFill>
                <a:ln>
                  <a:noFill/>
                </a:ln>
                <a:effectLst/>
                <a:scene3d>
                  <a:camera prst="orthographicFront"/>
                  <a:lightRig rig="threePt" dir="t"/>
                </a:scene3d>
                <a:sp3d>
                  <a:bevelT w="165100" prst="coolSlant"/>
                </a:sp3d>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90" name="Oval 10358"/>
                <p:cNvSpPr>
                  <a:spLocks noChangeArrowheads="1"/>
                </p:cNvSpPr>
                <p:nvPr/>
              </p:nvSpPr>
              <p:spPr bwMode="auto">
                <a:xfrm>
                  <a:off x="4626" y="1924"/>
                  <a:ext cx="234" cy="96"/>
                </a:xfrm>
                <a:prstGeom prst="ellipse">
                  <a:avLst/>
                </a:prstGeom>
                <a:solidFill>
                  <a:srgbClr val="7030A0"/>
                </a:solidFill>
                <a:ln>
                  <a:noFill/>
                </a:ln>
                <a:effectLst/>
                <a:scene3d>
                  <a:camera prst="orthographicFront"/>
                  <a:lightRig rig="threePt" dir="t"/>
                </a:scene3d>
                <a:sp3d>
                  <a:bevelT w="165100" prst="coolSlant"/>
                </a:sp3d>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91" name="Oval 10359"/>
                <p:cNvSpPr>
                  <a:spLocks noChangeArrowheads="1"/>
                </p:cNvSpPr>
                <p:nvPr/>
              </p:nvSpPr>
              <p:spPr bwMode="auto">
                <a:xfrm>
                  <a:off x="4626" y="1997"/>
                  <a:ext cx="234" cy="96"/>
                </a:xfrm>
                <a:prstGeom prst="ellipse">
                  <a:avLst/>
                </a:prstGeom>
                <a:solidFill>
                  <a:srgbClr val="7030A0"/>
                </a:solidFill>
                <a:ln>
                  <a:noFill/>
                </a:ln>
                <a:effectLst/>
                <a:scene3d>
                  <a:camera prst="orthographicFront"/>
                  <a:lightRig rig="threePt" dir="t"/>
                </a:scene3d>
                <a:sp3d>
                  <a:bevelT w="165100" prst="coolSlant"/>
                </a:sp3d>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92" name="Oval 10360"/>
                <p:cNvSpPr>
                  <a:spLocks noChangeArrowheads="1"/>
                </p:cNvSpPr>
                <p:nvPr/>
              </p:nvSpPr>
              <p:spPr bwMode="auto">
                <a:xfrm>
                  <a:off x="4626" y="2070"/>
                  <a:ext cx="234" cy="96"/>
                </a:xfrm>
                <a:prstGeom prst="ellipse">
                  <a:avLst/>
                </a:prstGeom>
                <a:solidFill>
                  <a:srgbClr val="7030A0"/>
                </a:solidFill>
                <a:ln>
                  <a:noFill/>
                </a:ln>
                <a:effectLst/>
                <a:scene3d>
                  <a:camera prst="orthographicFront"/>
                  <a:lightRig rig="threePt" dir="t"/>
                </a:scene3d>
                <a:sp3d>
                  <a:bevelT w="165100" prst="coolSlant"/>
                </a:sp3d>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884" name="Rectangle 1883"/>
              <p:cNvSpPr/>
              <p:nvPr/>
            </p:nvSpPr>
            <p:spPr>
              <a:xfrm>
                <a:off x="487149" y="2838186"/>
                <a:ext cx="560324" cy="236941"/>
              </a:xfrm>
              <a:prstGeom prst="rect">
                <a:avLst/>
              </a:prstGeom>
              <a:solidFill>
                <a:srgbClr val="7030A0"/>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Oval 10360"/>
            <p:cNvSpPr>
              <a:spLocks noChangeArrowheads="1"/>
            </p:cNvSpPr>
            <p:nvPr/>
          </p:nvSpPr>
          <p:spPr bwMode="auto">
            <a:xfrm rot="5400000">
              <a:off x="7739246" y="2896947"/>
              <a:ext cx="371475" cy="152400"/>
            </a:xfrm>
            <a:prstGeom prst="ellipse">
              <a:avLst/>
            </a:prstGeom>
            <a:solidFill>
              <a:srgbClr val="7030A0"/>
            </a:solidFill>
            <a:ln>
              <a:noFill/>
            </a:ln>
            <a:effectLst/>
            <a:scene3d>
              <a:camera prst="orthographicFront"/>
              <a:lightRig rig="threePt" dir="t"/>
            </a:scene3d>
            <a:sp3d>
              <a:bevelT w="165100" prst="coolSlant"/>
            </a:sp3d>
          </p:spPr>
          <p:txBody>
            <a:bodyPr wrap="none" anchor="ctr"/>
            <a:lstStyle/>
            <a:p>
              <a:endParaRPr lang="en-US"/>
            </a:p>
          </p:txBody>
        </p:sp>
        <p:sp>
          <p:nvSpPr>
            <p:cNvPr id="38" name="TextBox 37"/>
            <p:cNvSpPr txBox="1"/>
            <p:nvPr/>
          </p:nvSpPr>
          <p:spPr>
            <a:xfrm>
              <a:off x="7320507" y="2524044"/>
              <a:ext cx="1532033" cy="338554"/>
            </a:xfrm>
            <a:prstGeom prst="rect">
              <a:avLst/>
            </a:prstGeom>
            <a:noFill/>
          </p:spPr>
          <p:txBody>
            <a:bodyPr wrap="square" rtlCol="0">
              <a:spAutoFit/>
            </a:bodyPr>
            <a:lstStyle/>
            <a:p>
              <a:pPr algn="ctr"/>
              <a:r>
                <a:rPr lang="en-US" sz="1600" b="1" dirty="0" smtClean="0">
                  <a:latin typeface="Tahoma" panose="020B0604030504040204" pitchFamily="34" charset="0"/>
                  <a:ea typeface="Tahoma" panose="020B0604030504040204" pitchFamily="34" charset="0"/>
                  <a:cs typeface="Tahoma" panose="020B0604030504040204" pitchFamily="34" charset="0"/>
                </a:rPr>
                <a:t>NLRX1</a:t>
              </a:r>
              <a:endParaRPr lang="en-US" sz="1600" b="1" dirty="0">
                <a:latin typeface="Tahoma" panose="020B0604030504040204" pitchFamily="34" charset="0"/>
                <a:ea typeface="Tahoma" panose="020B0604030504040204" pitchFamily="34" charset="0"/>
                <a:cs typeface="Tahoma" panose="020B0604030504040204" pitchFamily="34" charset="0"/>
              </a:endParaRPr>
            </a:p>
          </p:txBody>
        </p:sp>
        <p:grpSp>
          <p:nvGrpSpPr>
            <p:cNvPr id="39" name="Group 38"/>
            <p:cNvGrpSpPr/>
            <p:nvPr/>
          </p:nvGrpSpPr>
          <p:grpSpPr>
            <a:xfrm>
              <a:off x="7468834" y="3099539"/>
              <a:ext cx="885979" cy="416831"/>
              <a:chOff x="2541376" y="2281914"/>
              <a:chExt cx="885979" cy="416831"/>
            </a:xfrm>
          </p:grpSpPr>
          <p:sp>
            <p:nvSpPr>
              <p:cNvPr id="1881" name="Rounded Rectangle 1880"/>
              <p:cNvSpPr/>
              <p:nvPr/>
            </p:nvSpPr>
            <p:spPr>
              <a:xfrm rot="5400000">
                <a:off x="2775950" y="2047340"/>
                <a:ext cx="416831" cy="885979"/>
              </a:xfrm>
              <a:prstGeom prst="roundRect">
                <a:avLst/>
              </a:prstGeom>
              <a:solidFill>
                <a:schemeClr val="tx2">
                  <a:lumMod val="60000"/>
                  <a:lumOff val="4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2" name="TextBox 1881"/>
              <p:cNvSpPr txBox="1"/>
              <p:nvPr/>
            </p:nvSpPr>
            <p:spPr>
              <a:xfrm>
                <a:off x="2554306" y="2321052"/>
                <a:ext cx="850892" cy="338554"/>
              </a:xfrm>
              <a:prstGeom prst="rect">
                <a:avLst/>
              </a:prstGeom>
              <a:noFill/>
            </p:spPr>
            <p:txBody>
              <a:bodyPr wrap="square" rtlCol="0">
                <a:spAutoFit/>
              </a:bodyPr>
              <a:lstStyle/>
              <a:p>
                <a:pPr algn="ctr"/>
                <a:r>
                  <a:rPr lang="en-US" sz="16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TUFM</a:t>
                </a:r>
                <a:endParaRPr lang="en-US" sz="16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sp>
          <p:nvSpPr>
            <p:cNvPr id="40" name="Down Arrow 39"/>
            <p:cNvSpPr/>
            <p:nvPr/>
          </p:nvSpPr>
          <p:spPr>
            <a:xfrm>
              <a:off x="7876151" y="4171495"/>
              <a:ext cx="188583" cy="482991"/>
            </a:xfrm>
            <a:prstGeom prst="downArrow">
              <a:avLst>
                <a:gd name="adj1" fmla="val 38002"/>
                <a:gd name="adj2" fmla="val 80382"/>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12029"/>
            <p:cNvSpPr>
              <a:spLocks noChangeArrowheads="1"/>
            </p:cNvSpPr>
            <p:nvPr/>
          </p:nvSpPr>
          <p:spPr bwMode="auto">
            <a:xfrm rot="5400000">
              <a:off x="7928199" y="3116587"/>
              <a:ext cx="352733" cy="1126468"/>
            </a:xfrm>
            <a:prstGeom prst="ellipse">
              <a:avLst/>
            </a:prstGeom>
            <a:solidFill>
              <a:schemeClr val="accent2">
                <a:lumMod val="60000"/>
                <a:lumOff val="40000"/>
              </a:schemeClr>
            </a:solidFill>
            <a:ln>
              <a:noFill/>
            </a:ln>
            <a:effectLst/>
            <a:scene3d>
              <a:camera prst="orthographicFront"/>
              <a:lightRig rig="threePt" dir="t"/>
            </a:scene3d>
            <a:sp3d>
              <a:bevelT/>
            </a:sp3d>
          </p:spPr>
          <p:txBody>
            <a:bodyPr wrap="none" anchor="ctr"/>
            <a:lstStyle/>
            <a:p>
              <a:endParaRPr lang="en-US" dirty="0"/>
            </a:p>
          </p:txBody>
        </p:sp>
        <p:sp>
          <p:nvSpPr>
            <p:cNvPr id="42" name="TextBox 41"/>
            <p:cNvSpPr txBox="1"/>
            <p:nvPr/>
          </p:nvSpPr>
          <p:spPr>
            <a:xfrm>
              <a:off x="7475716" y="3503454"/>
              <a:ext cx="1257698" cy="338554"/>
            </a:xfrm>
            <a:prstGeom prst="rect">
              <a:avLst/>
            </a:prstGeom>
            <a:noFill/>
            <a:ln>
              <a:noFill/>
            </a:ln>
          </p:spPr>
          <p:txBody>
            <a:bodyPr wrap="square" rtlCol="0">
              <a:spAutoFit/>
            </a:bodyPr>
            <a:lstStyle/>
            <a:p>
              <a:pPr algn="ctr"/>
              <a:r>
                <a:rPr lang="en-US" sz="1600" b="1" dirty="0" smtClean="0">
                  <a:latin typeface="Tahoma" panose="020B0604030504040204" pitchFamily="34" charset="0"/>
                  <a:ea typeface="Tahoma" panose="020B0604030504040204" pitchFamily="34" charset="0"/>
                  <a:cs typeface="Tahoma" panose="020B0604030504040204" pitchFamily="34" charset="0"/>
                </a:rPr>
                <a:t>ATG16L1</a:t>
              </a:r>
              <a:endParaRPr lang="en-US" sz="1600" b="1" dirty="0">
                <a:latin typeface="Times New Roman" panose="02020603050405020304" pitchFamily="18" charset="0"/>
                <a:ea typeface="Tahoma" panose="020B0604030504040204" pitchFamily="34" charset="0"/>
                <a:cs typeface="Times New Roman" panose="02020603050405020304" pitchFamily="18" charset="0"/>
              </a:endParaRPr>
            </a:p>
          </p:txBody>
        </p:sp>
        <p:sp>
          <p:nvSpPr>
            <p:cNvPr id="43" name="Oval 12029"/>
            <p:cNvSpPr>
              <a:spLocks noChangeArrowheads="1"/>
            </p:cNvSpPr>
            <p:nvPr/>
          </p:nvSpPr>
          <p:spPr bwMode="auto">
            <a:xfrm rot="5400000">
              <a:off x="8105641" y="3634572"/>
              <a:ext cx="457201" cy="781790"/>
            </a:xfrm>
            <a:prstGeom prst="ellipse">
              <a:avLst/>
            </a:prstGeom>
            <a:solidFill>
              <a:schemeClr val="accent2">
                <a:lumMod val="60000"/>
                <a:lumOff val="40000"/>
              </a:schemeClr>
            </a:solidFill>
            <a:ln>
              <a:noFill/>
            </a:ln>
            <a:effectLst/>
            <a:scene3d>
              <a:camera prst="orthographicFront"/>
              <a:lightRig rig="threePt" dir="t"/>
            </a:scene3d>
            <a:sp3d>
              <a:bevelT/>
            </a:sp3d>
          </p:spPr>
          <p:txBody>
            <a:bodyPr wrap="none" anchor="ctr"/>
            <a:lstStyle/>
            <a:p>
              <a:endParaRPr lang="en-US" dirty="0"/>
            </a:p>
          </p:txBody>
        </p:sp>
        <p:sp>
          <p:nvSpPr>
            <p:cNvPr id="44" name="TextBox 43"/>
            <p:cNvSpPr txBox="1"/>
            <p:nvPr/>
          </p:nvSpPr>
          <p:spPr>
            <a:xfrm>
              <a:off x="7933853" y="3842008"/>
              <a:ext cx="869497" cy="338554"/>
            </a:xfrm>
            <a:prstGeom prst="rect">
              <a:avLst/>
            </a:prstGeom>
            <a:noFill/>
            <a:ln>
              <a:noFill/>
            </a:ln>
          </p:spPr>
          <p:txBody>
            <a:bodyPr wrap="square" rtlCol="0">
              <a:spAutoFit/>
            </a:bodyPr>
            <a:lstStyle/>
            <a:p>
              <a:pPr algn="ctr"/>
              <a:r>
                <a:rPr lang="en-US" sz="1600" b="1" dirty="0" smtClean="0">
                  <a:latin typeface="Tahoma" panose="020B0604030504040204" pitchFamily="34" charset="0"/>
                  <a:ea typeface="Tahoma" panose="020B0604030504040204" pitchFamily="34" charset="0"/>
                  <a:cs typeface="Tahoma" panose="020B0604030504040204" pitchFamily="34" charset="0"/>
                </a:rPr>
                <a:t>ATG12</a:t>
              </a:r>
              <a:endParaRPr lang="en-US" sz="1600" b="1" dirty="0">
                <a:latin typeface="Times New Roman" panose="02020603050405020304" pitchFamily="18" charset="0"/>
                <a:ea typeface="Tahoma" panose="020B0604030504040204" pitchFamily="34" charset="0"/>
                <a:cs typeface="Times New Roman" panose="02020603050405020304" pitchFamily="18" charset="0"/>
              </a:endParaRPr>
            </a:p>
          </p:txBody>
        </p:sp>
        <p:sp>
          <p:nvSpPr>
            <p:cNvPr id="45" name="TextBox 44"/>
            <p:cNvSpPr txBox="1"/>
            <p:nvPr/>
          </p:nvSpPr>
          <p:spPr>
            <a:xfrm>
              <a:off x="7189737" y="3830129"/>
              <a:ext cx="869497" cy="338554"/>
            </a:xfrm>
            <a:prstGeom prst="rect">
              <a:avLst/>
            </a:prstGeom>
            <a:noFill/>
            <a:ln>
              <a:noFill/>
            </a:ln>
          </p:spPr>
          <p:txBody>
            <a:bodyPr wrap="square" rtlCol="0">
              <a:spAutoFit/>
            </a:bodyPr>
            <a:lstStyle/>
            <a:p>
              <a:pPr algn="ctr"/>
              <a:r>
                <a:rPr lang="en-US" sz="1600" b="1" dirty="0" smtClean="0">
                  <a:latin typeface="Tahoma" panose="020B0604030504040204" pitchFamily="34" charset="0"/>
                  <a:ea typeface="Tahoma" panose="020B0604030504040204" pitchFamily="34" charset="0"/>
                  <a:cs typeface="Tahoma" panose="020B0604030504040204" pitchFamily="34" charset="0"/>
                </a:rPr>
                <a:t>ATG5</a:t>
              </a:r>
              <a:endParaRPr lang="en-US" sz="1600" b="1" dirty="0">
                <a:latin typeface="Times New Roman" panose="02020603050405020304" pitchFamily="18" charset="0"/>
                <a:ea typeface="Tahoma" panose="020B0604030504040204" pitchFamily="34" charset="0"/>
                <a:cs typeface="Times New Roman" panose="02020603050405020304" pitchFamily="18" charset="0"/>
              </a:endParaRPr>
            </a:p>
          </p:txBody>
        </p:sp>
        <p:sp>
          <p:nvSpPr>
            <p:cNvPr id="46" name="TextBox 45"/>
            <p:cNvSpPr txBox="1"/>
            <p:nvPr/>
          </p:nvSpPr>
          <p:spPr>
            <a:xfrm>
              <a:off x="7095071" y="5086007"/>
              <a:ext cx="1301959" cy="338554"/>
            </a:xfrm>
            <a:prstGeom prst="rect">
              <a:avLst/>
            </a:prstGeom>
            <a:noFill/>
          </p:spPr>
          <p:txBody>
            <a:bodyPr wrap="none" rtlCol="0">
              <a:spAutoFit/>
            </a:bodyPr>
            <a:lstStyle/>
            <a:p>
              <a:r>
                <a:rPr lang="en-US" sz="1600" b="1" dirty="0" smtClean="0">
                  <a:latin typeface="Tahoma" panose="020B0604030504040204" pitchFamily="34" charset="0"/>
                  <a:ea typeface="Tahoma" panose="020B0604030504040204" pitchFamily="34" charset="0"/>
                  <a:cs typeface="Tahoma" panose="020B0604030504040204" pitchFamily="34" charset="0"/>
                </a:rPr>
                <a:t>Autophagy</a:t>
              </a:r>
              <a:endParaRPr lang="en-US" sz="1600" b="1" dirty="0">
                <a:latin typeface="Tahoma" panose="020B0604030504040204" pitchFamily="34" charset="0"/>
                <a:ea typeface="Tahoma" panose="020B0604030504040204" pitchFamily="34" charset="0"/>
                <a:cs typeface="Tahoma" panose="020B0604030504040204" pitchFamily="34" charset="0"/>
              </a:endParaRPr>
            </a:p>
          </p:txBody>
        </p:sp>
        <p:grpSp>
          <p:nvGrpSpPr>
            <p:cNvPr id="47" name="Group 31421"/>
            <p:cNvGrpSpPr>
              <a:grpSpLocks/>
            </p:cNvGrpSpPr>
            <p:nvPr/>
          </p:nvGrpSpPr>
          <p:grpSpPr bwMode="auto">
            <a:xfrm>
              <a:off x="6862389" y="4692746"/>
              <a:ext cx="1711325" cy="1685925"/>
              <a:chOff x="975" y="1063"/>
              <a:chExt cx="1078" cy="1062"/>
            </a:xfrm>
          </p:grpSpPr>
          <p:grpSp>
            <p:nvGrpSpPr>
              <p:cNvPr id="1162" name="Group 31422"/>
              <p:cNvGrpSpPr>
                <a:grpSpLocks/>
              </p:cNvGrpSpPr>
              <p:nvPr/>
            </p:nvGrpSpPr>
            <p:grpSpPr bwMode="auto">
              <a:xfrm>
                <a:off x="1502" y="1063"/>
                <a:ext cx="551" cy="1050"/>
                <a:chOff x="1574" y="2785"/>
                <a:chExt cx="551" cy="1050"/>
              </a:xfrm>
            </p:grpSpPr>
            <p:grpSp>
              <p:nvGrpSpPr>
                <p:cNvPr id="1519" name="Group 31423"/>
                <p:cNvGrpSpPr>
                  <a:grpSpLocks/>
                </p:cNvGrpSpPr>
                <p:nvPr/>
              </p:nvGrpSpPr>
              <p:grpSpPr bwMode="auto">
                <a:xfrm>
                  <a:off x="1574" y="2785"/>
                  <a:ext cx="551" cy="559"/>
                  <a:chOff x="1574" y="2785"/>
                  <a:chExt cx="551" cy="559"/>
                </a:xfrm>
              </p:grpSpPr>
              <p:grpSp>
                <p:nvGrpSpPr>
                  <p:cNvPr id="1697" name="Group 31424"/>
                  <p:cNvGrpSpPr>
                    <a:grpSpLocks/>
                  </p:cNvGrpSpPr>
                  <p:nvPr/>
                </p:nvGrpSpPr>
                <p:grpSpPr bwMode="auto">
                  <a:xfrm>
                    <a:off x="1574" y="2785"/>
                    <a:ext cx="388" cy="201"/>
                    <a:chOff x="1574" y="2785"/>
                    <a:chExt cx="388" cy="201"/>
                  </a:xfrm>
                </p:grpSpPr>
                <p:grpSp>
                  <p:nvGrpSpPr>
                    <p:cNvPr id="1790" name="Group 31425"/>
                    <p:cNvGrpSpPr>
                      <a:grpSpLocks/>
                    </p:cNvGrpSpPr>
                    <p:nvPr/>
                  </p:nvGrpSpPr>
                  <p:grpSpPr bwMode="auto">
                    <a:xfrm>
                      <a:off x="1574" y="2785"/>
                      <a:ext cx="29" cy="90"/>
                      <a:chOff x="1390" y="1146"/>
                      <a:chExt cx="29" cy="90"/>
                    </a:xfrm>
                  </p:grpSpPr>
                  <p:grpSp>
                    <p:nvGrpSpPr>
                      <p:cNvPr id="1875" name="Group 31426"/>
                      <p:cNvGrpSpPr>
                        <a:grpSpLocks/>
                      </p:cNvGrpSpPr>
                      <p:nvPr/>
                    </p:nvGrpSpPr>
                    <p:grpSpPr bwMode="auto">
                      <a:xfrm>
                        <a:off x="1390" y="1185"/>
                        <a:ext cx="29" cy="51"/>
                        <a:chOff x="1215" y="1181"/>
                        <a:chExt cx="29" cy="51"/>
                      </a:xfrm>
                    </p:grpSpPr>
                    <p:sp>
                      <p:nvSpPr>
                        <p:cNvPr id="1879" name="Line 31427"/>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80" name="Oval 31428"/>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876" name="Group 31429"/>
                      <p:cNvGrpSpPr>
                        <a:grpSpLocks/>
                      </p:cNvGrpSpPr>
                      <p:nvPr/>
                    </p:nvGrpSpPr>
                    <p:grpSpPr bwMode="auto">
                      <a:xfrm>
                        <a:off x="1390" y="1146"/>
                        <a:ext cx="29" cy="50"/>
                        <a:chOff x="1215" y="1142"/>
                        <a:chExt cx="29" cy="50"/>
                      </a:xfrm>
                    </p:grpSpPr>
                    <p:sp>
                      <p:nvSpPr>
                        <p:cNvPr id="1877" name="Line 31430"/>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78" name="Oval 31431"/>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791" name="Group 31432"/>
                    <p:cNvGrpSpPr>
                      <a:grpSpLocks/>
                    </p:cNvGrpSpPr>
                    <p:nvPr/>
                  </p:nvGrpSpPr>
                  <p:grpSpPr bwMode="auto">
                    <a:xfrm rot="300000">
                      <a:off x="1606" y="2788"/>
                      <a:ext cx="29" cy="90"/>
                      <a:chOff x="1425" y="1147"/>
                      <a:chExt cx="29" cy="90"/>
                    </a:xfrm>
                  </p:grpSpPr>
                  <p:grpSp>
                    <p:nvGrpSpPr>
                      <p:cNvPr id="1869" name="Group 31433"/>
                      <p:cNvGrpSpPr>
                        <a:grpSpLocks/>
                      </p:cNvGrpSpPr>
                      <p:nvPr/>
                    </p:nvGrpSpPr>
                    <p:grpSpPr bwMode="auto">
                      <a:xfrm>
                        <a:off x="1425" y="1186"/>
                        <a:ext cx="29" cy="51"/>
                        <a:chOff x="1215" y="1181"/>
                        <a:chExt cx="29" cy="51"/>
                      </a:xfrm>
                    </p:grpSpPr>
                    <p:sp>
                      <p:nvSpPr>
                        <p:cNvPr id="1873" name="Line 31434"/>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74" name="Oval 31435"/>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870" name="Group 31436"/>
                      <p:cNvGrpSpPr>
                        <a:grpSpLocks/>
                      </p:cNvGrpSpPr>
                      <p:nvPr/>
                    </p:nvGrpSpPr>
                    <p:grpSpPr bwMode="auto">
                      <a:xfrm>
                        <a:off x="1425" y="1147"/>
                        <a:ext cx="29" cy="50"/>
                        <a:chOff x="1215" y="1142"/>
                        <a:chExt cx="29" cy="50"/>
                      </a:xfrm>
                    </p:grpSpPr>
                    <p:sp>
                      <p:nvSpPr>
                        <p:cNvPr id="1871" name="Line 31437"/>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72" name="Oval 31438"/>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792" name="Group 31439"/>
                    <p:cNvGrpSpPr>
                      <a:grpSpLocks/>
                    </p:cNvGrpSpPr>
                    <p:nvPr/>
                  </p:nvGrpSpPr>
                  <p:grpSpPr bwMode="auto">
                    <a:xfrm rot="600000">
                      <a:off x="1638" y="2792"/>
                      <a:ext cx="29" cy="90"/>
                      <a:chOff x="1460" y="1147"/>
                      <a:chExt cx="29" cy="90"/>
                    </a:xfrm>
                  </p:grpSpPr>
                  <p:grpSp>
                    <p:nvGrpSpPr>
                      <p:cNvPr id="1863" name="Group 31440"/>
                      <p:cNvGrpSpPr>
                        <a:grpSpLocks/>
                      </p:cNvGrpSpPr>
                      <p:nvPr/>
                    </p:nvGrpSpPr>
                    <p:grpSpPr bwMode="auto">
                      <a:xfrm>
                        <a:off x="1460" y="1186"/>
                        <a:ext cx="29" cy="51"/>
                        <a:chOff x="1215" y="1181"/>
                        <a:chExt cx="29" cy="51"/>
                      </a:xfrm>
                    </p:grpSpPr>
                    <p:sp>
                      <p:nvSpPr>
                        <p:cNvPr id="1867" name="Line 31441"/>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8" name="Oval 31442"/>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864" name="Group 31443"/>
                      <p:cNvGrpSpPr>
                        <a:grpSpLocks/>
                      </p:cNvGrpSpPr>
                      <p:nvPr/>
                    </p:nvGrpSpPr>
                    <p:grpSpPr bwMode="auto">
                      <a:xfrm>
                        <a:off x="1460" y="1147"/>
                        <a:ext cx="29" cy="50"/>
                        <a:chOff x="1215" y="1142"/>
                        <a:chExt cx="29" cy="50"/>
                      </a:xfrm>
                    </p:grpSpPr>
                    <p:sp>
                      <p:nvSpPr>
                        <p:cNvPr id="1865" name="Line 31444"/>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6" name="Oval 31445"/>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793" name="Group 31446"/>
                    <p:cNvGrpSpPr>
                      <a:grpSpLocks/>
                    </p:cNvGrpSpPr>
                    <p:nvPr/>
                  </p:nvGrpSpPr>
                  <p:grpSpPr bwMode="auto">
                    <a:xfrm rot="840000">
                      <a:off x="1668" y="2796"/>
                      <a:ext cx="29" cy="90"/>
                      <a:chOff x="1215" y="1142"/>
                      <a:chExt cx="29" cy="90"/>
                    </a:xfrm>
                  </p:grpSpPr>
                  <p:grpSp>
                    <p:nvGrpSpPr>
                      <p:cNvPr id="1857" name="Group 31447"/>
                      <p:cNvGrpSpPr>
                        <a:grpSpLocks/>
                      </p:cNvGrpSpPr>
                      <p:nvPr/>
                    </p:nvGrpSpPr>
                    <p:grpSpPr bwMode="auto">
                      <a:xfrm>
                        <a:off x="1215" y="1181"/>
                        <a:ext cx="29" cy="51"/>
                        <a:chOff x="1215" y="1181"/>
                        <a:chExt cx="29" cy="51"/>
                      </a:xfrm>
                    </p:grpSpPr>
                    <p:sp>
                      <p:nvSpPr>
                        <p:cNvPr id="1861" name="Line 31448"/>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2" name="Oval 31449"/>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858" name="Group 31450"/>
                      <p:cNvGrpSpPr>
                        <a:grpSpLocks/>
                      </p:cNvGrpSpPr>
                      <p:nvPr/>
                    </p:nvGrpSpPr>
                    <p:grpSpPr bwMode="auto">
                      <a:xfrm>
                        <a:off x="1215" y="1142"/>
                        <a:ext cx="29" cy="50"/>
                        <a:chOff x="1215" y="1142"/>
                        <a:chExt cx="29" cy="50"/>
                      </a:xfrm>
                    </p:grpSpPr>
                    <p:sp>
                      <p:nvSpPr>
                        <p:cNvPr id="1859" name="Line 31451"/>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0" name="Oval 31452"/>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794" name="Group 31453"/>
                    <p:cNvGrpSpPr>
                      <a:grpSpLocks/>
                    </p:cNvGrpSpPr>
                    <p:nvPr/>
                  </p:nvGrpSpPr>
                  <p:grpSpPr bwMode="auto">
                    <a:xfrm rot="1080000">
                      <a:off x="1699" y="2801"/>
                      <a:ext cx="29" cy="90"/>
                      <a:chOff x="1250" y="1142"/>
                      <a:chExt cx="29" cy="90"/>
                    </a:xfrm>
                  </p:grpSpPr>
                  <p:grpSp>
                    <p:nvGrpSpPr>
                      <p:cNvPr id="1851" name="Group 31454"/>
                      <p:cNvGrpSpPr>
                        <a:grpSpLocks/>
                      </p:cNvGrpSpPr>
                      <p:nvPr/>
                    </p:nvGrpSpPr>
                    <p:grpSpPr bwMode="auto">
                      <a:xfrm>
                        <a:off x="1250" y="1181"/>
                        <a:ext cx="29" cy="51"/>
                        <a:chOff x="1215" y="1181"/>
                        <a:chExt cx="29" cy="51"/>
                      </a:xfrm>
                    </p:grpSpPr>
                    <p:sp>
                      <p:nvSpPr>
                        <p:cNvPr id="1855" name="Line 31455"/>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56" name="Oval 31456"/>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852" name="Group 31457"/>
                      <p:cNvGrpSpPr>
                        <a:grpSpLocks/>
                      </p:cNvGrpSpPr>
                      <p:nvPr/>
                    </p:nvGrpSpPr>
                    <p:grpSpPr bwMode="auto">
                      <a:xfrm>
                        <a:off x="1250" y="1142"/>
                        <a:ext cx="29" cy="50"/>
                        <a:chOff x="1215" y="1142"/>
                        <a:chExt cx="29" cy="50"/>
                      </a:xfrm>
                    </p:grpSpPr>
                    <p:sp>
                      <p:nvSpPr>
                        <p:cNvPr id="1853" name="Line 31458"/>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54" name="Oval 31459"/>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795" name="Group 31460"/>
                    <p:cNvGrpSpPr>
                      <a:grpSpLocks/>
                    </p:cNvGrpSpPr>
                    <p:nvPr/>
                  </p:nvGrpSpPr>
                  <p:grpSpPr bwMode="auto">
                    <a:xfrm rot="1260000">
                      <a:off x="1727" y="2809"/>
                      <a:ext cx="29" cy="90"/>
                      <a:chOff x="1285" y="1143"/>
                      <a:chExt cx="29" cy="90"/>
                    </a:xfrm>
                  </p:grpSpPr>
                  <p:grpSp>
                    <p:nvGrpSpPr>
                      <p:cNvPr id="1845" name="Group 31461"/>
                      <p:cNvGrpSpPr>
                        <a:grpSpLocks/>
                      </p:cNvGrpSpPr>
                      <p:nvPr/>
                    </p:nvGrpSpPr>
                    <p:grpSpPr bwMode="auto">
                      <a:xfrm>
                        <a:off x="1285" y="1182"/>
                        <a:ext cx="29" cy="51"/>
                        <a:chOff x="1215" y="1181"/>
                        <a:chExt cx="29" cy="51"/>
                      </a:xfrm>
                    </p:grpSpPr>
                    <p:sp>
                      <p:nvSpPr>
                        <p:cNvPr id="1849" name="Line 31462"/>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50" name="Oval 31463"/>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846" name="Group 31464"/>
                      <p:cNvGrpSpPr>
                        <a:grpSpLocks/>
                      </p:cNvGrpSpPr>
                      <p:nvPr/>
                    </p:nvGrpSpPr>
                    <p:grpSpPr bwMode="auto">
                      <a:xfrm>
                        <a:off x="1285" y="1143"/>
                        <a:ext cx="29" cy="50"/>
                        <a:chOff x="1215" y="1142"/>
                        <a:chExt cx="29" cy="50"/>
                      </a:xfrm>
                    </p:grpSpPr>
                    <p:sp>
                      <p:nvSpPr>
                        <p:cNvPr id="1847" name="Line 31465"/>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8" name="Oval 31466"/>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796" name="Group 31467"/>
                    <p:cNvGrpSpPr>
                      <a:grpSpLocks/>
                    </p:cNvGrpSpPr>
                    <p:nvPr/>
                  </p:nvGrpSpPr>
                  <p:grpSpPr bwMode="auto">
                    <a:xfrm rot="1500000">
                      <a:off x="1755" y="2820"/>
                      <a:ext cx="29" cy="90"/>
                      <a:chOff x="1320" y="1143"/>
                      <a:chExt cx="29" cy="90"/>
                    </a:xfrm>
                  </p:grpSpPr>
                  <p:grpSp>
                    <p:nvGrpSpPr>
                      <p:cNvPr id="1839" name="Group 31468"/>
                      <p:cNvGrpSpPr>
                        <a:grpSpLocks/>
                      </p:cNvGrpSpPr>
                      <p:nvPr/>
                    </p:nvGrpSpPr>
                    <p:grpSpPr bwMode="auto">
                      <a:xfrm>
                        <a:off x="1320" y="1182"/>
                        <a:ext cx="29" cy="51"/>
                        <a:chOff x="1215" y="1181"/>
                        <a:chExt cx="29" cy="51"/>
                      </a:xfrm>
                    </p:grpSpPr>
                    <p:sp>
                      <p:nvSpPr>
                        <p:cNvPr id="1843" name="Line 31469"/>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4" name="Oval 31470"/>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840" name="Group 31471"/>
                      <p:cNvGrpSpPr>
                        <a:grpSpLocks/>
                      </p:cNvGrpSpPr>
                      <p:nvPr/>
                    </p:nvGrpSpPr>
                    <p:grpSpPr bwMode="auto">
                      <a:xfrm>
                        <a:off x="1320" y="1143"/>
                        <a:ext cx="29" cy="50"/>
                        <a:chOff x="1215" y="1142"/>
                        <a:chExt cx="29" cy="50"/>
                      </a:xfrm>
                    </p:grpSpPr>
                    <p:sp>
                      <p:nvSpPr>
                        <p:cNvPr id="1841" name="Line 31472"/>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2" name="Oval 31473"/>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797" name="Group 31474"/>
                    <p:cNvGrpSpPr>
                      <a:grpSpLocks/>
                    </p:cNvGrpSpPr>
                    <p:nvPr/>
                  </p:nvGrpSpPr>
                  <p:grpSpPr bwMode="auto">
                    <a:xfrm rot="1680000">
                      <a:off x="1783" y="2832"/>
                      <a:ext cx="29" cy="90"/>
                      <a:chOff x="1355" y="1146"/>
                      <a:chExt cx="29" cy="90"/>
                    </a:xfrm>
                  </p:grpSpPr>
                  <p:grpSp>
                    <p:nvGrpSpPr>
                      <p:cNvPr id="1833" name="Group 31475"/>
                      <p:cNvGrpSpPr>
                        <a:grpSpLocks/>
                      </p:cNvGrpSpPr>
                      <p:nvPr/>
                    </p:nvGrpSpPr>
                    <p:grpSpPr bwMode="auto">
                      <a:xfrm>
                        <a:off x="1355" y="1185"/>
                        <a:ext cx="29" cy="51"/>
                        <a:chOff x="1215" y="1181"/>
                        <a:chExt cx="29" cy="51"/>
                      </a:xfrm>
                    </p:grpSpPr>
                    <p:sp>
                      <p:nvSpPr>
                        <p:cNvPr id="1837" name="Line 31476"/>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38" name="Oval 31477"/>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834" name="Group 31478"/>
                      <p:cNvGrpSpPr>
                        <a:grpSpLocks/>
                      </p:cNvGrpSpPr>
                      <p:nvPr/>
                    </p:nvGrpSpPr>
                    <p:grpSpPr bwMode="auto">
                      <a:xfrm>
                        <a:off x="1355" y="1146"/>
                        <a:ext cx="29" cy="50"/>
                        <a:chOff x="1215" y="1142"/>
                        <a:chExt cx="29" cy="50"/>
                      </a:xfrm>
                    </p:grpSpPr>
                    <p:sp>
                      <p:nvSpPr>
                        <p:cNvPr id="1835" name="Line 31479"/>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36" name="Oval 31480"/>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798" name="Group 31481"/>
                    <p:cNvGrpSpPr>
                      <a:grpSpLocks/>
                    </p:cNvGrpSpPr>
                    <p:nvPr/>
                  </p:nvGrpSpPr>
                  <p:grpSpPr bwMode="auto">
                    <a:xfrm rot="1920000">
                      <a:off x="1809" y="2847"/>
                      <a:ext cx="29" cy="90"/>
                      <a:chOff x="1390" y="1146"/>
                      <a:chExt cx="29" cy="90"/>
                    </a:xfrm>
                  </p:grpSpPr>
                  <p:grpSp>
                    <p:nvGrpSpPr>
                      <p:cNvPr id="1827" name="Group 31482"/>
                      <p:cNvGrpSpPr>
                        <a:grpSpLocks/>
                      </p:cNvGrpSpPr>
                      <p:nvPr/>
                    </p:nvGrpSpPr>
                    <p:grpSpPr bwMode="auto">
                      <a:xfrm>
                        <a:off x="1390" y="1185"/>
                        <a:ext cx="29" cy="51"/>
                        <a:chOff x="1215" y="1181"/>
                        <a:chExt cx="29" cy="51"/>
                      </a:xfrm>
                    </p:grpSpPr>
                    <p:sp>
                      <p:nvSpPr>
                        <p:cNvPr id="1831" name="Line 31483"/>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32" name="Oval 31484"/>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828" name="Group 31485"/>
                      <p:cNvGrpSpPr>
                        <a:grpSpLocks/>
                      </p:cNvGrpSpPr>
                      <p:nvPr/>
                    </p:nvGrpSpPr>
                    <p:grpSpPr bwMode="auto">
                      <a:xfrm>
                        <a:off x="1390" y="1146"/>
                        <a:ext cx="29" cy="50"/>
                        <a:chOff x="1215" y="1142"/>
                        <a:chExt cx="29" cy="50"/>
                      </a:xfrm>
                    </p:grpSpPr>
                    <p:sp>
                      <p:nvSpPr>
                        <p:cNvPr id="1829" name="Line 31486"/>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30" name="Oval 31487"/>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799" name="Group 31488"/>
                    <p:cNvGrpSpPr>
                      <a:grpSpLocks/>
                    </p:cNvGrpSpPr>
                    <p:nvPr/>
                  </p:nvGrpSpPr>
                  <p:grpSpPr bwMode="auto">
                    <a:xfrm rot="2100000">
                      <a:off x="1834" y="2861"/>
                      <a:ext cx="29" cy="90"/>
                      <a:chOff x="1425" y="1147"/>
                      <a:chExt cx="29" cy="90"/>
                    </a:xfrm>
                  </p:grpSpPr>
                  <p:grpSp>
                    <p:nvGrpSpPr>
                      <p:cNvPr id="1821" name="Group 31489"/>
                      <p:cNvGrpSpPr>
                        <a:grpSpLocks/>
                      </p:cNvGrpSpPr>
                      <p:nvPr/>
                    </p:nvGrpSpPr>
                    <p:grpSpPr bwMode="auto">
                      <a:xfrm>
                        <a:off x="1425" y="1186"/>
                        <a:ext cx="29" cy="51"/>
                        <a:chOff x="1215" y="1181"/>
                        <a:chExt cx="29" cy="51"/>
                      </a:xfrm>
                    </p:grpSpPr>
                    <p:sp>
                      <p:nvSpPr>
                        <p:cNvPr id="1825" name="Line 31490"/>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26" name="Oval 31491"/>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822" name="Group 31492"/>
                      <p:cNvGrpSpPr>
                        <a:grpSpLocks/>
                      </p:cNvGrpSpPr>
                      <p:nvPr/>
                    </p:nvGrpSpPr>
                    <p:grpSpPr bwMode="auto">
                      <a:xfrm>
                        <a:off x="1425" y="1147"/>
                        <a:ext cx="29" cy="50"/>
                        <a:chOff x="1215" y="1142"/>
                        <a:chExt cx="29" cy="50"/>
                      </a:xfrm>
                    </p:grpSpPr>
                    <p:sp>
                      <p:nvSpPr>
                        <p:cNvPr id="1823" name="Line 31493"/>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24" name="Oval 31494"/>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800" name="Group 31495"/>
                    <p:cNvGrpSpPr>
                      <a:grpSpLocks/>
                    </p:cNvGrpSpPr>
                    <p:nvPr/>
                  </p:nvGrpSpPr>
                  <p:grpSpPr bwMode="auto">
                    <a:xfrm rot="2340000">
                      <a:off x="1858" y="2878"/>
                      <a:ext cx="29" cy="90"/>
                      <a:chOff x="1460" y="1147"/>
                      <a:chExt cx="29" cy="90"/>
                    </a:xfrm>
                  </p:grpSpPr>
                  <p:grpSp>
                    <p:nvGrpSpPr>
                      <p:cNvPr id="1815" name="Group 31496"/>
                      <p:cNvGrpSpPr>
                        <a:grpSpLocks/>
                      </p:cNvGrpSpPr>
                      <p:nvPr/>
                    </p:nvGrpSpPr>
                    <p:grpSpPr bwMode="auto">
                      <a:xfrm>
                        <a:off x="1460" y="1186"/>
                        <a:ext cx="29" cy="51"/>
                        <a:chOff x="1215" y="1181"/>
                        <a:chExt cx="29" cy="51"/>
                      </a:xfrm>
                    </p:grpSpPr>
                    <p:sp>
                      <p:nvSpPr>
                        <p:cNvPr id="1819" name="Line 31497"/>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20" name="Oval 31498"/>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816" name="Group 31499"/>
                      <p:cNvGrpSpPr>
                        <a:grpSpLocks/>
                      </p:cNvGrpSpPr>
                      <p:nvPr/>
                    </p:nvGrpSpPr>
                    <p:grpSpPr bwMode="auto">
                      <a:xfrm>
                        <a:off x="1460" y="1147"/>
                        <a:ext cx="29" cy="50"/>
                        <a:chOff x="1215" y="1142"/>
                        <a:chExt cx="29" cy="50"/>
                      </a:xfrm>
                    </p:grpSpPr>
                    <p:sp>
                      <p:nvSpPr>
                        <p:cNvPr id="1817" name="Line 31500"/>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18" name="Oval 31501"/>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801" name="Group 31502"/>
                    <p:cNvGrpSpPr>
                      <a:grpSpLocks/>
                    </p:cNvGrpSpPr>
                    <p:nvPr/>
                  </p:nvGrpSpPr>
                  <p:grpSpPr bwMode="auto">
                    <a:xfrm rot="2520000">
                      <a:off x="1881" y="2896"/>
                      <a:ext cx="29" cy="90"/>
                      <a:chOff x="1215" y="1142"/>
                      <a:chExt cx="29" cy="90"/>
                    </a:xfrm>
                  </p:grpSpPr>
                  <p:grpSp>
                    <p:nvGrpSpPr>
                      <p:cNvPr id="1809" name="Group 31503"/>
                      <p:cNvGrpSpPr>
                        <a:grpSpLocks/>
                      </p:cNvGrpSpPr>
                      <p:nvPr/>
                    </p:nvGrpSpPr>
                    <p:grpSpPr bwMode="auto">
                      <a:xfrm>
                        <a:off x="1215" y="1181"/>
                        <a:ext cx="29" cy="51"/>
                        <a:chOff x="1215" y="1181"/>
                        <a:chExt cx="29" cy="51"/>
                      </a:xfrm>
                    </p:grpSpPr>
                    <p:sp>
                      <p:nvSpPr>
                        <p:cNvPr id="1813" name="Line 31504"/>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14" name="Oval 31505"/>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810" name="Group 31506"/>
                      <p:cNvGrpSpPr>
                        <a:grpSpLocks/>
                      </p:cNvGrpSpPr>
                      <p:nvPr/>
                    </p:nvGrpSpPr>
                    <p:grpSpPr bwMode="auto">
                      <a:xfrm>
                        <a:off x="1215" y="1142"/>
                        <a:ext cx="29" cy="50"/>
                        <a:chOff x="1215" y="1142"/>
                        <a:chExt cx="29" cy="50"/>
                      </a:xfrm>
                    </p:grpSpPr>
                    <p:sp>
                      <p:nvSpPr>
                        <p:cNvPr id="1811" name="Line 31507"/>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12" name="Oval 31508"/>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802" name="Group 31509"/>
                    <p:cNvGrpSpPr>
                      <a:grpSpLocks/>
                    </p:cNvGrpSpPr>
                    <p:nvPr/>
                  </p:nvGrpSpPr>
                  <p:grpSpPr bwMode="auto">
                    <a:xfrm rot="2700000">
                      <a:off x="1902" y="2916"/>
                      <a:ext cx="29" cy="90"/>
                      <a:chOff x="1250" y="1142"/>
                      <a:chExt cx="29" cy="90"/>
                    </a:xfrm>
                  </p:grpSpPr>
                  <p:grpSp>
                    <p:nvGrpSpPr>
                      <p:cNvPr id="1803" name="Group 31510"/>
                      <p:cNvGrpSpPr>
                        <a:grpSpLocks/>
                      </p:cNvGrpSpPr>
                      <p:nvPr/>
                    </p:nvGrpSpPr>
                    <p:grpSpPr bwMode="auto">
                      <a:xfrm>
                        <a:off x="1250" y="1181"/>
                        <a:ext cx="29" cy="51"/>
                        <a:chOff x="1215" y="1181"/>
                        <a:chExt cx="29" cy="51"/>
                      </a:xfrm>
                    </p:grpSpPr>
                    <p:sp>
                      <p:nvSpPr>
                        <p:cNvPr id="1807" name="Line 31511"/>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08" name="Oval 31512"/>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804" name="Group 31513"/>
                      <p:cNvGrpSpPr>
                        <a:grpSpLocks/>
                      </p:cNvGrpSpPr>
                      <p:nvPr/>
                    </p:nvGrpSpPr>
                    <p:grpSpPr bwMode="auto">
                      <a:xfrm>
                        <a:off x="1250" y="1142"/>
                        <a:ext cx="29" cy="50"/>
                        <a:chOff x="1215" y="1142"/>
                        <a:chExt cx="29" cy="50"/>
                      </a:xfrm>
                    </p:grpSpPr>
                    <p:sp>
                      <p:nvSpPr>
                        <p:cNvPr id="1805" name="Line 31514"/>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06" name="Oval 31515"/>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grpSp>
                <p:nvGrpSpPr>
                  <p:cNvPr id="1698" name="Group 31516"/>
                  <p:cNvGrpSpPr>
                    <a:grpSpLocks/>
                  </p:cNvGrpSpPr>
                  <p:nvPr/>
                </p:nvGrpSpPr>
                <p:grpSpPr bwMode="auto">
                  <a:xfrm rot="2760000">
                    <a:off x="1831" y="3049"/>
                    <a:ext cx="388" cy="201"/>
                    <a:chOff x="1574" y="2785"/>
                    <a:chExt cx="388" cy="201"/>
                  </a:xfrm>
                </p:grpSpPr>
                <p:grpSp>
                  <p:nvGrpSpPr>
                    <p:cNvPr id="1699" name="Group 31517"/>
                    <p:cNvGrpSpPr>
                      <a:grpSpLocks/>
                    </p:cNvGrpSpPr>
                    <p:nvPr/>
                  </p:nvGrpSpPr>
                  <p:grpSpPr bwMode="auto">
                    <a:xfrm>
                      <a:off x="1574" y="2785"/>
                      <a:ext cx="29" cy="90"/>
                      <a:chOff x="1390" y="1146"/>
                      <a:chExt cx="29" cy="90"/>
                    </a:xfrm>
                  </p:grpSpPr>
                  <p:grpSp>
                    <p:nvGrpSpPr>
                      <p:cNvPr id="1784" name="Group 31518"/>
                      <p:cNvGrpSpPr>
                        <a:grpSpLocks/>
                      </p:cNvGrpSpPr>
                      <p:nvPr/>
                    </p:nvGrpSpPr>
                    <p:grpSpPr bwMode="auto">
                      <a:xfrm>
                        <a:off x="1390" y="1185"/>
                        <a:ext cx="29" cy="51"/>
                        <a:chOff x="1215" y="1181"/>
                        <a:chExt cx="29" cy="51"/>
                      </a:xfrm>
                    </p:grpSpPr>
                    <p:sp>
                      <p:nvSpPr>
                        <p:cNvPr id="1788" name="Line 31519"/>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9" name="Oval 31520"/>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785" name="Group 31521"/>
                      <p:cNvGrpSpPr>
                        <a:grpSpLocks/>
                      </p:cNvGrpSpPr>
                      <p:nvPr/>
                    </p:nvGrpSpPr>
                    <p:grpSpPr bwMode="auto">
                      <a:xfrm>
                        <a:off x="1390" y="1146"/>
                        <a:ext cx="29" cy="50"/>
                        <a:chOff x="1215" y="1142"/>
                        <a:chExt cx="29" cy="50"/>
                      </a:xfrm>
                    </p:grpSpPr>
                    <p:sp>
                      <p:nvSpPr>
                        <p:cNvPr id="1786" name="Line 31522"/>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7" name="Oval 31523"/>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700" name="Group 31524"/>
                    <p:cNvGrpSpPr>
                      <a:grpSpLocks/>
                    </p:cNvGrpSpPr>
                    <p:nvPr/>
                  </p:nvGrpSpPr>
                  <p:grpSpPr bwMode="auto">
                    <a:xfrm rot="300000">
                      <a:off x="1606" y="2788"/>
                      <a:ext cx="29" cy="90"/>
                      <a:chOff x="1425" y="1147"/>
                      <a:chExt cx="29" cy="90"/>
                    </a:xfrm>
                  </p:grpSpPr>
                  <p:grpSp>
                    <p:nvGrpSpPr>
                      <p:cNvPr id="1778" name="Group 31525"/>
                      <p:cNvGrpSpPr>
                        <a:grpSpLocks/>
                      </p:cNvGrpSpPr>
                      <p:nvPr/>
                    </p:nvGrpSpPr>
                    <p:grpSpPr bwMode="auto">
                      <a:xfrm>
                        <a:off x="1425" y="1186"/>
                        <a:ext cx="29" cy="51"/>
                        <a:chOff x="1215" y="1181"/>
                        <a:chExt cx="29" cy="51"/>
                      </a:xfrm>
                    </p:grpSpPr>
                    <p:sp>
                      <p:nvSpPr>
                        <p:cNvPr id="1782" name="Line 31526"/>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3" name="Oval 31527"/>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779" name="Group 31528"/>
                      <p:cNvGrpSpPr>
                        <a:grpSpLocks/>
                      </p:cNvGrpSpPr>
                      <p:nvPr/>
                    </p:nvGrpSpPr>
                    <p:grpSpPr bwMode="auto">
                      <a:xfrm>
                        <a:off x="1425" y="1147"/>
                        <a:ext cx="29" cy="50"/>
                        <a:chOff x="1215" y="1142"/>
                        <a:chExt cx="29" cy="50"/>
                      </a:xfrm>
                    </p:grpSpPr>
                    <p:sp>
                      <p:nvSpPr>
                        <p:cNvPr id="1780" name="Line 31529"/>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1" name="Oval 31530"/>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701" name="Group 31531"/>
                    <p:cNvGrpSpPr>
                      <a:grpSpLocks/>
                    </p:cNvGrpSpPr>
                    <p:nvPr/>
                  </p:nvGrpSpPr>
                  <p:grpSpPr bwMode="auto">
                    <a:xfrm rot="600000">
                      <a:off x="1638" y="2792"/>
                      <a:ext cx="29" cy="90"/>
                      <a:chOff x="1460" y="1147"/>
                      <a:chExt cx="29" cy="90"/>
                    </a:xfrm>
                  </p:grpSpPr>
                  <p:grpSp>
                    <p:nvGrpSpPr>
                      <p:cNvPr id="1772" name="Group 31532"/>
                      <p:cNvGrpSpPr>
                        <a:grpSpLocks/>
                      </p:cNvGrpSpPr>
                      <p:nvPr/>
                    </p:nvGrpSpPr>
                    <p:grpSpPr bwMode="auto">
                      <a:xfrm>
                        <a:off x="1460" y="1186"/>
                        <a:ext cx="29" cy="51"/>
                        <a:chOff x="1215" y="1181"/>
                        <a:chExt cx="29" cy="51"/>
                      </a:xfrm>
                    </p:grpSpPr>
                    <p:sp>
                      <p:nvSpPr>
                        <p:cNvPr id="1776" name="Line 31533"/>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77" name="Oval 31534"/>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773" name="Group 31535"/>
                      <p:cNvGrpSpPr>
                        <a:grpSpLocks/>
                      </p:cNvGrpSpPr>
                      <p:nvPr/>
                    </p:nvGrpSpPr>
                    <p:grpSpPr bwMode="auto">
                      <a:xfrm>
                        <a:off x="1460" y="1147"/>
                        <a:ext cx="29" cy="50"/>
                        <a:chOff x="1215" y="1142"/>
                        <a:chExt cx="29" cy="50"/>
                      </a:xfrm>
                    </p:grpSpPr>
                    <p:sp>
                      <p:nvSpPr>
                        <p:cNvPr id="1774" name="Line 31536"/>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75" name="Oval 31537"/>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702" name="Group 31538"/>
                    <p:cNvGrpSpPr>
                      <a:grpSpLocks/>
                    </p:cNvGrpSpPr>
                    <p:nvPr/>
                  </p:nvGrpSpPr>
                  <p:grpSpPr bwMode="auto">
                    <a:xfrm rot="840000">
                      <a:off x="1668" y="2796"/>
                      <a:ext cx="29" cy="90"/>
                      <a:chOff x="1215" y="1142"/>
                      <a:chExt cx="29" cy="90"/>
                    </a:xfrm>
                  </p:grpSpPr>
                  <p:grpSp>
                    <p:nvGrpSpPr>
                      <p:cNvPr id="1766" name="Group 31539"/>
                      <p:cNvGrpSpPr>
                        <a:grpSpLocks/>
                      </p:cNvGrpSpPr>
                      <p:nvPr/>
                    </p:nvGrpSpPr>
                    <p:grpSpPr bwMode="auto">
                      <a:xfrm>
                        <a:off x="1215" y="1181"/>
                        <a:ext cx="29" cy="51"/>
                        <a:chOff x="1215" y="1181"/>
                        <a:chExt cx="29" cy="51"/>
                      </a:xfrm>
                    </p:grpSpPr>
                    <p:sp>
                      <p:nvSpPr>
                        <p:cNvPr id="1770" name="Line 31540"/>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71" name="Oval 31541"/>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767" name="Group 31542"/>
                      <p:cNvGrpSpPr>
                        <a:grpSpLocks/>
                      </p:cNvGrpSpPr>
                      <p:nvPr/>
                    </p:nvGrpSpPr>
                    <p:grpSpPr bwMode="auto">
                      <a:xfrm>
                        <a:off x="1215" y="1142"/>
                        <a:ext cx="29" cy="50"/>
                        <a:chOff x="1215" y="1142"/>
                        <a:chExt cx="29" cy="50"/>
                      </a:xfrm>
                    </p:grpSpPr>
                    <p:sp>
                      <p:nvSpPr>
                        <p:cNvPr id="1768" name="Line 31543"/>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69" name="Oval 31544"/>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703" name="Group 31545"/>
                    <p:cNvGrpSpPr>
                      <a:grpSpLocks/>
                    </p:cNvGrpSpPr>
                    <p:nvPr/>
                  </p:nvGrpSpPr>
                  <p:grpSpPr bwMode="auto">
                    <a:xfrm rot="1080000">
                      <a:off x="1699" y="2801"/>
                      <a:ext cx="29" cy="90"/>
                      <a:chOff x="1250" y="1142"/>
                      <a:chExt cx="29" cy="90"/>
                    </a:xfrm>
                  </p:grpSpPr>
                  <p:grpSp>
                    <p:nvGrpSpPr>
                      <p:cNvPr id="1760" name="Group 31546"/>
                      <p:cNvGrpSpPr>
                        <a:grpSpLocks/>
                      </p:cNvGrpSpPr>
                      <p:nvPr/>
                    </p:nvGrpSpPr>
                    <p:grpSpPr bwMode="auto">
                      <a:xfrm>
                        <a:off x="1250" y="1181"/>
                        <a:ext cx="29" cy="51"/>
                        <a:chOff x="1215" y="1181"/>
                        <a:chExt cx="29" cy="51"/>
                      </a:xfrm>
                    </p:grpSpPr>
                    <p:sp>
                      <p:nvSpPr>
                        <p:cNvPr id="1764" name="Line 31547"/>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65" name="Oval 31548"/>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761" name="Group 31549"/>
                      <p:cNvGrpSpPr>
                        <a:grpSpLocks/>
                      </p:cNvGrpSpPr>
                      <p:nvPr/>
                    </p:nvGrpSpPr>
                    <p:grpSpPr bwMode="auto">
                      <a:xfrm>
                        <a:off x="1250" y="1142"/>
                        <a:ext cx="29" cy="50"/>
                        <a:chOff x="1215" y="1142"/>
                        <a:chExt cx="29" cy="50"/>
                      </a:xfrm>
                    </p:grpSpPr>
                    <p:sp>
                      <p:nvSpPr>
                        <p:cNvPr id="1762" name="Line 31550"/>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63" name="Oval 31551"/>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704" name="Group 31552"/>
                    <p:cNvGrpSpPr>
                      <a:grpSpLocks/>
                    </p:cNvGrpSpPr>
                    <p:nvPr/>
                  </p:nvGrpSpPr>
                  <p:grpSpPr bwMode="auto">
                    <a:xfrm rot="1260000">
                      <a:off x="1727" y="2809"/>
                      <a:ext cx="29" cy="90"/>
                      <a:chOff x="1285" y="1143"/>
                      <a:chExt cx="29" cy="90"/>
                    </a:xfrm>
                  </p:grpSpPr>
                  <p:grpSp>
                    <p:nvGrpSpPr>
                      <p:cNvPr id="1754" name="Group 31553"/>
                      <p:cNvGrpSpPr>
                        <a:grpSpLocks/>
                      </p:cNvGrpSpPr>
                      <p:nvPr/>
                    </p:nvGrpSpPr>
                    <p:grpSpPr bwMode="auto">
                      <a:xfrm>
                        <a:off x="1285" y="1182"/>
                        <a:ext cx="29" cy="51"/>
                        <a:chOff x="1215" y="1181"/>
                        <a:chExt cx="29" cy="51"/>
                      </a:xfrm>
                    </p:grpSpPr>
                    <p:sp>
                      <p:nvSpPr>
                        <p:cNvPr id="1758" name="Line 31554"/>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9" name="Oval 31555"/>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755" name="Group 31556"/>
                      <p:cNvGrpSpPr>
                        <a:grpSpLocks/>
                      </p:cNvGrpSpPr>
                      <p:nvPr/>
                    </p:nvGrpSpPr>
                    <p:grpSpPr bwMode="auto">
                      <a:xfrm>
                        <a:off x="1285" y="1143"/>
                        <a:ext cx="29" cy="50"/>
                        <a:chOff x="1215" y="1142"/>
                        <a:chExt cx="29" cy="50"/>
                      </a:xfrm>
                    </p:grpSpPr>
                    <p:sp>
                      <p:nvSpPr>
                        <p:cNvPr id="1756" name="Line 31557"/>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7" name="Oval 31558"/>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705" name="Group 31559"/>
                    <p:cNvGrpSpPr>
                      <a:grpSpLocks/>
                    </p:cNvGrpSpPr>
                    <p:nvPr/>
                  </p:nvGrpSpPr>
                  <p:grpSpPr bwMode="auto">
                    <a:xfrm rot="1500000">
                      <a:off x="1755" y="2820"/>
                      <a:ext cx="29" cy="90"/>
                      <a:chOff x="1320" y="1143"/>
                      <a:chExt cx="29" cy="90"/>
                    </a:xfrm>
                  </p:grpSpPr>
                  <p:grpSp>
                    <p:nvGrpSpPr>
                      <p:cNvPr id="1748" name="Group 31560"/>
                      <p:cNvGrpSpPr>
                        <a:grpSpLocks/>
                      </p:cNvGrpSpPr>
                      <p:nvPr/>
                    </p:nvGrpSpPr>
                    <p:grpSpPr bwMode="auto">
                      <a:xfrm>
                        <a:off x="1320" y="1182"/>
                        <a:ext cx="29" cy="51"/>
                        <a:chOff x="1215" y="1181"/>
                        <a:chExt cx="29" cy="51"/>
                      </a:xfrm>
                    </p:grpSpPr>
                    <p:sp>
                      <p:nvSpPr>
                        <p:cNvPr id="1752" name="Line 31561"/>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3" name="Oval 31562"/>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749" name="Group 31563"/>
                      <p:cNvGrpSpPr>
                        <a:grpSpLocks/>
                      </p:cNvGrpSpPr>
                      <p:nvPr/>
                    </p:nvGrpSpPr>
                    <p:grpSpPr bwMode="auto">
                      <a:xfrm>
                        <a:off x="1320" y="1143"/>
                        <a:ext cx="29" cy="50"/>
                        <a:chOff x="1215" y="1142"/>
                        <a:chExt cx="29" cy="50"/>
                      </a:xfrm>
                    </p:grpSpPr>
                    <p:sp>
                      <p:nvSpPr>
                        <p:cNvPr id="1750" name="Line 31564"/>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1" name="Oval 31565"/>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706" name="Group 31566"/>
                    <p:cNvGrpSpPr>
                      <a:grpSpLocks/>
                    </p:cNvGrpSpPr>
                    <p:nvPr/>
                  </p:nvGrpSpPr>
                  <p:grpSpPr bwMode="auto">
                    <a:xfrm rot="1680000">
                      <a:off x="1783" y="2832"/>
                      <a:ext cx="29" cy="90"/>
                      <a:chOff x="1355" y="1146"/>
                      <a:chExt cx="29" cy="90"/>
                    </a:xfrm>
                  </p:grpSpPr>
                  <p:grpSp>
                    <p:nvGrpSpPr>
                      <p:cNvPr id="1742" name="Group 31567"/>
                      <p:cNvGrpSpPr>
                        <a:grpSpLocks/>
                      </p:cNvGrpSpPr>
                      <p:nvPr/>
                    </p:nvGrpSpPr>
                    <p:grpSpPr bwMode="auto">
                      <a:xfrm>
                        <a:off x="1355" y="1185"/>
                        <a:ext cx="29" cy="51"/>
                        <a:chOff x="1215" y="1181"/>
                        <a:chExt cx="29" cy="51"/>
                      </a:xfrm>
                    </p:grpSpPr>
                    <p:sp>
                      <p:nvSpPr>
                        <p:cNvPr id="1746" name="Line 31568"/>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7" name="Oval 31569"/>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743" name="Group 31570"/>
                      <p:cNvGrpSpPr>
                        <a:grpSpLocks/>
                      </p:cNvGrpSpPr>
                      <p:nvPr/>
                    </p:nvGrpSpPr>
                    <p:grpSpPr bwMode="auto">
                      <a:xfrm>
                        <a:off x="1355" y="1146"/>
                        <a:ext cx="29" cy="50"/>
                        <a:chOff x="1215" y="1142"/>
                        <a:chExt cx="29" cy="50"/>
                      </a:xfrm>
                    </p:grpSpPr>
                    <p:sp>
                      <p:nvSpPr>
                        <p:cNvPr id="1744" name="Line 31571"/>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5" name="Oval 31572"/>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707" name="Group 31573"/>
                    <p:cNvGrpSpPr>
                      <a:grpSpLocks/>
                    </p:cNvGrpSpPr>
                    <p:nvPr/>
                  </p:nvGrpSpPr>
                  <p:grpSpPr bwMode="auto">
                    <a:xfrm rot="1920000">
                      <a:off x="1809" y="2847"/>
                      <a:ext cx="29" cy="90"/>
                      <a:chOff x="1390" y="1146"/>
                      <a:chExt cx="29" cy="90"/>
                    </a:xfrm>
                  </p:grpSpPr>
                  <p:grpSp>
                    <p:nvGrpSpPr>
                      <p:cNvPr id="1736" name="Group 31574"/>
                      <p:cNvGrpSpPr>
                        <a:grpSpLocks/>
                      </p:cNvGrpSpPr>
                      <p:nvPr/>
                    </p:nvGrpSpPr>
                    <p:grpSpPr bwMode="auto">
                      <a:xfrm>
                        <a:off x="1390" y="1185"/>
                        <a:ext cx="29" cy="51"/>
                        <a:chOff x="1215" y="1181"/>
                        <a:chExt cx="29" cy="51"/>
                      </a:xfrm>
                    </p:grpSpPr>
                    <p:sp>
                      <p:nvSpPr>
                        <p:cNvPr id="1740" name="Line 31575"/>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1" name="Oval 31576"/>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737" name="Group 31577"/>
                      <p:cNvGrpSpPr>
                        <a:grpSpLocks/>
                      </p:cNvGrpSpPr>
                      <p:nvPr/>
                    </p:nvGrpSpPr>
                    <p:grpSpPr bwMode="auto">
                      <a:xfrm>
                        <a:off x="1390" y="1146"/>
                        <a:ext cx="29" cy="50"/>
                        <a:chOff x="1215" y="1142"/>
                        <a:chExt cx="29" cy="50"/>
                      </a:xfrm>
                    </p:grpSpPr>
                    <p:sp>
                      <p:nvSpPr>
                        <p:cNvPr id="1738" name="Line 31578"/>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39" name="Oval 31579"/>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708" name="Group 31580"/>
                    <p:cNvGrpSpPr>
                      <a:grpSpLocks/>
                    </p:cNvGrpSpPr>
                    <p:nvPr/>
                  </p:nvGrpSpPr>
                  <p:grpSpPr bwMode="auto">
                    <a:xfrm rot="2100000">
                      <a:off x="1834" y="2861"/>
                      <a:ext cx="29" cy="90"/>
                      <a:chOff x="1425" y="1147"/>
                      <a:chExt cx="29" cy="90"/>
                    </a:xfrm>
                  </p:grpSpPr>
                  <p:grpSp>
                    <p:nvGrpSpPr>
                      <p:cNvPr id="1730" name="Group 31581"/>
                      <p:cNvGrpSpPr>
                        <a:grpSpLocks/>
                      </p:cNvGrpSpPr>
                      <p:nvPr/>
                    </p:nvGrpSpPr>
                    <p:grpSpPr bwMode="auto">
                      <a:xfrm>
                        <a:off x="1425" y="1186"/>
                        <a:ext cx="29" cy="51"/>
                        <a:chOff x="1215" y="1181"/>
                        <a:chExt cx="29" cy="51"/>
                      </a:xfrm>
                    </p:grpSpPr>
                    <p:sp>
                      <p:nvSpPr>
                        <p:cNvPr id="1734" name="Line 31582"/>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35" name="Oval 31583"/>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731" name="Group 31584"/>
                      <p:cNvGrpSpPr>
                        <a:grpSpLocks/>
                      </p:cNvGrpSpPr>
                      <p:nvPr/>
                    </p:nvGrpSpPr>
                    <p:grpSpPr bwMode="auto">
                      <a:xfrm>
                        <a:off x="1425" y="1147"/>
                        <a:ext cx="29" cy="50"/>
                        <a:chOff x="1215" y="1142"/>
                        <a:chExt cx="29" cy="50"/>
                      </a:xfrm>
                    </p:grpSpPr>
                    <p:sp>
                      <p:nvSpPr>
                        <p:cNvPr id="1732" name="Line 31585"/>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33" name="Oval 31586"/>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709" name="Group 31587"/>
                    <p:cNvGrpSpPr>
                      <a:grpSpLocks/>
                    </p:cNvGrpSpPr>
                    <p:nvPr/>
                  </p:nvGrpSpPr>
                  <p:grpSpPr bwMode="auto">
                    <a:xfrm rot="2340000">
                      <a:off x="1858" y="2878"/>
                      <a:ext cx="29" cy="90"/>
                      <a:chOff x="1460" y="1147"/>
                      <a:chExt cx="29" cy="90"/>
                    </a:xfrm>
                  </p:grpSpPr>
                  <p:grpSp>
                    <p:nvGrpSpPr>
                      <p:cNvPr id="1724" name="Group 31588"/>
                      <p:cNvGrpSpPr>
                        <a:grpSpLocks/>
                      </p:cNvGrpSpPr>
                      <p:nvPr/>
                    </p:nvGrpSpPr>
                    <p:grpSpPr bwMode="auto">
                      <a:xfrm>
                        <a:off x="1460" y="1186"/>
                        <a:ext cx="29" cy="51"/>
                        <a:chOff x="1215" y="1181"/>
                        <a:chExt cx="29" cy="51"/>
                      </a:xfrm>
                    </p:grpSpPr>
                    <p:sp>
                      <p:nvSpPr>
                        <p:cNvPr id="1728" name="Line 31589"/>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29" name="Oval 31590"/>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725" name="Group 31591"/>
                      <p:cNvGrpSpPr>
                        <a:grpSpLocks/>
                      </p:cNvGrpSpPr>
                      <p:nvPr/>
                    </p:nvGrpSpPr>
                    <p:grpSpPr bwMode="auto">
                      <a:xfrm>
                        <a:off x="1460" y="1147"/>
                        <a:ext cx="29" cy="50"/>
                        <a:chOff x="1215" y="1142"/>
                        <a:chExt cx="29" cy="50"/>
                      </a:xfrm>
                    </p:grpSpPr>
                    <p:sp>
                      <p:nvSpPr>
                        <p:cNvPr id="1726" name="Line 31592"/>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27" name="Oval 31593"/>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710" name="Group 31594"/>
                    <p:cNvGrpSpPr>
                      <a:grpSpLocks/>
                    </p:cNvGrpSpPr>
                    <p:nvPr/>
                  </p:nvGrpSpPr>
                  <p:grpSpPr bwMode="auto">
                    <a:xfrm rot="2520000">
                      <a:off x="1881" y="2896"/>
                      <a:ext cx="29" cy="90"/>
                      <a:chOff x="1215" y="1142"/>
                      <a:chExt cx="29" cy="90"/>
                    </a:xfrm>
                  </p:grpSpPr>
                  <p:grpSp>
                    <p:nvGrpSpPr>
                      <p:cNvPr id="1718" name="Group 31595"/>
                      <p:cNvGrpSpPr>
                        <a:grpSpLocks/>
                      </p:cNvGrpSpPr>
                      <p:nvPr/>
                    </p:nvGrpSpPr>
                    <p:grpSpPr bwMode="auto">
                      <a:xfrm>
                        <a:off x="1215" y="1181"/>
                        <a:ext cx="29" cy="51"/>
                        <a:chOff x="1215" y="1181"/>
                        <a:chExt cx="29" cy="51"/>
                      </a:xfrm>
                    </p:grpSpPr>
                    <p:sp>
                      <p:nvSpPr>
                        <p:cNvPr id="1722" name="Line 31596"/>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23" name="Oval 31597"/>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719" name="Group 31598"/>
                      <p:cNvGrpSpPr>
                        <a:grpSpLocks/>
                      </p:cNvGrpSpPr>
                      <p:nvPr/>
                    </p:nvGrpSpPr>
                    <p:grpSpPr bwMode="auto">
                      <a:xfrm>
                        <a:off x="1215" y="1142"/>
                        <a:ext cx="29" cy="50"/>
                        <a:chOff x="1215" y="1142"/>
                        <a:chExt cx="29" cy="50"/>
                      </a:xfrm>
                    </p:grpSpPr>
                    <p:sp>
                      <p:nvSpPr>
                        <p:cNvPr id="1720" name="Line 31599"/>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21" name="Oval 31600"/>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711" name="Group 31601"/>
                    <p:cNvGrpSpPr>
                      <a:grpSpLocks/>
                    </p:cNvGrpSpPr>
                    <p:nvPr/>
                  </p:nvGrpSpPr>
                  <p:grpSpPr bwMode="auto">
                    <a:xfrm rot="2700000">
                      <a:off x="1902" y="2916"/>
                      <a:ext cx="29" cy="90"/>
                      <a:chOff x="1250" y="1142"/>
                      <a:chExt cx="29" cy="90"/>
                    </a:xfrm>
                  </p:grpSpPr>
                  <p:grpSp>
                    <p:nvGrpSpPr>
                      <p:cNvPr id="1712" name="Group 31602"/>
                      <p:cNvGrpSpPr>
                        <a:grpSpLocks/>
                      </p:cNvGrpSpPr>
                      <p:nvPr/>
                    </p:nvGrpSpPr>
                    <p:grpSpPr bwMode="auto">
                      <a:xfrm>
                        <a:off x="1250" y="1181"/>
                        <a:ext cx="29" cy="51"/>
                        <a:chOff x="1215" y="1181"/>
                        <a:chExt cx="29" cy="51"/>
                      </a:xfrm>
                    </p:grpSpPr>
                    <p:sp>
                      <p:nvSpPr>
                        <p:cNvPr id="1716" name="Line 31603"/>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17" name="Oval 31604"/>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713" name="Group 31605"/>
                      <p:cNvGrpSpPr>
                        <a:grpSpLocks/>
                      </p:cNvGrpSpPr>
                      <p:nvPr/>
                    </p:nvGrpSpPr>
                    <p:grpSpPr bwMode="auto">
                      <a:xfrm>
                        <a:off x="1250" y="1142"/>
                        <a:ext cx="29" cy="50"/>
                        <a:chOff x="1215" y="1142"/>
                        <a:chExt cx="29" cy="50"/>
                      </a:xfrm>
                    </p:grpSpPr>
                    <p:sp>
                      <p:nvSpPr>
                        <p:cNvPr id="1714" name="Line 31606"/>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15" name="Oval 31607"/>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grpSp>
            <p:grpSp>
              <p:nvGrpSpPr>
                <p:cNvPr id="1520" name="Group 31608"/>
                <p:cNvGrpSpPr>
                  <a:grpSpLocks/>
                </p:cNvGrpSpPr>
                <p:nvPr/>
              </p:nvGrpSpPr>
              <p:grpSpPr bwMode="auto">
                <a:xfrm rot="5580000">
                  <a:off x="1815" y="3413"/>
                  <a:ext cx="388" cy="201"/>
                  <a:chOff x="1574" y="2785"/>
                  <a:chExt cx="388" cy="201"/>
                </a:xfrm>
              </p:grpSpPr>
              <p:grpSp>
                <p:nvGrpSpPr>
                  <p:cNvPr id="1606" name="Group 31609"/>
                  <p:cNvGrpSpPr>
                    <a:grpSpLocks/>
                  </p:cNvGrpSpPr>
                  <p:nvPr/>
                </p:nvGrpSpPr>
                <p:grpSpPr bwMode="auto">
                  <a:xfrm>
                    <a:off x="1574" y="2785"/>
                    <a:ext cx="29" cy="90"/>
                    <a:chOff x="1390" y="1146"/>
                    <a:chExt cx="29" cy="90"/>
                  </a:xfrm>
                </p:grpSpPr>
                <p:grpSp>
                  <p:nvGrpSpPr>
                    <p:cNvPr id="1691" name="Group 31610"/>
                    <p:cNvGrpSpPr>
                      <a:grpSpLocks/>
                    </p:cNvGrpSpPr>
                    <p:nvPr/>
                  </p:nvGrpSpPr>
                  <p:grpSpPr bwMode="auto">
                    <a:xfrm>
                      <a:off x="1390" y="1185"/>
                      <a:ext cx="29" cy="51"/>
                      <a:chOff x="1215" y="1181"/>
                      <a:chExt cx="29" cy="51"/>
                    </a:xfrm>
                  </p:grpSpPr>
                  <p:sp>
                    <p:nvSpPr>
                      <p:cNvPr id="1695" name="Line 31611"/>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96" name="Oval 31612"/>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692" name="Group 31613"/>
                    <p:cNvGrpSpPr>
                      <a:grpSpLocks/>
                    </p:cNvGrpSpPr>
                    <p:nvPr/>
                  </p:nvGrpSpPr>
                  <p:grpSpPr bwMode="auto">
                    <a:xfrm>
                      <a:off x="1390" y="1146"/>
                      <a:ext cx="29" cy="50"/>
                      <a:chOff x="1215" y="1142"/>
                      <a:chExt cx="29" cy="50"/>
                    </a:xfrm>
                  </p:grpSpPr>
                  <p:sp>
                    <p:nvSpPr>
                      <p:cNvPr id="1693" name="Line 31614"/>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94" name="Oval 31615"/>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607" name="Group 31616"/>
                  <p:cNvGrpSpPr>
                    <a:grpSpLocks/>
                  </p:cNvGrpSpPr>
                  <p:nvPr/>
                </p:nvGrpSpPr>
                <p:grpSpPr bwMode="auto">
                  <a:xfrm rot="300000">
                    <a:off x="1606" y="2788"/>
                    <a:ext cx="29" cy="90"/>
                    <a:chOff x="1425" y="1147"/>
                    <a:chExt cx="29" cy="90"/>
                  </a:xfrm>
                </p:grpSpPr>
                <p:grpSp>
                  <p:nvGrpSpPr>
                    <p:cNvPr id="1685" name="Group 31617"/>
                    <p:cNvGrpSpPr>
                      <a:grpSpLocks/>
                    </p:cNvGrpSpPr>
                    <p:nvPr/>
                  </p:nvGrpSpPr>
                  <p:grpSpPr bwMode="auto">
                    <a:xfrm>
                      <a:off x="1425" y="1186"/>
                      <a:ext cx="29" cy="51"/>
                      <a:chOff x="1215" y="1181"/>
                      <a:chExt cx="29" cy="51"/>
                    </a:xfrm>
                  </p:grpSpPr>
                  <p:sp>
                    <p:nvSpPr>
                      <p:cNvPr id="1689" name="Line 31618"/>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90" name="Oval 31619"/>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686" name="Group 31620"/>
                    <p:cNvGrpSpPr>
                      <a:grpSpLocks/>
                    </p:cNvGrpSpPr>
                    <p:nvPr/>
                  </p:nvGrpSpPr>
                  <p:grpSpPr bwMode="auto">
                    <a:xfrm>
                      <a:off x="1425" y="1147"/>
                      <a:ext cx="29" cy="50"/>
                      <a:chOff x="1215" y="1142"/>
                      <a:chExt cx="29" cy="50"/>
                    </a:xfrm>
                  </p:grpSpPr>
                  <p:sp>
                    <p:nvSpPr>
                      <p:cNvPr id="1687" name="Line 31621"/>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88" name="Oval 31622"/>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608" name="Group 31623"/>
                  <p:cNvGrpSpPr>
                    <a:grpSpLocks/>
                  </p:cNvGrpSpPr>
                  <p:nvPr/>
                </p:nvGrpSpPr>
                <p:grpSpPr bwMode="auto">
                  <a:xfrm rot="600000">
                    <a:off x="1638" y="2792"/>
                    <a:ext cx="29" cy="90"/>
                    <a:chOff x="1460" y="1147"/>
                    <a:chExt cx="29" cy="90"/>
                  </a:xfrm>
                </p:grpSpPr>
                <p:grpSp>
                  <p:nvGrpSpPr>
                    <p:cNvPr id="1679" name="Group 31624"/>
                    <p:cNvGrpSpPr>
                      <a:grpSpLocks/>
                    </p:cNvGrpSpPr>
                    <p:nvPr/>
                  </p:nvGrpSpPr>
                  <p:grpSpPr bwMode="auto">
                    <a:xfrm>
                      <a:off x="1460" y="1186"/>
                      <a:ext cx="29" cy="51"/>
                      <a:chOff x="1215" y="1181"/>
                      <a:chExt cx="29" cy="51"/>
                    </a:xfrm>
                  </p:grpSpPr>
                  <p:sp>
                    <p:nvSpPr>
                      <p:cNvPr id="1683" name="Line 31625"/>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84" name="Oval 31626"/>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680" name="Group 31627"/>
                    <p:cNvGrpSpPr>
                      <a:grpSpLocks/>
                    </p:cNvGrpSpPr>
                    <p:nvPr/>
                  </p:nvGrpSpPr>
                  <p:grpSpPr bwMode="auto">
                    <a:xfrm>
                      <a:off x="1460" y="1147"/>
                      <a:ext cx="29" cy="50"/>
                      <a:chOff x="1215" y="1142"/>
                      <a:chExt cx="29" cy="50"/>
                    </a:xfrm>
                  </p:grpSpPr>
                  <p:sp>
                    <p:nvSpPr>
                      <p:cNvPr id="1681" name="Line 31628"/>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82" name="Oval 31629"/>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609" name="Group 31630"/>
                  <p:cNvGrpSpPr>
                    <a:grpSpLocks/>
                  </p:cNvGrpSpPr>
                  <p:nvPr/>
                </p:nvGrpSpPr>
                <p:grpSpPr bwMode="auto">
                  <a:xfrm rot="840000">
                    <a:off x="1668" y="2796"/>
                    <a:ext cx="29" cy="90"/>
                    <a:chOff x="1215" y="1142"/>
                    <a:chExt cx="29" cy="90"/>
                  </a:xfrm>
                </p:grpSpPr>
                <p:grpSp>
                  <p:nvGrpSpPr>
                    <p:cNvPr id="1673" name="Group 31631"/>
                    <p:cNvGrpSpPr>
                      <a:grpSpLocks/>
                    </p:cNvGrpSpPr>
                    <p:nvPr/>
                  </p:nvGrpSpPr>
                  <p:grpSpPr bwMode="auto">
                    <a:xfrm>
                      <a:off x="1215" y="1181"/>
                      <a:ext cx="29" cy="51"/>
                      <a:chOff x="1215" y="1181"/>
                      <a:chExt cx="29" cy="51"/>
                    </a:xfrm>
                  </p:grpSpPr>
                  <p:sp>
                    <p:nvSpPr>
                      <p:cNvPr id="1677" name="Line 31632"/>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78" name="Oval 31633"/>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674" name="Group 31634"/>
                    <p:cNvGrpSpPr>
                      <a:grpSpLocks/>
                    </p:cNvGrpSpPr>
                    <p:nvPr/>
                  </p:nvGrpSpPr>
                  <p:grpSpPr bwMode="auto">
                    <a:xfrm>
                      <a:off x="1215" y="1142"/>
                      <a:ext cx="29" cy="50"/>
                      <a:chOff x="1215" y="1142"/>
                      <a:chExt cx="29" cy="50"/>
                    </a:xfrm>
                  </p:grpSpPr>
                  <p:sp>
                    <p:nvSpPr>
                      <p:cNvPr id="1675" name="Line 31635"/>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76" name="Oval 31636"/>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610" name="Group 31637"/>
                  <p:cNvGrpSpPr>
                    <a:grpSpLocks/>
                  </p:cNvGrpSpPr>
                  <p:nvPr/>
                </p:nvGrpSpPr>
                <p:grpSpPr bwMode="auto">
                  <a:xfrm rot="1080000">
                    <a:off x="1699" y="2801"/>
                    <a:ext cx="29" cy="90"/>
                    <a:chOff x="1250" y="1142"/>
                    <a:chExt cx="29" cy="90"/>
                  </a:xfrm>
                </p:grpSpPr>
                <p:grpSp>
                  <p:nvGrpSpPr>
                    <p:cNvPr id="1667" name="Group 31638"/>
                    <p:cNvGrpSpPr>
                      <a:grpSpLocks/>
                    </p:cNvGrpSpPr>
                    <p:nvPr/>
                  </p:nvGrpSpPr>
                  <p:grpSpPr bwMode="auto">
                    <a:xfrm>
                      <a:off x="1250" y="1181"/>
                      <a:ext cx="29" cy="51"/>
                      <a:chOff x="1215" y="1181"/>
                      <a:chExt cx="29" cy="51"/>
                    </a:xfrm>
                  </p:grpSpPr>
                  <p:sp>
                    <p:nvSpPr>
                      <p:cNvPr id="1671" name="Line 31639"/>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72" name="Oval 31640"/>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668" name="Group 31641"/>
                    <p:cNvGrpSpPr>
                      <a:grpSpLocks/>
                    </p:cNvGrpSpPr>
                    <p:nvPr/>
                  </p:nvGrpSpPr>
                  <p:grpSpPr bwMode="auto">
                    <a:xfrm>
                      <a:off x="1250" y="1142"/>
                      <a:ext cx="29" cy="50"/>
                      <a:chOff x="1215" y="1142"/>
                      <a:chExt cx="29" cy="50"/>
                    </a:xfrm>
                  </p:grpSpPr>
                  <p:sp>
                    <p:nvSpPr>
                      <p:cNvPr id="1669" name="Line 31642"/>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70" name="Oval 31643"/>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611" name="Group 31644"/>
                  <p:cNvGrpSpPr>
                    <a:grpSpLocks/>
                  </p:cNvGrpSpPr>
                  <p:nvPr/>
                </p:nvGrpSpPr>
                <p:grpSpPr bwMode="auto">
                  <a:xfrm rot="1260000">
                    <a:off x="1727" y="2809"/>
                    <a:ext cx="29" cy="90"/>
                    <a:chOff x="1285" y="1143"/>
                    <a:chExt cx="29" cy="90"/>
                  </a:xfrm>
                </p:grpSpPr>
                <p:grpSp>
                  <p:nvGrpSpPr>
                    <p:cNvPr id="1661" name="Group 31645"/>
                    <p:cNvGrpSpPr>
                      <a:grpSpLocks/>
                    </p:cNvGrpSpPr>
                    <p:nvPr/>
                  </p:nvGrpSpPr>
                  <p:grpSpPr bwMode="auto">
                    <a:xfrm>
                      <a:off x="1285" y="1182"/>
                      <a:ext cx="29" cy="51"/>
                      <a:chOff x="1215" y="1181"/>
                      <a:chExt cx="29" cy="51"/>
                    </a:xfrm>
                  </p:grpSpPr>
                  <p:sp>
                    <p:nvSpPr>
                      <p:cNvPr id="1665" name="Line 31646"/>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66" name="Oval 31647"/>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662" name="Group 31648"/>
                    <p:cNvGrpSpPr>
                      <a:grpSpLocks/>
                    </p:cNvGrpSpPr>
                    <p:nvPr/>
                  </p:nvGrpSpPr>
                  <p:grpSpPr bwMode="auto">
                    <a:xfrm>
                      <a:off x="1285" y="1143"/>
                      <a:ext cx="29" cy="50"/>
                      <a:chOff x="1215" y="1142"/>
                      <a:chExt cx="29" cy="50"/>
                    </a:xfrm>
                  </p:grpSpPr>
                  <p:sp>
                    <p:nvSpPr>
                      <p:cNvPr id="1663" name="Line 31649"/>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64" name="Oval 31650"/>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612" name="Group 31651"/>
                  <p:cNvGrpSpPr>
                    <a:grpSpLocks/>
                  </p:cNvGrpSpPr>
                  <p:nvPr/>
                </p:nvGrpSpPr>
                <p:grpSpPr bwMode="auto">
                  <a:xfrm rot="1500000">
                    <a:off x="1755" y="2820"/>
                    <a:ext cx="29" cy="90"/>
                    <a:chOff x="1320" y="1143"/>
                    <a:chExt cx="29" cy="90"/>
                  </a:xfrm>
                </p:grpSpPr>
                <p:grpSp>
                  <p:nvGrpSpPr>
                    <p:cNvPr id="1655" name="Group 31652"/>
                    <p:cNvGrpSpPr>
                      <a:grpSpLocks/>
                    </p:cNvGrpSpPr>
                    <p:nvPr/>
                  </p:nvGrpSpPr>
                  <p:grpSpPr bwMode="auto">
                    <a:xfrm>
                      <a:off x="1320" y="1182"/>
                      <a:ext cx="29" cy="51"/>
                      <a:chOff x="1215" y="1181"/>
                      <a:chExt cx="29" cy="51"/>
                    </a:xfrm>
                  </p:grpSpPr>
                  <p:sp>
                    <p:nvSpPr>
                      <p:cNvPr id="1659" name="Line 31653"/>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60" name="Oval 31654"/>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656" name="Group 31655"/>
                    <p:cNvGrpSpPr>
                      <a:grpSpLocks/>
                    </p:cNvGrpSpPr>
                    <p:nvPr/>
                  </p:nvGrpSpPr>
                  <p:grpSpPr bwMode="auto">
                    <a:xfrm>
                      <a:off x="1320" y="1143"/>
                      <a:ext cx="29" cy="50"/>
                      <a:chOff x="1215" y="1142"/>
                      <a:chExt cx="29" cy="50"/>
                    </a:xfrm>
                  </p:grpSpPr>
                  <p:sp>
                    <p:nvSpPr>
                      <p:cNvPr id="1657" name="Line 31656"/>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58" name="Oval 31657"/>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613" name="Group 31658"/>
                  <p:cNvGrpSpPr>
                    <a:grpSpLocks/>
                  </p:cNvGrpSpPr>
                  <p:nvPr/>
                </p:nvGrpSpPr>
                <p:grpSpPr bwMode="auto">
                  <a:xfrm rot="1680000">
                    <a:off x="1783" y="2832"/>
                    <a:ext cx="29" cy="90"/>
                    <a:chOff x="1355" y="1146"/>
                    <a:chExt cx="29" cy="90"/>
                  </a:xfrm>
                </p:grpSpPr>
                <p:grpSp>
                  <p:nvGrpSpPr>
                    <p:cNvPr id="1649" name="Group 31659"/>
                    <p:cNvGrpSpPr>
                      <a:grpSpLocks/>
                    </p:cNvGrpSpPr>
                    <p:nvPr/>
                  </p:nvGrpSpPr>
                  <p:grpSpPr bwMode="auto">
                    <a:xfrm>
                      <a:off x="1355" y="1185"/>
                      <a:ext cx="29" cy="51"/>
                      <a:chOff x="1215" y="1181"/>
                      <a:chExt cx="29" cy="51"/>
                    </a:xfrm>
                  </p:grpSpPr>
                  <p:sp>
                    <p:nvSpPr>
                      <p:cNvPr id="1653" name="Line 31660"/>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54" name="Oval 31661"/>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650" name="Group 31662"/>
                    <p:cNvGrpSpPr>
                      <a:grpSpLocks/>
                    </p:cNvGrpSpPr>
                    <p:nvPr/>
                  </p:nvGrpSpPr>
                  <p:grpSpPr bwMode="auto">
                    <a:xfrm>
                      <a:off x="1355" y="1146"/>
                      <a:ext cx="29" cy="50"/>
                      <a:chOff x="1215" y="1142"/>
                      <a:chExt cx="29" cy="50"/>
                    </a:xfrm>
                  </p:grpSpPr>
                  <p:sp>
                    <p:nvSpPr>
                      <p:cNvPr id="1651" name="Line 31663"/>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52" name="Oval 31664"/>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614" name="Group 31665"/>
                  <p:cNvGrpSpPr>
                    <a:grpSpLocks/>
                  </p:cNvGrpSpPr>
                  <p:nvPr/>
                </p:nvGrpSpPr>
                <p:grpSpPr bwMode="auto">
                  <a:xfrm rot="1920000">
                    <a:off x="1809" y="2847"/>
                    <a:ext cx="29" cy="90"/>
                    <a:chOff x="1390" y="1146"/>
                    <a:chExt cx="29" cy="90"/>
                  </a:xfrm>
                </p:grpSpPr>
                <p:grpSp>
                  <p:nvGrpSpPr>
                    <p:cNvPr id="1643" name="Group 31666"/>
                    <p:cNvGrpSpPr>
                      <a:grpSpLocks/>
                    </p:cNvGrpSpPr>
                    <p:nvPr/>
                  </p:nvGrpSpPr>
                  <p:grpSpPr bwMode="auto">
                    <a:xfrm>
                      <a:off x="1390" y="1185"/>
                      <a:ext cx="29" cy="51"/>
                      <a:chOff x="1215" y="1181"/>
                      <a:chExt cx="29" cy="51"/>
                    </a:xfrm>
                  </p:grpSpPr>
                  <p:sp>
                    <p:nvSpPr>
                      <p:cNvPr id="1647" name="Line 31667"/>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8" name="Oval 31668"/>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644" name="Group 31669"/>
                    <p:cNvGrpSpPr>
                      <a:grpSpLocks/>
                    </p:cNvGrpSpPr>
                    <p:nvPr/>
                  </p:nvGrpSpPr>
                  <p:grpSpPr bwMode="auto">
                    <a:xfrm>
                      <a:off x="1390" y="1146"/>
                      <a:ext cx="29" cy="50"/>
                      <a:chOff x="1215" y="1142"/>
                      <a:chExt cx="29" cy="50"/>
                    </a:xfrm>
                  </p:grpSpPr>
                  <p:sp>
                    <p:nvSpPr>
                      <p:cNvPr id="1645" name="Line 31670"/>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6" name="Oval 31671"/>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615" name="Group 31672"/>
                  <p:cNvGrpSpPr>
                    <a:grpSpLocks/>
                  </p:cNvGrpSpPr>
                  <p:nvPr/>
                </p:nvGrpSpPr>
                <p:grpSpPr bwMode="auto">
                  <a:xfrm rot="2100000">
                    <a:off x="1834" y="2861"/>
                    <a:ext cx="29" cy="90"/>
                    <a:chOff x="1425" y="1147"/>
                    <a:chExt cx="29" cy="90"/>
                  </a:xfrm>
                </p:grpSpPr>
                <p:grpSp>
                  <p:nvGrpSpPr>
                    <p:cNvPr id="1637" name="Group 31673"/>
                    <p:cNvGrpSpPr>
                      <a:grpSpLocks/>
                    </p:cNvGrpSpPr>
                    <p:nvPr/>
                  </p:nvGrpSpPr>
                  <p:grpSpPr bwMode="auto">
                    <a:xfrm>
                      <a:off x="1425" y="1186"/>
                      <a:ext cx="29" cy="51"/>
                      <a:chOff x="1215" y="1181"/>
                      <a:chExt cx="29" cy="51"/>
                    </a:xfrm>
                  </p:grpSpPr>
                  <p:sp>
                    <p:nvSpPr>
                      <p:cNvPr id="1641" name="Line 31674"/>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2" name="Oval 31675"/>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638" name="Group 31676"/>
                    <p:cNvGrpSpPr>
                      <a:grpSpLocks/>
                    </p:cNvGrpSpPr>
                    <p:nvPr/>
                  </p:nvGrpSpPr>
                  <p:grpSpPr bwMode="auto">
                    <a:xfrm>
                      <a:off x="1425" y="1147"/>
                      <a:ext cx="29" cy="50"/>
                      <a:chOff x="1215" y="1142"/>
                      <a:chExt cx="29" cy="50"/>
                    </a:xfrm>
                  </p:grpSpPr>
                  <p:sp>
                    <p:nvSpPr>
                      <p:cNvPr id="1639" name="Line 31677"/>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0" name="Oval 31678"/>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616" name="Group 31679"/>
                  <p:cNvGrpSpPr>
                    <a:grpSpLocks/>
                  </p:cNvGrpSpPr>
                  <p:nvPr/>
                </p:nvGrpSpPr>
                <p:grpSpPr bwMode="auto">
                  <a:xfrm rot="2340000">
                    <a:off x="1858" y="2878"/>
                    <a:ext cx="29" cy="90"/>
                    <a:chOff x="1460" y="1147"/>
                    <a:chExt cx="29" cy="90"/>
                  </a:xfrm>
                </p:grpSpPr>
                <p:grpSp>
                  <p:nvGrpSpPr>
                    <p:cNvPr id="1631" name="Group 31680"/>
                    <p:cNvGrpSpPr>
                      <a:grpSpLocks/>
                    </p:cNvGrpSpPr>
                    <p:nvPr/>
                  </p:nvGrpSpPr>
                  <p:grpSpPr bwMode="auto">
                    <a:xfrm>
                      <a:off x="1460" y="1186"/>
                      <a:ext cx="29" cy="51"/>
                      <a:chOff x="1215" y="1181"/>
                      <a:chExt cx="29" cy="51"/>
                    </a:xfrm>
                  </p:grpSpPr>
                  <p:sp>
                    <p:nvSpPr>
                      <p:cNvPr id="1635" name="Line 31681"/>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6" name="Oval 31682"/>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632" name="Group 31683"/>
                    <p:cNvGrpSpPr>
                      <a:grpSpLocks/>
                    </p:cNvGrpSpPr>
                    <p:nvPr/>
                  </p:nvGrpSpPr>
                  <p:grpSpPr bwMode="auto">
                    <a:xfrm>
                      <a:off x="1460" y="1147"/>
                      <a:ext cx="29" cy="50"/>
                      <a:chOff x="1215" y="1142"/>
                      <a:chExt cx="29" cy="50"/>
                    </a:xfrm>
                  </p:grpSpPr>
                  <p:sp>
                    <p:nvSpPr>
                      <p:cNvPr id="1633" name="Line 31684"/>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4" name="Oval 31685"/>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617" name="Group 31686"/>
                  <p:cNvGrpSpPr>
                    <a:grpSpLocks/>
                  </p:cNvGrpSpPr>
                  <p:nvPr/>
                </p:nvGrpSpPr>
                <p:grpSpPr bwMode="auto">
                  <a:xfrm rot="2520000">
                    <a:off x="1881" y="2896"/>
                    <a:ext cx="29" cy="90"/>
                    <a:chOff x="1215" y="1142"/>
                    <a:chExt cx="29" cy="90"/>
                  </a:xfrm>
                </p:grpSpPr>
                <p:grpSp>
                  <p:nvGrpSpPr>
                    <p:cNvPr id="1625" name="Group 31687"/>
                    <p:cNvGrpSpPr>
                      <a:grpSpLocks/>
                    </p:cNvGrpSpPr>
                    <p:nvPr/>
                  </p:nvGrpSpPr>
                  <p:grpSpPr bwMode="auto">
                    <a:xfrm>
                      <a:off x="1215" y="1181"/>
                      <a:ext cx="29" cy="51"/>
                      <a:chOff x="1215" y="1181"/>
                      <a:chExt cx="29" cy="51"/>
                    </a:xfrm>
                  </p:grpSpPr>
                  <p:sp>
                    <p:nvSpPr>
                      <p:cNvPr id="1629" name="Line 31688"/>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0" name="Oval 31689"/>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626" name="Group 31690"/>
                    <p:cNvGrpSpPr>
                      <a:grpSpLocks/>
                    </p:cNvGrpSpPr>
                    <p:nvPr/>
                  </p:nvGrpSpPr>
                  <p:grpSpPr bwMode="auto">
                    <a:xfrm>
                      <a:off x="1215" y="1142"/>
                      <a:ext cx="29" cy="50"/>
                      <a:chOff x="1215" y="1142"/>
                      <a:chExt cx="29" cy="50"/>
                    </a:xfrm>
                  </p:grpSpPr>
                  <p:sp>
                    <p:nvSpPr>
                      <p:cNvPr id="1627" name="Line 31691"/>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28" name="Oval 31692"/>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618" name="Group 31693"/>
                  <p:cNvGrpSpPr>
                    <a:grpSpLocks/>
                  </p:cNvGrpSpPr>
                  <p:nvPr/>
                </p:nvGrpSpPr>
                <p:grpSpPr bwMode="auto">
                  <a:xfrm rot="2700000">
                    <a:off x="1902" y="2916"/>
                    <a:ext cx="29" cy="90"/>
                    <a:chOff x="1250" y="1142"/>
                    <a:chExt cx="29" cy="90"/>
                  </a:xfrm>
                </p:grpSpPr>
                <p:grpSp>
                  <p:nvGrpSpPr>
                    <p:cNvPr id="1619" name="Group 31694"/>
                    <p:cNvGrpSpPr>
                      <a:grpSpLocks/>
                    </p:cNvGrpSpPr>
                    <p:nvPr/>
                  </p:nvGrpSpPr>
                  <p:grpSpPr bwMode="auto">
                    <a:xfrm>
                      <a:off x="1250" y="1181"/>
                      <a:ext cx="29" cy="51"/>
                      <a:chOff x="1215" y="1181"/>
                      <a:chExt cx="29" cy="51"/>
                    </a:xfrm>
                  </p:grpSpPr>
                  <p:sp>
                    <p:nvSpPr>
                      <p:cNvPr id="1623" name="Line 31695"/>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24" name="Oval 31696"/>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620" name="Group 31697"/>
                    <p:cNvGrpSpPr>
                      <a:grpSpLocks/>
                    </p:cNvGrpSpPr>
                    <p:nvPr/>
                  </p:nvGrpSpPr>
                  <p:grpSpPr bwMode="auto">
                    <a:xfrm>
                      <a:off x="1250" y="1142"/>
                      <a:ext cx="29" cy="50"/>
                      <a:chOff x="1215" y="1142"/>
                      <a:chExt cx="29" cy="50"/>
                    </a:xfrm>
                  </p:grpSpPr>
                  <p:sp>
                    <p:nvSpPr>
                      <p:cNvPr id="1621" name="Line 31698"/>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22" name="Oval 31699"/>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grpSp>
              <p:nvGrpSpPr>
                <p:cNvPr id="1521" name="Group 31700"/>
                <p:cNvGrpSpPr>
                  <a:grpSpLocks/>
                </p:cNvGrpSpPr>
                <p:nvPr/>
              </p:nvGrpSpPr>
              <p:grpSpPr bwMode="auto">
                <a:xfrm>
                  <a:off x="1584" y="3634"/>
                  <a:ext cx="336" cy="201"/>
                  <a:chOff x="1584" y="3634"/>
                  <a:chExt cx="336" cy="201"/>
                </a:xfrm>
              </p:grpSpPr>
              <p:grpSp>
                <p:nvGrpSpPr>
                  <p:cNvPr id="1522" name="Group 31701"/>
                  <p:cNvGrpSpPr>
                    <a:grpSpLocks/>
                  </p:cNvGrpSpPr>
                  <p:nvPr/>
                </p:nvGrpSpPr>
                <p:grpSpPr bwMode="auto">
                  <a:xfrm rot="8409440">
                    <a:off x="1891" y="3634"/>
                    <a:ext cx="29" cy="90"/>
                    <a:chOff x="1390" y="1146"/>
                    <a:chExt cx="29" cy="90"/>
                  </a:xfrm>
                </p:grpSpPr>
                <p:grpSp>
                  <p:nvGrpSpPr>
                    <p:cNvPr id="1600" name="Group 31702"/>
                    <p:cNvGrpSpPr>
                      <a:grpSpLocks/>
                    </p:cNvGrpSpPr>
                    <p:nvPr/>
                  </p:nvGrpSpPr>
                  <p:grpSpPr bwMode="auto">
                    <a:xfrm>
                      <a:off x="1390" y="1185"/>
                      <a:ext cx="29" cy="51"/>
                      <a:chOff x="1215" y="1181"/>
                      <a:chExt cx="29" cy="51"/>
                    </a:xfrm>
                  </p:grpSpPr>
                  <p:sp>
                    <p:nvSpPr>
                      <p:cNvPr id="1604" name="Line 31703"/>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05" name="Oval 31704"/>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601" name="Group 31705"/>
                    <p:cNvGrpSpPr>
                      <a:grpSpLocks/>
                    </p:cNvGrpSpPr>
                    <p:nvPr/>
                  </p:nvGrpSpPr>
                  <p:grpSpPr bwMode="auto">
                    <a:xfrm>
                      <a:off x="1390" y="1146"/>
                      <a:ext cx="29" cy="50"/>
                      <a:chOff x="1215" y="1142"/>
                      <a:chExt cx="29" cy="50"/>
                    </a:xfrm>
                  </p:grpSpPr>
                  <p:sp>
                    <p:nvSpPr>
                      <p:cNvPr id="1602" name="Line 31706"/>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03" name="Oval 31707"/>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523" name="Group 31708"/>
                  <p:cNvGrpSpPr>
                    <a:grpSpLocks/>
                  </p:cNvGrpSpPr>
                  <p:nvPr/>
                </p:nvGrpSpPr>
                <p:grpSpPr bwMode="auto">
                  <a:xfrm rot="8709440">
                    <a:off x="1864" y="3652"/>
                    <a:ext cx="29" cy="90"/>
                    <a:chOff x="1425" y="1147"/>
                    <a:chExt cx="29" cy="90"/>
                  </a:xfrm>
                </p:grpSpPr>
                <p:grpSp>
                  <p:nvGrpSpPr>
                    <p:cNvPr id="1594" name="Group 31709"/>
                    <p:cNvGrpSpPr>
                      <a:grpSpLocks/>
                    </p:cNvGrpSpPr>
                    <p:nvPr/>
                  </p:nvGrpSpPr>
                  <p:grpSpPr bwMode="auto">
                    <a:xfrm>
                      <a:off x="1425" y="1186"/>
                      <a:ext cx="29" cy="51"/>
                      <a:chOff x="1215" y="1181"/>
                      <a:chExt cx="29" cy="51"/>
                    </a:xfrm>
                  </p:grpSpPr>
                  <p:sp>
                    <p:nvSpPr>
                      <p:cNvPr id="1598" name="Line 31710"/>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99" name="Oval 31711"/>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595" name="Group 31712"/>
                    <p:cNvGrpSpPr>
                      <a:grpSpLocks/>
                    </p:cNvGrpSpPr>
                    <p:nvPr/>
                  </p:nvGrpSpPr>
                  <p:grpSpPr bwMode="auto">
                    <a:xfrm>
                      <a:off x="1425" y="1147"/>
                      <a:ext cx="29" cy="50"/>
                      <a:chOff x="1215" y="1142"/>
                      <a:chExt cx="29" cy="50"/>
                    </a:xfrm>
                  </p:grpSpPr>
                  <p:sp>
                    <p:nvSpPr>
                      <p:cNvPr id="1596" name="Line 31713"/>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97" name="Oval 31714"/>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524" name="Group 31715"/>
                  <p:cNvGrpSpPr>
                    <a:grpSpLocks/>
                  </p:cNvGrpSpPr>
                  <p:nvPr/>
                </p:nvGrpSpPr>
                <p:grpSpPr bwMode="auto">
                  <a:xfrm rot="9009440">
                    <a:off x="1837" y="3669"/>
                    <a:ext cx="29" cy="90"/>
                    <a:chOff x="1460" y="1147"/>
                    <a:chExt cx="29" cy="90"/>
                  </a:xfrm>
                </p:grpSpPr>
                <p:grpSp>
                  <p:nvGrpSpPr>
                    <p:cNvPr id="1588" name="Group 31716"/>
                    <p:cNvGrpSpPr>
                      <a:grpSpLocks/>
                    </p:cNvGrpSpPr>
                    <p:nvPr/>
                  </p:nvGrpSpPr>
                  <p:grpSpPr bwMode="auto">
                    <a:xfrm>
                      <a:off x="1460" y="1186"/>
                      <a:ext cx="29" cy="51"/>
                      <a:chOff x="1215" y="1181"/>
                      <a:chExt cx="29" cy="51"/>
                    </a:xfrm>
                  </p:grpSpPr>
                  <p:sp>
                    <p:nvSpPr>
                      <p:cNvPr id="1592" name="Line 31717"/>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93" name="Oval 31718"/>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589" name="Group 31719"/>
                    <p:cNvGrpSpPr>
                      <a:grpSpLocks/>
                    </p:cNvGrpSpPr>
                    <p:nvPr/>
                  </p:nvGrpSpPr>
                  <p:grpSpPr bwMode="auto">
                    <a:xfrm>
                      <a:off x="1460" y="1147"/>
                      <a:ext cx="29" cy="50"/>
                      <a:chOff x="1215" y="1142"/>
                      <a:chExt cx="29" cy="50"/>
                    </a:xfrm>
                  </p:grpSpPr>
                  <p:sp>
                    <p:nvSpPr>
                      <p:cNvPr id="1590" name="Line 31720"/>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91" name="Oval 31721"/>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525" name="Group 31722"/>
                  <p:cNvGrpSpPr>
                    <a:grpSpLocks/>
                  </p:cNvGrpSpPr>
                  <p:nvPr/>
                </p:nvGrpSpPr>
                <p:grpSpPr bwMode="auto">
                  <a:xfrm rot="9249440">
                    <a:off x="1812" y="3686"/>
                    <a:ext cx="29" cy="90"/>
                    <a:chOff x="1215" y="1142"/>
                    <a:chExt cx="29" cy="90"/>
                  </a:xfrm>
                </p:grpSpPr>
                <p:grpSp>
                  <p:nvGrpSpPr>
                    <p:cNvPr id="1582" name="Group 31723"/>
                    <p:cNvGrpSpPr>
                      <a:grpSpLocks/>
                    </p:cNvGrpSpPr>
                    <p:nvPr/>
                  </p:nvGrpSpPr>
                  <p:grpSpPr bwMode="auto">
                    <a:xfrm>
                      <a:off x="1215" y="1181"/>
                      <a:ext cx="29" cy="51"/>
                      <a:chOff x="1215" y="1181"/>
                      <a:chExt cx="29" cy="51"/>
                    </a:xfrm>
                  </p:grpSpPr>
                  <p:sp>
                    <p:nvSpPr>
                      <p:cNvPr id="1586" name="Line 31724"/>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87" name="Oval 31725"/>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583" name="Group 31726"/>
                    <p:cNvGrpSpPr>
                      <a:grpSpLocks/>
                    </p:cNvGrpSpPr>
                    <p:nvPr/>
                  </p:nvGrpSpPr>
                  <p:grpSpPr bwMode="auto">
                    <a:xfrm>
                      <a:off x="1215" y="1142"/>
                      <a:ext cx="29" cy="50"/>
                      <a:chOff x="1215" y="1142"/>
                      <a:chExt cx="29" cy="50"/>
                    </a:xfrm>
                  </p:grpSpPr>
                  <p:sp>
                    <p:nvSpPr>
                      <p:cNvPr id="1584" name="Line 31727"/>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85" name="Oval 31728"/>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526" name="Group 31729"/>
                  <p:cNvGrpSpPr>
                    <a:grpSpLocks/>
                  </p:cNvGrpSpPr>
                  <p:nvPr/>
                </p:nvGrpSpPr>
                <p:grpSpPr bwMode="auto">
                  <a:xfrm rot="9489440">
                    <a:off x="1785" y="3702"/>
                    <a:ext cx="29" cy="90"/>
                    <a:chOff x="1250" y="1142"/>
                    <a:chExt cx="29" cy="90"/>
                  </a:xfrm>
                </p:grpSpPr>
                <p:grpSp>
                  <p:nvGrpSpPr>
                    <p:cNvPr id="1576" name="Group 31730"/>
                    <p:cNvGrpSpPr>
                      <a:grpSpLocks/>
                    </p:cNvGrpSpPr>
                    <p:nvPr/>
                  </p:nvGrpSpPr>
                  <p:grpSpPr bwMode="auto">
                    <a:xfrm>
                      <a:off x="1250" y="1181"/>
                      <a:ext cx="29" cy="51"/>
                      <a:chOff x="1215" y="1181"/>
                      <a:chExt cx="29" cy="51"/>
                    </a:xfrm>
                  </p:grpSpPr>
                  <p:sp>
                    <p:nvSpPr>
                      <p:cNvPr id="1580" name="Line 31731"/>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81" name="Oval 31732"/>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577" name="Group 31733"/>
                    <p:cNvGrpSpPr>
                      <a:grpSpLocks/>
                    </p:cNvGrpSpPr>
                    <p:nvPr/>
                  </p:nvGrpSpPr>
                  <p:grpSpPr bwMode="auto">
                    <a:xfrm>
                      <a:off x="1250" y="1142"/>
                      <a:ext cx="29" cy="50"/>
                      <a:chOff x="1215" y="1142"/>
                      <a:chExt cx="29" cy="50"/>
                    </a:xfrm>
                  </p:grpSpPr>
                  <p:sp>
                    <p:nvSpPr>
                      <p:cNvPr id="1578" name="Line 31734"/>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79" name="Oval 31735"/>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527" name="Group 31736"/>
                  <p:cNvGrpSpPr>
                    <a:grpSpLocks/>
                  </p:cNvGrpSpPr>
                  <p:nvPr/>
                </p:nvGrpSpPr>
                <p:grpSpPr bwMode="auto">
                  <a:xfrm rot="9669440">
                    <a:off x="1758" y="3713"/>
                    <a:ext cx="29" cy="90"/>
                    <a:chOff x="1285" y="1143"/>
                    <a:chExt cx="29" cy="90"/>
                  </a:xfrm>
                </p:grpSpPr>
                <p:grpSp>
                  <p:nvGrpSpPr>
                    <p:cNvPr id="1570" name="Group 31737"/>
                    <p:cNvGrpSpPr>
                      <a:grpSpLocks/>
                    </p:cNvGrpSpPr>
                    <p:nvPr/>
                  </p:nvGrpSpPr>
                  <p:grpSpPr bwMode="auto">
                    <a:xfrm>
                      <a:off x="1285" y="1182"/>
                      <a:ext cx="29" cy="51"/>
                      <a:chOff x="1215" y="1181"/>
                      <a:chExt cx="29" cy="51"/>
                    </a:xfrm>
                  </p:grpSpPr>
                  <p:sp>
                    <p:nvSpPr>
                      <p:cNvPr id="1574" name="Line 31738"/>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75" name="Oval 31739"/>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571" name="Group 31740"/>
                    <p:cNvGrpSpPr>
                      <a:grpSpLocks/>
                    </p:cNvGrpSpPr>
                    <p:nvPr/>
                  </p:nvGrpSpPr>
                  <p:grpSpPr bwMode="auto">
                    <a:xfrm>
                      <a:off x="1285" y="1143"/>
                      <a:ext cx="29" cy="50"/>
                      <a:chOff x="1215" y="1142"/>
                      <a:chExt cx="29" cy="50"/>
                    </a:xfrm>
                  </p:grpSpPr>
                  <p:sp>
                    <p:nvSpPr>
                      <p:cNvPr id="1572" name="Line 31741"/>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73" name="Oval 31742"/>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528" name="Group 31743"/>
                  <p:cNvGrpSpPr>
                    <a:grpSpLocks/>
                  </p:cNvGrpSpPr>
                  <p:nvPr/>
                </p:nvGrpSpPr>
                <p:grpSpPr bwMode="auto">
                  <a:xfrm rot="9909440">
                    <a:off x="1729" y="3723"/>
                    <a:ext cx="29" cy="90"/>
                    <a:chOff x="1320" y="1143"/>
                    <a:chExt cx="29" cy="90"/>
                  </a:xfrm>
                </p:grpSpPr>
                <p:grpSp>
                  <p:nvGrpSpPr>
                    <p:cNvPr id="1564" name="Group 31744"/>
                    <p:cNvGrpSpPr>
                      <a:grpSpLocks/>
                    </p:cNvGrpSpPr>
                    <p:nvPr/>
                  </p:nvGrpSpPr>
                  <p:grpSpPr bwMode="auto">
                    <a:xfrm>
                      <a:off x="1320" y="1182"/>
                      <a:ext cx="29" cy="51"/>
                      <a:chOff x="1215" y="1181"/>
                      <a:chExt cx="29" cy="51"/>
                    </a:xfrm>
                  </p:grpSpPr>
                  <p:sp>
                    <p:nvSpPr>
                      <p:cNvPr id="1568" name="Line 31745"/>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69" name="Oval 31746"/>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565" name="Group 31747"/>
                    <p:cNvGrpSpPr>
                      <a:grpSpLocks/>
                    </p:cNvGrpSpPr>
                    <p:nvPr/>
                  </p:nvGrpSpPr>
                  <p:grpSpPr bwMode="auto">
                    <a:xfrm>
                      <a:off x="1320" y="1143"/>
                      <a:ext cx="29" cy="50"/>
                      <a:chOff x="1215" y="1142"/>
                      <a:chExt cx="29" cy="50"/>
                    </a:xfrm>
                  </p:grpSpPr>
                  <p:sp>
                    <p:nvSpPr>
                      <p:cNvPr id="1566" name="Line 31748"/>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67" name="Oval 31749"/>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529" name="Group 31750"/>
                  <p:cNvGrpSpPr>
                    <a:grpSpLocks/>
                  </p:cNvGrpSpPr>
                  <p:nvPr/>
                </p:nvGrpSpPr>
                <p:grpSpPr bwMode="auto">
                  <a:xfrm rot="10089440">
                    <a:off x="1700" y="3732"/>
                    <a:ext cx="29" cy="90"/>
                    <a:chOff x="1355" y="1146"/>
                    <a:chExt cx="29" cy="90"/>
                  </a:xfrm>
                </p:grpSpPr>
                <p:grpSp>
                  <p:nvGrpSpPr>
                    <p:cNvPr id="1558" name="Group 31751"/>
                    <p:cNvGrpSpPr>
                      <a:grpSpLocks/>
                    </p:cNvGrpSpPr>
                    <p:nvPr/>
                  </p:nvGrpSpPr>
                  <p:grpSpPr bwMode="auto">
                    <a:xfrm>
                      <a:off x="1355" y="1185"/>
                      <a:ext cx="29" cy="51"/>
                      <a:chOff x="1215" y="1181"/>
                      <a:chExt cx="29" cy="51"/>
                    </a:xfrm>
                  </p:grpSpPr>
                  <p:sp>
                    <p:nvSpPr>
                      <p:cNvPr id="1562" name="Line 31752"/>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63" name="Oval 31753"/>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559" name="Group 31754"/>
                    <p:cNvGrpSpPr>
                      <a:grpSpLocks/>
                    </p:cNvGrpSpPr>
                    <p:nvPr/>
                  </p:nvGrpSpPr>
                  <p:grpSpPr bwMode="auto">
                    <a:xfrm>
                      <a:off x="1355" y="1146"/>
                      <a:ext cx="29" cy="50"/>
                      <a:chOff x="1215" y="1142"/>
                      <a:chExt cx="29" cy="50"/>
                    </a:xfrm>
                  </p:grpSpPr>
                  <p:sp>
                    <p:nvSpPr>
                      <p:cNvPr id="1560" name="Line 31755"/>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61" name="Oval 31756"/>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530" name="Group 31757"/>
                  <p:cNvGrpSpPr>
                    <a:grpSpLocks/>
                  </p:cNvGrpSpPr>
                  <p:nvPr/>
                </p:nvGrpSpPr>
                <p:grpSpPr bwMode="auto">
                  <a:xfrm rot="10329440">
                    <a:off x="1671" y="3737"/>
                    <a:ext cx="29" cy="90"/>
                    <a:chOff x="1390" y="1146"/>
                    <a:chExt cx="29" cy="90"/>
                  </a:xfrm>
                </p:grpSpPr>
                <p:grpSp>
                  <p:nvGrpSpPr>
                    <p:cNvPr id="1552" name="Group 31758"/>
                    <p:cNvGrpSpPr>
                      <a:grpSpLocks/>
                    </p:cNvGrpSpPr>
                    <p:nvPr/>
                  </p:nvGrpSpPr>
                  <p:grpSpPr bwMode="auto">
                    <a:xfrm>
                      <a:off x="1390" y="1185"/>
                      <a:ext cx="29" cy="51"/>
                      <a:chOff x="1215" y="1181"/>
                      <a:chExt cx="29" cy="51"/>
                    </a:xfrm>
                  </p:grpSpPr>
                  <p:sp>
                    <p:nvSpPr>
                      <p:cNvPr id="1556" name="Line 31759"/>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57" name="Oval 31760"/>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553" name="Group 31761"/>
                    <p:cNvGrpSpPr>
                      <a:grpSpLocks/>
                    </p:cNvGrpSpPr>
                    <p:nvPr/>
                  </p:nvGrpSpPr>
                  <p:grpSpPr bwMode="auto">
                    <a:xfrm>
                      <a:off x="1390" y="1146"/>
                      <a:ext cx="29" cy="50"/>
                      <a:chOff x="1215" y="1142"/>
                      <a:chExt cx="29" cy="50"/>
                    </a:xfrm>
                  </p:grpSpPr>
                  <p:sp>
                    <p:nvSpPr>
                      <p:cNvPr id="1554" name="Line 31762"/>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55" name="Oval 31763"/>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531" name="Group 31764"/>
                  <p:cNvGrpSpPr>
                    <a:grpSpLocks/>
                  </p:cNvGrpSpPr>
                  <p:nvPr/>
                </p:nvGrpSpPr>
                <p:grpSpPr bwMode="auto">
                  <a:xfrm rot="10509440">
                    <a:off x="1642" y="3742"/>
                    <a:ext cx="29" cy="90"/>
                    <a:chOff x="1425" y="1147"/>
                    <a:chExt cx="29" cy="90"/>
                  </a:xfrm>
                </p:grpSpPr>
                <p:grpSp>
                  <p:nvGrpSpPr>
                    <p:cNvPr id="1546" name="Group 31765"/>
                    <p:cNvGrpSpPr>
                      <a:grpSpLocks/>
                    </p:cNvGrpSpPr>
                    <p:nvPr/>
                  </p:nvGrpSpPr>
                  <p:grpSpPr bwMode="auto">
                    <a:xfrm>
                      <a:off x="1425" y="1186"/>
                      <a:ext cx="29" cy="51"/>
                      <a:chOff x="1215" y="1181"/>
                      <a:chExt cx="29" cy="51"/>
                    </a:xfrm>
                  </p:grpSpPr>
                  <p:sp>
                    <p:nvSpPr>
                      <p:cNvPr id="1550" name="Line 31766"/>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51" name="Oval 31767"/>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547" name="Group 31768"/>
                    <p:cNvGrpSpPr>
                      <a:grpSpLocks/>
                    </p:cNvGrpSpPr>
                    <p:nvPr/>
                  </p:nvGrpSpPr>
                  <p:grpSpPr bwMode="auto">
                    <a:xfrm>
                      <a:off x="1425" y="1147"/>
                      <a:ext cx="29" cy="50"/>
                      <a:chOff x="1215" y="1142"/>
                      <a:chExt cx="29" cy="50"/>
                    </a:xfrm>
                  </p:grpSpPr>
                  <p:sp>
                    <p:nvSpPr>
                      <p:cNvPr id="1548" name="Line 31769"/>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49" name="Oval 31770"/>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532" name="Group 31771"/>
                  <p:cNvGrpSpPr>
                    <a:grpSpLocks/>
                  </p:cNvGrpSpPr>
                  <p:nvPr/>
                </p:nvGrpSpPr>
                <p:grpSpPr bwMode="auto">
                  <a:xfrm rot="10749440">
                    <a:off x="1613" y="3744"/>
                    <a:ext cx="29" cy="90"/>
                    <a:chOff x="1460" y="1147"/>
                    <a:chExt cx="29" cy="90"/>
                  </a:xfrm>
                </p:grpSpPr>
                <p:grpSp>
                  <p:nvGrpSpPr>
                    <p:cNvPr id="1540" name="Group 31772"/>
                    <p:cNvGrpSpPr>
                      <a:grpSpLocks/>
                    </p:cNvGrpSpPr>
                    <p:nvPr/>
                  </p:nvGrpSpPr>
                  <p:grpSpPr bwMode="auto">
                    <a:xfrm>
                      <a:off x="1460" y="1186"/>
                      <a:ext cx="29" cy="51"/>
                      <a:chOff x="1215" y="1181"/>
                      <a:chExt cx="29" cy="51"/>
                    </a:xfrm>
                  </p:grpSpPr>
                  <p:sp>
                    <p:nvSpPr>
                      <p:cNvPr id="1544" name="Line 31773"/>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45" name="Oval 31774"/>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541" name="Group 31775"/>
                    <p:cNvGrpSpPr>
                      <a:grpSpLocks/>
                    </p:cNvGrpSpPr>
                    <p:nvPr/>
                  </p:nvGrpSpPr>
                  <p:grpSpPr bwMode="auto">
                    <a:xfrm>
                      <a:off x="1460" y="1147"/>
                      <a:ext cx="29" cy="50"/>
                      <a:chOff x="1215" y="1142"/>
                      <a:chExt cx="29" cy="50"/>
                    </a:xfrm>
                  </p:grpSpPr>
                  <p:sp>
                    <p:nvSpPr>
                      <p:cNvPr id="1542" name="Line 31776"/>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43" name="Oval 31777"/>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533" name="Group 31778"/>
                  <p:cNvGrpSpPr>
                    <a:grpSpLocks/>
                  </p:cNvGrpSpPr>
                  <p:nvPr/>
                </p:nvGrpSpPr>
                <p:grpSpPr bwMode="auto">
                  <a:xfrm rot="10929440">
                    <a:off x="1584" y="3745"/>
                    <a:ext cx="29" cy="90"/>
                    <a:chOff x="1215" y="1142"/>
                    <a:chExt cx="29" cy="90"/>
                  </a:xfrm>
                </p:grpSpPr>
                <p:grpSp>
                  <p:nvGrpSpPr>
                    <p:cNvPr id="1534" name="Group 31779"/>
                    <p:cNvGrpSpPr>
                      <a:grpSpLocks/>
                    </p:cNvGrpSpPr>
                    <p:nvPr/>
                  </p:nvGrpSpPr>
                  <p:grpSpPr bwMode="auto">
                    <a:xfrm>
                      <a:off x="1215" y="1181"/>
                      <a:ext cx="29" cy="51"/>
                      <a:chOff x="1215" y="1181"/>
                      <a:chExt cx="29" cy="51"/>
                    </a:xfrm>
                  </p:grpSpPr>
                  <p:sp>
                    <p:nvSpPr>
                      <p:cNvPr id="1538" name="Line 31780"/>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9" name="Oval 31781"/>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535" name="Group 31782"/>
                    <p:cNvGrpSpPr>
                      <a:grpSpLocks/>
                    </p:cNvGrpSpPr>
                    <p:nvPr/>
                  </p:nvGrpSpPr>
                  <p:grpSpPr bwMode="auto">
                    <a:xfrm>
                      <a:off x="1215" y="1142"/>
                      <a:ext cx="29" cy="50"/>
                      <a:chOff x="1215" y="1142"/>
                      <a:chExt cx="29" cy="50"/>
                    </a:xfrm>
                  </p:grpSpPr>
                  <p:sp>
                    <p:nvSpPr>
                      <p:cNvPr id="1536" name="Line 31783"/>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7" name="Oval 31784"/>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grpSp>
          <p:grpSp>
            <p:nvGrpSpPr>
              <p:cNvPr id="1163" name="Group 31785"/>
              <p:cNvGrpSpPr>
                <a:grpSpLocks/>
              </p:cNvGrpSpPr>
              <p:nvPr/>
            </p:nvGrpSpPr>
            <p:grpSpPr bwMode="auto">
              <a:xfrm rot="-124778">
                <a:off x="975" y="1080"/>
                <a:ext cx="551" cy="1045"/>
                <a:chOff x="947" y="2778"/>
                <a:chExt cx="551" cy="1045"/>
              </a:xfrm>
            </p:grpSpPr>
            <p:grpSp>
              <p:nvGrpSpPr>
                <p:cNvPr id="1164" name="Group 31786"/>
                <p:cNvGrpSpPr>
                  <a:grpSpLocks/>
                </p:cNvGrpSpPr>
                <p:nvPr/>
              </p:nvGrpSpPr>
              <p:grpSpPr bwMode="auto">
                <a:xfrm rot="21554223" flipH="1">
                  <a:off x="947" y="2778"/>
                  <a:ext cx="551" cy="559"/>
                  <a:chOff x="1574" y="2785"/>
                  <a:chExt cx="551" cy="559"/>
                </a:xfrm>
              </p:grpSpPr>
              <p:grpSp>
                <p:nvGrpSpPr>
                  <p:cNvPr id="1335" name="Group 31787"/>
                  <p:cNvGrpSpPr>
                    <a:grpSpLocks/>
                  </p:cNvGrpSpPr>
                  <p:nvPr/>
                </p:nvGrpSpPr>
                <p:grpSpPr bwMode="auto">
                  <a:xfrm>
                    <a:off x="1574" y="2785"/>
                    <a:ext cx="388" cy="201"/>
                    <a:chOff x="1574" y="2785"/>
                    <a:chExt cx="388" cy="201"/>
                  </a:xfrm>
                </p:grpSpPr>
                <p:grpSp>
                  <p:nvGrpSpPr>
                    <p:cNvPr id="1428" name="Group 31788"/>
                    <p:cNvGrpSpPr>
                      <a:grpSpLocks/>
                    </p:cNvGrpSpPr>
                    <p:nvPr/>
                  </p:nvGrpSpPr>
                  <p:grpSpPr bwMode="auto">
                    <a:xfrm>
                      <a:off x="1574" y="2785"/>
                      <a:ext cx="29" cy="90"/>
                      <a:chOff x="1390" y="1146"/>
                      <a:chExt cx="29" cy="90"/>
                    </a:xfrm>
                  </p:grpSpPr>
                  <p:grpSp>
                    <p:nvGrpSpPr>
                      <p:cNvPr id="1513" name="Group 31789"/>
                      <p:cNvGrpSpPr>
                        <a:grpSpLocks/>
                      </p:cNvGrpSpPr>
                      <p:nvPr/>
                    </p:nvGrpSpPr>
                    <p:grpSpPr bwMode="auto">
                      <a:xfrm>
                        <a:off x="1390" y="1185"/>
                        <a:ext cx="29" cy="51"/>
                        <a:chOff x="1215" y="1181"/>
                        <a:chExt cx="29" cy="51"/>
                      </a:xfrm>
                    </p:grpSpPr>
                    <p:sp>
                      <p:nvSpPr>
                        <p:cNvPr id="1517" name="Line 31790"/>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18" name="Oval 31791"/>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514" name="Group 31792"/>
                      <p:cNvGrpSpPr>
                        <a:grpSpLocks/>
                      </p:cNvGrpSpPr>
                      <p:nvPr/>
                    </p:nvGrpSpPr>
                    <p:grpSpPr bwMode="auto">
                      <a:xfrm>
                        <a:off x="1390" y="1146"/>
                        <a:ext cx="29" cy="50"/>
                        <a:chOff x="1215" y="1142"/>
                        <a:chExt cx="29" cy="50"/>
                      </a:xfrm>
                    </p:grpSpPr>
                    <p:sp>
                      <p:nvSpPr>
                        <p:cNvPr id="1515" name="Line 31793"/>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16" name="Oval 31794"/>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429" name="Group 31795"/>
                    <p:cNvGrpSpPr>
                      <a:grpSpLocks/>
                    </p:cNvGrpSpPr>
                    <p:nvPr/>
                  </p:nvGrpSpPr>
                  <p:grpSpPr bwMode="auto">
                    <a:xfrm rot="300000">
                      <a:off x="1606" y="2788"/>
                      <a:ext cx="29" cy="90"/>
                      <a:chOff x="1425" y="1147"/>
                      <a:chExt cx="29" cy="90"/>
                    </a:xfrm>
                  </p:grpSpPr>
                  <p:grpSp>
                    <p:nvGrpSpPr>
                      <p:cNvPr id="1507" name="Group 31796"/>
                      <p:cNvGrpSpPr>
                        <a:grpSpLocks/>
                      </p:cNvGrpSpPr>
                      <p:nvPr/>
                    </p:nvGrpSpPr>
                    <p:grpSpPr bwMode="auto">
                      <a:xfrm>
                        <a:off x="1425" y="1186"/>
                        <a:ext cx="29" cy="51"/>
                        <a:chOff x="1215" y="1181"/>
                        <a:chExt cx="29" cy="51"/>
                      </a:xfrm>
                    </p:grpSpPr>
                    <p:sp>
                      <p:nvSpPr>
                        <p:cNvPr id="1511" name="Line 31797"/>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12" name="Oval 31798"/>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508" name="Group 31799"/>
                      <p:cNvGrpSpPr>
                        <a:grpSpLocks/>
                      </p:cNvGrpSpPr>
                      <p:nvPr/>
                    </p:nvGrpSpPr>
                    <p:grpSpPr bwMode="auto">
                      <a:xfrm>
                        <a:off x="1425" y="1147"/>
                        <a:ext cx="29" cy="50"/>
                        <a:chOff x="1215" y="1142"/>
                        <a:chExt cx="29" cy="50"/>
                      </a:xfrm>
                    </p:grpSpPr>
                    <p:sp>
                      <p:nvSpPr>
                        <p:cNvPr id="1509" name="Line 31800"/>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10" name="Oval 31801"/>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430" name="Group 31802"/>
                    <p:cNvGrpSpPr>
                      <a:grpSpLocks/>
                    </p:cNvGrpSpPr>
                    <p:nvPr/>
                  </p:nvGrpSpPr>
                  <p:grpSpPr bwMode="auto">
                    <a:xfrm rot="600000">
                      <a:off x="1638" y="2792"/>
                      <a:ext cx="29" cy="90"/>
                      <a:chOff x="1460" y="1147"/>
                      <a:chExt cx="29" cy="90"/>
                    </a:xfrm>
                  </p:grpSpPr>
                  <p:grpSp>
                    <p:nvGrpSpPr>
                      <p:cNvPr id="1501" name="Group 31803"/>
                      <p:cNvGrpSpPr>
                        <a:grpSpLocks/>
                      </p:cNvGrpSpPr>
                      <p:nvPr/>
                    </p:nvGrpSpPr>
                    <p:grpSpPr bwMode="auto">
                      <a:xfrm>
                        <a:off x="1460" y="1186"/>
                        <a:ext cx="29" cy="51"/>
                        <a:chOff x="1215" y="1181"/>
                        <a:chExt cx="29" cy="51"/>
                      </a:xfrm>
                    </p:grpSpPr>
                    <p:sp>
                      <p:nvSpPr>
                        <p:cNvPr id="1505" name="Line 31804"/>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06" name="Oval 31805"/>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502" name="Group 31806"/>
                      <p:cNvGrpSpPr>
                        <a:grpSpLocks/>
                      </p:cNvGrpSpPr>
                      <p:nvPr/>
                    </p:nvGrpSpPr>
                    <p:grpSpPr bwMode="auto">
                      <a:xfrm>
                        <a:off x="1460" y="1147"/>
                        <a:ext cx="29" cy="50"/>
                        <a:chOff x="1215" y="1142"/>
                        <a:chExt cx="29" cy="50"/>
                      </a:xfrm>
                    </p:grpSpPr>
                    <p:sp>
                      <p:nvSpPr>
                        <p:cNvPr id="1503" name="Line 31807"/>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04" name="Oval 31808"/>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431" name="Group 31809"/>
                    <p:cNvGrpSpPr>
                      <a:grpSpLocks/>
                    </p:cNvGrpSpPr>
                    <p:nvPr/>
                  </p:nvGrpSpPr>
                  <p:grpSpPr bwMode="auto">
                    <a:xfrm rot="840000">
                      <a:off x="1668" y="2796"/>
                      <a:ext cx="29" cy="90"/>
                      <a:chOff x="1215" y="1142"/>
                      <a:chExt cx="29" cy="90"/>
                    </a:xfrm>
                  </p:grpSpPr>
                  <p:grpSp>
                    <p:nvGrpSpPr>
                      <p:cNvPr id="1495" name="Group 31810"/>
                      <p:cNvGrpSpPr>
                        <a:grpSpLocks/>
                      </p:cNvGrpSpPr>
                      <p:nvPr/>
                    </p:nvGrpSpPr>
                    <p:grpSpPr bwMode="auto">
                      <a:xfrm>
                        <a:off x="1215" y="1181"/>
                        <a:ext cx="29" cy="51"/>
                        <a:chOff x="1215" y="1181"/>
                        <a:chExt cx="29" cy="51"/>
                      </a:xfrm>
                    </p:grpSpPr>
                    <p:sp>
                      <p:nvSpPr>
                        <p:cNvPr id="1499" name="Line 31811"/>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00" name="Oval 31812"/>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496" name="Group 31813"/>
                      <p:cNvGrpSpPr>
                        <a:grpSpLocks/>
                      </p:cNvGrpSpPr>
                      <p:nvPr/>
                    </p:nvGrpSpPr>
                    <p:grpSpPr bwMode="auto">
                      <a:xfrm>
                        <a:off x="1215" y="1142"/>
                        <a:ext cx="29" cy="50"/>
                        <a:chOff x="1215" y="1142"/>
                        <a:chExt cx="29" cy="50"/>
                      </a:xfrm>
                    </p:grpSpPr>
                    <p:sp>
                      <p:nvSpPr>
                        <p:cNvPr id="1497" name="Line 31814"/>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98" name="Oval 31815"/>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432" name="Group 31816"/>
                    <p:cNvGrpSpPr>
                      <a:grpSpLocks/>
                    </p:cNvGrpSpPr>
                    <p:nvPr/>
                  </p:nvGrpSpPr>
                  <p:grpSpPr bwMode="auto">
                    <a:xfrm rot="1080000">
                      <a:off x="1699" y="2801"/>
                      <a:ext cx="29" cy="90"/>
                      <a:chOff x="1250" y="1142"/>
                      <a:chExt cx="29" cy="90"/>
                    </a:xfrm>
                  </p:grpSpPr>
                  <p:grpSp>
                    <p:nvGrpSpPr>
                      <p:cNvPr id="1489" name="Group 31817"/>
                      <p:cNvGrpSpPr>
                        <a:grpSpLocks/>
                      </p:cNvGrpSpPr>
                      <p:nvPr/>
                    </p:nvGrpSpPr>
                    <p:grpSpPr bwMode="auto">
                      <a:xfrm>
                        <a:off x="1250" y="1181"/>
                        <a:ext cx="29" cy="51"/>
                        <a:chOff x="1215" y="1181"/>
                        <a:chExt cx="29" cy="51"/>
                      </a:xfrm>
                    </p:grpSpPr>
                    <p:sp>
                      <p:nvSpPr>
                        <p:cNvPr id="1493" name="Line 31818"/>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94" name="Oval 31819"/>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490" name="Group 31820"/>
                      <p:cNvGrpSpPr>
                        <a:grpSpLocks/>
                      </p:cNvGrpSpPr>
                      <p:nvPr/>
                    </p:nvGrpSpPr>
                    <p:grpSpPr bwMode="auto">
                      <a:xfrm>
                        <a:off x="1250" y="1142"/>
                        <a:ext cx="29" cy="50"/>
                        <a:chOff x="1215" y="1142"/>
                        <a:chExt cx="29" cy="50"/>
                      </a:xfrm>
                    </p:grpSpPr>
                    <p:sp>
                      <p:nvSpPr>
                        <p:cNvPr id="1491" name="Line 31821"/>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92" name="Oval 31822"/>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433" name="Group 31823"/>
                    <p:cNvGrpSpPr>
                      <a:grpSpLocks/>
                    </p:cNvGrpSpPr>
                    <p:nvPr/>
                  </p:nvGrpSpPr>
                  <p:grpSpPr bwMode="auto">
                    <a:xfrm rot="1260000">
                      <a:off x="1727" y="2809"/>
                      <a:ext cx="29" cy="90"/>
                      <a:chOff x="1285" y="1143"/>
                      <a:chExt cx="29" cy="90"/>
                    </a:xfrm>
                  </p:grpSpPr>
                  <p:grpSp>
                    <p:nvGrpSpPr>
                      <p:cNvPr id="1483" name="Group 31824"/>
                      <p:cNvGrpSpPr>
                        <a:grpSpLocks/>
                      </p:cNvGrpSpPr>
                      <p:nvPr/>
                    </p:nvGrpSpPr>
                    <p:grpSpPr bwMode="auto">
                      <a:xfrm>
                        <a:off x="1285" y="1182"/>
                        <a:ext cx="29" cy="51"/>
                        <a:chOff x="1215" y="1181"/>
                        <a:chExt cx="29" cy="51"/>
                      </a:xfrm>
                    </p:grpSpPr>
                    <p:sp>
                      <p:nvSpPr>
                        <p:cNvPr id="1487" name="Line 31825"/>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88" name="Oval 31826"/>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484" name="Group 31827"/>
                      <p:cNvGrpSpPr>
                        <a:grpSpLocks/>
                      </p:cNvGrpSpPr>
                      <p:nvPr/>
                    </p:nvGrpSpPr>
                    <p:grpSpPr bwMode="auto">
                      <a:xfrm>
                        <a:off x="1285" y="1143"/>
                        <a:ext cx="29" cy="50"/>
                        <a:chOff x="1215" y="1142"/>
                        <a:chExt cx="29" cy="50"/>
                      </a:xfrm>
                    </p:grpSpPr>
                    <p:sp>
                      <p:nvSpPr>
                        <p:cNvPr id="1485" name="Line 31828"/>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86" name="Oval 31829"/>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434" name="Group 31830"/>
                    <p:cNvGrpSpPr>
                      <a:grpSpLocks/>
                    </p:cNvGrpSpPr>
                    <p:nvPr/>
                  </p:nvGrpSpPr>
                  <p:grpSpPr bwMode="auto">
                    <a:xfrm rot="1500000">
                      <a:off x="1755" y="2820"/>
                      <a:ext cx="29" cy="90"/>
                      <a:chOff x="1320" y="1143"/>
                      <a:chExt cx="29" cy="90"/>
                    </a:xfrm>
                  </p:grpSpPr>
                  <p:grpSp>
                    <p:nvGrpSpPr>
                      <p:cNvPr id="1477" name="Group 31831"/>
                      <p:cNvGrpSpPr>
                        <a:grpSpLocks/>
                      </p:cNvGrpSpPr>
                      <p:nvPr/>
                    </p:nvGrpSpPr>
                    <p:grpSpPr bwMode="auto">
                      <a:xfrm>
                        <a:off x="1320" y="1182"/>
                        <a:ext cx="29" cy="51"/>
                        <a:chOff x="1215" y="1181"/>
                        <a:chExt cx="29" cy="51"/>
                      </a:xfrm>
                    </p:grpSpPr>
                    <p:sp>
                      <p:nvSpPr>
                        <p:cNvPr id="1481" name="Line 31832"/>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82" name="Oval 31833"/>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478" name="Group 31834"/>
                      <p:cNvGrpSpPr>
                        <a:grpSpLocks/>
                      </p:cNvGrpSpPr>
                      <p:nvPr/>
                    </p:nvGrpSpPr>
                    <p:grpSpPr bwMode="auto">
                      <a:xfrm>
                        <a:off x="1320" y="1143"/>
                        <a:ext cx="29" cy="50"/>
                        <a:chOff x="1215" y="1142"/>
                        <a:chExt cx="29" cy="50"/>
                      </a:xfrm>
                    </p:grpSpPr>
                    <p:sp>
                      <p:nvSpPr>
                        <p:cNvPr id="1479" name="Line 31835"/>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80" name="Oval 31836"/>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435" name="Group 31837"/>
                    <p:cNvGrpSpPr>
                      <a:grpSpLocks/>
                    </p:cNvGrpSpPr>
                    <p:nvPr/>
                  </p:nvGrpSpPr>
                  <p:grpSpPr bwMode="auto">
                    <a:xfrm rot="1680000">
                      <a:off x="1783" y="2832"/>
                      <a:ext cx="29" cy="90"/>
                      <a:chOff x="1355" y="1146"/>
                      <a:chExt cx="29" cy="90"/>
                    </a:xfrm>
                  </p:grpSpPr>
                  <p:grpSp>
                    <p:nvGrpSpPr>
                      <p:cNvPr id="1471" name="Group 31838"/>
                      <p:cNvGrpSpPr>
                        <a:grpSpLocks/>
                      </p:cNvGrpSpPr>
                      <p:nvPr/>
                    </p:nvGrpSpPr>
                    <p:grpSpPr bwMode="auto">
                      <a:xfrm>
                        <a:off x="1355" y="1185"/>
                        <a:ext cx="29" cy="51"/>
                        <a:chOff x="1215" y="1181"/>
                        <a:chExt cx="29" cy="51"/>
                      </a:xfrm>
                    </p:grpSpPr>
                    <p:sp>
                      <p:nvSpPr>
                        <p:cNvPr id="1475" name="Line 31839"/>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76" name="Oval 31840"/>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472" name="Group 31841"/>
                      <p:cNvGrpSpPr>
                        <a:grpSpLocks/>
                      </p:cNvGrpSpPr>
                      <p:nvPr/>
                    </p:nvGrpSpPr>
                    <p:grpSpPr bwMode="auto">
                      <a:xfrm>
                        <a:off x="1355" y="1146"/>
                        <a:ext cx="29" cy="50"/>
                        <a:chOff x="1215" y="1142"/>
                        <a:chExt cx="29" cy="50"/>
                      </a:xfrm>
                    </p:grpSpPr>
                    <p:sp>
                      <p:nvSpPr>
                        <p:cNvPr id="1473" name="Line 31842"/>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74" name="Oval 31843"/>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436" name="Group 31844"/>
                    <p:cNvGrpSpPr>
                      <a:grpSpLocks/>
                    </p:cNvGrpSpPr>
                    <p:nvPr/>
                  </p:nvGrpSpPr>
                  <p:grpSpPr bwMode="auto">
                    <a:xfrm rot="1920000">
                      <a:off x="1809" y="2847"/>
                      <a:ext cx="29" cy="90"/>
                      <a:chOff x="1390" y="1146"/>
                      <a:chExt cx="29" cy="90"/>
                    </a:xfrm>
                  </p:grpSpPr>
                  <p:grpSp>
                    <p:nvGrpSpPr>
                      <p:cNvPr id="1465" name="Group 31845"/>
                      <p:cNvGrpSpPr>
                        <a:grpSpLocks/>
                      </p:cNvGrpSpPr>
                      <p:nvPr/>
                    </p:nvGrpSpPr>
                    <p:grpSpPr bwMode="auto">
                      <a:xfrm>
                        <a:off x="1390" y="1185"/>
                        <a:ext cx="29" cy="51"/>
                        <a:chOff x="1215" y="1181"/>
                        <a:chExt cx="29" cy="51"/>
                      </a:xfrm>
                    </p:grpSpPr>
                    <p:sp>
                      <p:nvSpPr>
                        <p:cNvPr id="1469" name="Line 31846"/>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70" name="Oval 31847"/>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466" name="Group 31848"/>
                      <p:cNvGrpSpPr>
                        <a:grpSpLocks/>
                      </p:cNvGrpSpPr>
                      <p:nvPr/>
                    </p:nvGrpSpPr>
                    <p:grpSpPr bwMode="auto">
                      <a:xfrm>
                        <a:off x="1390" y="1146"/>
                        <a:ext cx="29" cy="50"/>
                        <a:chOff x="1215" y="1142"/>
                        <a:chExt cx="29" cy="50"/>
                      </a:xfrm>
                    </p:grpSpPr>
                    <p:sp>
                      <p:nvSpPr>
                        <p:cNvPr id="1467" name="Line 31849"/>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68" name="Oval 31850"/>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437" name="Group 31851"/>
                    <p:cNvGrpSpPr>
                      <a:grpSpLocks/>
                    </p:cNvGrpSpPr>
                    <p:nvPr/>
                  </p:nvGrpSpPr>
                  <p:grpSpPr bwMode="auto">
                    <a:xfrm rot="2100000">
                      <a:off x="1834" y="2861"/>
                      <a:ext cx="29" cy="90"/>
                      <a:chOff x="1425" y="1147"/>
                      <a:chExt cx="29" cy="90"/>
                    </a:xfrm>
                  </p:grpSpPr>
                  <p:grpSp>
                    <p:nvGrpSpPr>
                      <p:cNvPr id="1459" name="Group 31852"/>
                      <p:cNvGrpSpPr>
                        <a:grpSpLocks/>
                      </p:cNvGrpSpPr>
                      <p:nvPr/>
                    </p:nvGrpSpPr>
                    <p:grpSpPr bwMode="auto">
                      <a:xfrm>
                        <a:off x="1425" y="1186"/>
                        <a:ext cx="29" cy="51"/>
                        <a:chOff x="1215" y="1181"/>
                        <a:chExt cx="29" cy="51"/>
                      </a:xfrm>
                    </p:grpSpPr>
                    <p:sp>
                      <p:nvSpPr>
                        <p:cNvPr id="1463" name="Line 31853"/>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64" name="Oval 31854"/>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460" name="Group 31855"/>
                      <p:cNvGrpSpPr>
                        <a:grpSpLocks/>
                      </p:cNvGrpSpPr>
                      <p:nvPr/>
                    </p:nvGrpSpPr>
                    <p:grpSpPr bwMode="auto">
                      <a:xfrm>
                        <a:off x="1425" y="1147"/>
                        <a:ext cx="29" cy="50"/>
                        <a:chOff x="1215" y="1142"/>
                        <a:chExt cx="29" cy="50"/>
                      </a:xfrm>
                    </p:grpSpPr>
                    <p:sp>
                      <p:nvSpPr>
                        <p:cNvPr id="1461" name="Line 31856"/>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62" name="Oval 31857"/>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438" name="Group 31858"/>
                    <p:cNvGrpSpPr>
                      <a:grpSpLocks/>
                    </p:cNvGrpSpPr>
                    <p:nvPr/>
                  </p:nvGrpSpPr>
                  <p:grpSpPr bwMode="auto">
                    <a:xfrm rot="2340000">
                      <a:off x="1858" y="2878"/>
                      <a:ext cx="29" cy="90"/>
                      <a:chOff x="1460" y="1147"/>
                      <a:chExt cx="29" cy="90"/>
                    </a:xfrm>
                  </p:grpSpPr>
                  <p:grpSp>
                    <p:nvGrpSpPr>
                      <p:cNvPr id="1453" name="Group 31859"/>
                      <p:cNvGrpSpPr>
                        <a:grpSpLocks/>
                      </p:cNvGrpSpPr>
                      <p:nvPr/>
                    </p:nvGrpSpPr>
                    <p:grpSpPr bwMode="auto">
                      <a:xfrm>
                        <a:off x="1460" y="1186"/>
                        <a:ext cx="29" cy="51"/>
                        <a:chOff x="1215" y="1181"/>
                        <a:chExt cx="29" cy="51"/>
                      </a:xfrm>
                    </p:grpSpPr>
                    <p:sp>
                      <p:nvSpPr>
                        <p:cNvPr id="1457" name="Line 31860"/>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58" name="Oval 31861"/>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454" name="Group 31862"/>
                      <p:cNvGrpSpPr>
                        <a:grpSpLocks/>
                      </p:cNvGrpSpPr>
                      <p:nvPr/>
                    </p:nvGrpSpPr>
                    <p:grpSpPr bwMode="auto">
                      <a:xfrm>
                        <a:off x="1460" y="1147"/>
                        <a:ext cx="29" cy="50"/>
                        <a:chOff x="1215" y="1142"/>
                        <a:chExt cx="29" cy="50"/>
                      </a:xfrm>
                    </p:grpSpPr>
                    <p:sp>
                      <p:nvSpPr>
                        <p:cNvPr id="1455" name="Line 31863"/>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56" name="Oval 31864"/>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439" name="Group 31865"/>
                    <p:cNvGrpSpPr>
                      <a:grpSpLocks/>
                    </p:cNvGrpSpPr>
                    <p:nvPr/>
                  </p:nvGrpSpPr>
                  <p:grpSpPr bwMode="auto">
                    <a:xfrm rot="2520000">
                      <a:off x="1881" y="2896"/>
                      <a:ext cx="29" cy="90"/>
                      <a:chOff x="1215" y="1142"/>
                      <a:chExt cx="29" cy="90"/>
                    </a:xfrm>
                  </p:grpSpPr>
                  <p:grpSp>
                    <p:nvGrpSpPr>
                      <p:cNvPr id="1447" name="Group 31866"/>
                      <p:cNvGrpSpPr>
                        <a:grpSpLocks/>
                      </p:cNvGrpSpPr>
                      <p:nvPr/>
                    </p:nvGrpSpPr>
                    <p:grpSpPr bwMode="auto">
                      <a:xfrm>
                        <a:off x="1215" y="1181"/>
                        <a:ext cx="29" cy="51"/>
                        <a:chOff x="1215" y="1181"/>
                        <a:chExt cx="29" cy="51"/>
                      </a:xfrm>
                    </p:grpSpPr>
                    <p:sp>
                      <p:nvSpPr>
                        <p:cNvPr id="1451" name="Line 31867"/>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52" name="Oval 31868"/>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448" name="Group 31869"/>
                      <p:cNvGrpSpPr>
                        <a:grpSpLocks/>
                      </p:cNvGrpSpPr>
                      <p:nvPr/>
                    </p:nvGrpSpPr>
                    <p:grpSpPr bwMode="auto">
                      <a:xfrm>
                        <a:off x="1215" y="1142"/>
                        <a:ext cx="29" cy="50"/>
                        <a:chOff x="1215" y="1142"/>
                        <a:chExt cx="29" cy="50"/>
                      </a:xfrm>
                    </p:grpSpPr>
                    <p:sp>
                      <p:nvSpPr>
                        <p:cNvPr id="1449" name="Line 31870"/>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50" name="Oval 31871"/>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440" name="Group 31872"/>
                    <p:cNvGrpSpPr>
                      <a:grpSpLocks/>
                    </p:cNvGrpSpPr>
                    <p:nvPr/>
                  </p:nvGrpSpPr>
                  <p:grpSpPr bwMode="auto">
                    <a:xfrm rot="2700000">
                      <a:off x="1902" y="2916"/>
                      <a:ext cx="29" cy="90"/>
                      <a:chOff x="1250" y="1142"/>
                      <a:chExt cx="29" cy="90"/>
                    </a:xfrm>
                  </p:grpSpPr>
                  <p:grpSp>
                    <p:nvGrpSpPr>
                      <p:cNvPr id="1441" name="Group 31873"/>
                      <p:cNvGrpSpPr>
                        <a:grpSpLocks/>
                      </p:cNvGrpSpPr>
                      <p:nvPr/>
                    </p:nvGrpSpPr>
                    <p:grpSpPr bwMode="auto">
                      <a:xfrm>
                        <a:off x="1250" y="1181"/>
                        <a:ext cx="29" cy="51"/>
                        <a:chOff x="1215" y="1181"/>
                        <a:chExt cx="29" cy="51"/>
                      </a:xfrm>
                    </p:grpSpPr>
                    <p:sp>
                      <p:nvSpPr>
                        <p:cNvPr id="1445" name="Line 31874"/>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46" name="Oval 31875"/>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442" name="Group 31876"/>
                      <p:cNvGrpSpPr>
                        <a:grpSpLocks/>
                      </p:cNvGrpSpPr>
                      <p:nvPr/>
                    </p:nvGrpSpPr>
                    <p:grpSpPr bwMode="auto">
                      <a:xfrm>
                        <a:off x="1250" y="1142"/>
                        <a:ext cx="29" cy="50"/>
                        <a:chOff x="1215" y="1142"/>
                        <a:chExt cx="29" cy="50"/>
                      </a:xfrm>
                    </p:grpSpPr>
                    <p:sp>
                      <p:nvSpPr>
                        <p:cNvPr id="1443" name="Line 31877"/>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44" name="Oval 31878"/>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grpSp>
                <p:nvGrpSpPr>
                  <p:cNvPr id="1336" name="Group 31879"/>
                  <p:cNvGrpSpPr>
                    <a:grpSpLocks/>
                  </p:cNvGrpSpPr>
                  <p:nvPr/>
                </p:nvGrpSpPr>
                <p:grpSpPr bwMode="auto">
                  <a:xfrm rot="2760000">
                    <a:off x="1831" y="3049"/>
                    <a:ext cx="388" cy="201"/>
                    <a:chOff x="1574" y="2785"/>
                    <a:chExt cx="388" cy="201"/>
                  </a:xfrm>
                </p:grpSpPr>
                <p:grpSp>
                  <p:nvGrpSpPr>
                    <p:cNvPr id="1337" name="Group 31880"/>
                    <p:cNvGrpSpPr>
                      <a:grpSpLocks/>
                    </p:cNvGrpSpPr>
                    <p:nvPr/>
                  </p:nvGrpSpPr>
                  <p:grpSpPr bwMode="auto">
                    <a:xfrm>
                      <a:off x="1574" y="2785"/>
                      <a:ext cx="29" cy="90"/>
                      <a:chOff x="1390" y="1146"/>
                      <a:chExt cx="29" cy="90"/>
                    </a:xfrm>
                  </p:grpSpPr>
                  <p:grpSp>
                    <p:nvGrpSpPr>
                      <p:cNvPr id="1422" name="Group 31881"/>
                      <p:cNvGrpSpPr>
                        <a:grpSpLocks/>
                      </p:cNvGrpSpPr>
                      <p:nvPr/>
                    </p:nvGrpSpPr>
                    <p:grpSpPr bwMode="auto">
                      <a:xfrm>
                        <a:off x="1390" y="1185"/>
                        <a:ext cx="29" cy="51"/>
                        <a:chOff x="1215" y="1181"/>
                        <a:chExt cx="29" cy="51"/>
                      </a:xfrm>
                    </p:grpSpPr>
                    <p:sp>
                      <p:nvSpPr>
                        <p:cNvPr id="1426" name="Line 31882"/>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27" name="Oval 31883"/>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423" name="Group 31884"/>
                      <p:cNvGrpSpPr>
                        <a:grpSpLocks/>
                      </p:cNvGrpSpPr>
                      <p:nvPr/>
                    </p:nvGrpSpPr>
                    <p:grpSpPr bwMode="auto">
                      <a:xfrm>
                        <a:off x="1390" y="1146"/>
                        <a:ext cx="29" cy="50"/>
                        <a:chOff x="1215" y="1142"/>
                        <a:chExt cx="29" cy="50"/>
                      </a:xfrm>
                    </p:grpSpPr>
                    <p:sp>
                      <p:nvSpPr>
                        <p:cNvPr id="1424" name="Line 31885"/>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25" name="Oval 31886"/>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338" name="Group 31887"/>
                    <p:cNvGrpSpPr>
                      <a:grpSpLocks/>
                    </p:cNvGrpSpPr>
                    <p:nvPr/>
                  </p:nvGrpSpPr>
                  <p:grpSpPr bwMode="auto">
                    <a:xfrm rot="300000">
                      <a:off x="1606" y="2788"/>
                      <a:ext cx="29" cy="90"/>
                      <a:chOff x="1425" y="1147"/>
                      <a:chExt cx="29" cy="90"/>
                    </a:xfrm>
                  </p:grpSpPr>
                  <p:grpSp>
                    <p:nvGrpSpPr>
                      <p:cNvPr id="1416" name="Group 31888"/>
                      <p:cNvGrpSpPr>
                        <a:grpSpLocks/>
                      </p:cNvGrpSpPr>
                      <p:nvPr/>
                    </p:nvGrpSpPr>
                    <p:grpSpPr bwMode="auto">
                      <a:xfrm>
                        <a:off x="1425" y="1186"/>
                        <a:ext cx="29" cy="51"/>
                        <a:chOff x="1215" y="1181"/>
                        <a:chExt cx="29" cy="51"/>
                      </a:xfrm>
                    </p:grpSpPr>
                    <p:sp>
                      <p:nvSpPr>
                        <p:cNvPr id="1420" name="Line 31889"/>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21" name="Oval 31890"/>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417" name="Group 31891"/>
                      <p:cNvGrpSpPr>
                        <a:grpSpLocks/>
                      </p:cNvGrpSpPr>
                      <p:nvPr/>
                    </p:nvGrpSpPr>
                    <p:grpSpPr bwMode="auto">
                      <a:xfrm>
                        <a:off x="1425" y="1147"/>
                        <a:ext cx="29" cy="50"/>
                        <a:chOff x="1215" y="1142"/>
                        <a:chExt cx="29" cy="50"/>
                      </a:xfrm>
                    </p:grpSpPr>
                    <p:sp>
                      <p:nvSpPr>
                        <p:cNvPr id="1418" name="Line 31892"/>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19" name="Oval 31893"/>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339" name="Group 31894"/>
                    <p:cNvGrpSpPr>
                      <a:grpSpLocks/>
                    </p:cNvGrpSpPr>
                    <p:nvPr/>
                  </p:nvGrpSpPr>
                  <p:grpSpPr bwMode="auto">
                    <a:xfrm rot="600000">
                      <a:off x="1638" y="2792"/>
                      <a:ext cx="29" cy="90"/>
                      <a:chOff x="1460" y="1147"/>
                      <a:chExt cx="29" cy="90"/>
                    </a:xfrm>
                  </p:grpSpPr>
                  <p:grpSp>
                    <p:nvGrpSpPr>
                      <p:cNvPr id="1410" name="Group 31895"/>
                      <p:cNvGrpSpPr>
                        <a:grpSpLocks/>
                      </p:cNvGrpSpPr>
                      <p:nvPr/>
                    </p:nvGrpSpPr>
                    <p:grpSpPr bwMode="auto">
                      <a:xfrm>
                        <a:off x="1460" y="1186"/>
                        <a:ext cx="29" cy="51"/>
                        <a:chOff x="1215" y="1181"/>
                        <a:chExt cx="29" cy="51"/>
                      </a:xfrm>
                    </p:grpSpPr>
                    <p:sp>
                      <p:nvSpPr>
                        <p:cNvPr id="1414" name="Line 31896"/>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15" name="Oval 31897"/>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411" name="Group 31898"/>
                      <p:cNvGrpSpPr>
                        <a:grpSpLocks/>
                      </p:cNvGrpSpPr>
                      <p:nvPr/>
                    </p:nvGrpSpPr>
                    <p:grpSpPr bwMode="auto">
                      <a:xfrm>
                        <a:off x="1460" y="1147"/>
                        <a:ext cx="29" cy="50"/>
                        <a:chOff x="1215" y="1142"/>
                        <a:chExt cx="29" cy="50"/>
                      </a:xfrm>
                    </p:grpSpPr>
                    <p:sp>
                      <p:nvSpPr>
                        <p:cNvPr id="1412" name="Line 31899"/>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13" name="Oval 31900"/>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340" name="Group 31901"/>
                    <p:cNvGrpSpPr>
                      <a:grpSpLocks/>
                    </p:cNvGrpSpPr>
                    <p:nvPr/>
                  </p:nvGrpSpPr>
                  <p:grpSpPr bwMode="auto">
                    <a:xfrm rot="840000">
                      <a:off x="1668" y="2796"/>
                      <a:ext cx="29" cy="90"/>
                      <a:chOff x="1215" y="1142"/>
                      <a:chExt cx="29" cy="90"/>
                    </a:xfrm>
                  </p:grpSpPr>
                  <p:grpSp>
                    <p:nvGrpSpPr>
                      <p:cNvPr id="1404" name="Group 31902"/>
                      <p:cNvGrpSpPr>
                        <a:grpSpLocks/>
                      </p:cNvGrpSpPr>
                      <p:nvPr/>
                    </p:nvGrpSpPr>
                    <p:grpSpPr bwMode="auto">
                      <a:xfrm>
                        <a:off x="1215" y="1181"/>
                        <a:ext cx="29" cy="51"/>
                        <a:chOff x="1215" y="1181"/>
                        <a:chExt cx="29" cy="51"/>
                      </a:xfrm>
                    </p:grpSpPr>
                    <p:sp>
                      <p:nvSpPr>
                        <p:cNvPr id="1408" name="Line 31903"/>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09" name="Oval 31904"/>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405" name="Group 31905"/>
                      <p:cNvGrpSpPr>
                        <a:grpSpLocks/>
                      </p:cNvGrpSpPr>
                      <p:nvPr/>
                    </p:nvGrpSpPr>
                    <p:grpSpPr bwMode="auto">
                      <a:xfrm>
                        <a:off x="1215" y="1142"/>
                        <a:ext cx="29" cy="50"/>
                        <a:chOff x="1215" y="1142"/>
                        <a:chExt cx="29" cy="50"/>
                      </a:xfrm>
                    </p:grpSpPr>
                    <p:sp>
                      <p:nvSpPr>
                        <p:cNvPr id="1406" name="Line 31906"/>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07" name="Oval 31907"/>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341" name="Group 31908"/>
                    <p:cNvGrpSpPr>
                      <a:grpSpLocks/>
                    </p:cNvGrpSpPr>
                    <p:nvPr/>
                  </p:nvGrpSpPr>
                  <p:grpSpPr bwMode="auto">
                    <a:xfrm rot="1080000">
                      <a:off x="1699" y="2801"/>
                      <a:ext cx="29" cy="90"/>
                      <a:chOff x="1250" y="1142"/>
                      <a:chExt cx="29" cy="90"/>
                    </a:xfrm>
                  </p:grpSpPr>
                  <p:grpSp>
                    <p:nvGrpSpPr>
                      <p:cNvPr id="1398" name="Group 31909"/>
                      <p:cNvGrpSpPr>
                        <a:grpSpLocks/>
                      </p:cNvGrpSpPr>
                      <p:nvPr/>
                    </p:nvGrpSpPr>
                    <p:grpSpPr bwMode="auto">
                      <a:xfrm>
                        <a:off x="1250" y="1181"/>
                        <a:ext cx="29" cy="51"/>
                        <a:chOff x="1215" y="1181"/>
                        <a:chExt cx="29" cy="51"/>
                      </a:xfrm>
                    </p:grpSpPr>
                    <p:sp>
                      <p:nvSpPr>
                        <p:cNvPr id="1402" name="Line 31910"/>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03" name="Oval 31911"/>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399" name="Group 31912"/>
                      <p:cNvGrpSpPr>
                        <a:grpSpLocks/>
                      </p:cNvGrpSpPr>
                      <p:nvPr/>
                    </p:nvGrpSpPr>
                    <p:grpSpPr bwMode="auto">
                      <a:xfrm>
                        <a:off x="1250" y="1142"/>
                        <a:ext cx="29" cy="50"/>
                        <a:chOff x="1215" y="1142"/>
                        <a:chExt cx="29" cy="50"/>
                      </a:xfrm>
                    </p:grpSpPr>
                    <p:sp>
                      <p:nvSpPr>
                        <p:cNvPr id="1400" name="Line 31913"/>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01" name="Oval 31914"/>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342" name="Group 31915"/>
                    <p:cNvGrpSpPr>
                      <a:grpSpLocks/>
                    </p:cNvGrpSpPr>
                    <p:nvPr/>
                  </p:nvGrpSpPr>
                  <p:grpSpPr bwMode="auto">
                    <a:xfrm rot="1260000">
                      <a:off x="1727" y="2809"/>
                      <a:ext cx="29" cy="90"/>
                      <a:chOff x="1285" y="1143"/>
                      <a:chExt cx="29" cy="90"/>
                    </a:xfrm>
                  </p:grpSpPr>
                  <p:grpSp>
                    <p:nvGrpSpPr>
                      <p:cNvPr id="1392" name="Group 31916"/>
                      <p:cNvGrpSpPr>
                        <a:grpSpLocks/>
                      </p:cNvGrpSpPr>
                      <p:nvPr/>
                    </p:nvGrpSpPr>
                    <p:grpSpPr bwMode="auto">
                      <a:xfrm>
                        <a:off x="1285" y="1182"/>
                        <a:ext cx="29" cy="51"/>
                        <a:chOff x="1215" y="1181"/>
                        <a:chExt cx="29" cy="51"/>
                      </a:xfrm>
                    </p:grpSpPr>
                    <p:sp>
                      <p:nvSpPr>
                        <p:cNvPr id="1396" name="Line 31917"/>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97" name="Oval 31918"/>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393" name="Group 31919"/>
                      <p:cNvGrpSpPr>
                        <a:grpSpLocks/>
                      </p:cNvGrpSpPr>
                      <p:nvPr/>
                    </p:nvGrpSpPr>
                    <p:grpSpPr bwMode="auto">
                      <a:xfrm>
                        <a:off x="1285" y="1143"/>
                        <a:ext cx="29" cy="50"/>
                        <a:chOff x="1215" y="1142"/>
                        <a:chExt cx="29" cy="50"/>
                      </a:xfrm>
                    </p:grpSpPr>
                    <p:sp>
                      <p:nvSpPr>
                        <p:cNvPr id="1394" name="Line 31920"/>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95" name="Oval 31921"/>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343" name="Group 31922"/>
                    <p:cNvGrpSpPr>
                      <a:grpSpLocks/>
                    </p:cNvGrpSpPr>
                    <p:nvPr/>
                  </p:nvGrpSpPr>
                  <p:grpSpPr bwMode="auto">
                    <a:xfrm rot="1500000">
                      <a:off x="1755" y="2820"/>
                      <a:ext cx="29" cy="90"/>
                      <a:chOff x="1320" y="1143"/>
                      <a:chExt cx="29" cy="90"/>
                    </a:xfrm>
                  </p:grpSpPr>
                  <p:grpSp>
                    <p:nvGrpSpPr>
                      <p:cNvPr id="1386" name="Group 31923"/>
                      <p:cNvGrpSpPr>
                        <a:grpSpLocks/>
                      </p:cNvGrpSpPr>
                      <p:nvPr/>
                    </p:nvGrpSpPr>
                    <p:grpSpPr bwMode="auto">
                      <a:xfrm>
                        <a:off x="1320" y="1182"/>
                        <a:ext cx="29" cy="51"/>
                        <a:chOff x="1215" y="1181"/>
                        <a:chExt cx="29" cy="51"/>
                      </a:xfrm>
                    </p:grpSpPr>
                    <p:sp>
                      <p:nvSpPr>
                        <p:cNvPr id="1390" name="Line 31924"/>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91" name="Oval 31925"/>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387" name="Group 31926"/>
                      <p:cNvGrpSpPr>
                        <a:grpSpLocks/>
                      </p:cNvGrpSpPr>
                      <p:nvPr/>
                    </p:nvGrpSpPr>
                    <p:grpSpPr bwMode="auto">
                      <a:xfrm>
                        <a:off x="1320" y="1143"/>
                        <a:ext cx="29" cy="50"/>
                        <a:chOff x="1215" y="1142"/>
                        <a:chExt cx="29" cy="50"/>
                      </a:xfrm>
                    </p:grpSpPr>
                    <p:sp>
                      <p:nvSpPr>
                        <p:cNvPr id="1388" name="Line 31927"/>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89" name="Oval 31928"/>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344" name="Group 31929"/>
                    <p:cNvGrpSpPr>
                      <a:grpSpLocks/>
                    </p:cNvGrpSpPr>
                    <p:nvPr/>
                  </p:nvGrpSpPr>
                  <p:grpSpPr bwMode="auto">
                    <a:xfrm rot="1680000">
                      <a:off x="1783" y="2832"/>
                      <a:ext cx="29" cy="90"/>
                      <a:chOff x="1355" y="1146"/>
                      <a:chExt cx="29" cy="90"/>
                    </a:xfrm>
                  </p:grpSpPr>
                  <p:grpSp>
                    <p:nvGrpSpPr>
                      <p:cNvPr id="1380" name="Group 31930"/>
                      <p:cNvGrpSpPr>
                        <a:grpSpLocks/>
                      </p:cNvGrpSpPr>
                      <p:nvPr/>
                    </p:nvGrpSpPr>
                    <p:grpSpPr bwMode="auto">
                      <a:xfrm>
                        <a:off x="1355" y="1185"/>
                        <a:ext cx="29" cy="51"/>
                        <a:chOff x="1215" y="1181"/>
                        <a:chExt cx="29" cy="51"/>
                      </a:xfrm>
                    </p:grpSpPr>
                    <p:sp>
                      <p:nvSpPr>
                        <p:cNvPr id="1384" name="Line 31931"/>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85" name="Oval 31932"/>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381" name="Group 31933"/>
                      <p:cNvGrpSpPr>
                        <a:grpSpLocks/>
                      </p:cNvGrpSpPr>
                      <p:nvPr/>
                    </p:nvGrpSpPr>
                    <p:grpSpPr bwMode="auto">
                      <a:xfrm>
                        <a:off x="1355" y="1146"/>
                        <a:ext cx="29" cy="50"/>
                        <a:chOff x="1215" y="1142"/>
                        <a:chExt cx="29" cy="50"/>
                      </a:xfrm>
                    </p:grpSpPr>
                    <p:sp>
                      <p:nvSpPr>
                        <p:cNvPr id="1382" name="Line 31934"/>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83" name="Oval 31935"/>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345" name="Group 31936"/>
                    <p:cNvGrpSpPr>
                      <a:grpSpLocks/>
                    </p:cNvGrpSpPr>
                    <p:nvPr/>
                  </p:nvGrpSpPr>
                  <p:grpSpPr bwMode="auto">
                    <a:xfrm rot="1920000">
                      <a:off x="1809" y="2847"/>
                      <a:ext cx="29" cy="90"/>
                      <a:chOff x="1390" y="1146"/>
                      <a:chExt cx="29" cy="90"/>
                    </a:xfrm>
                  </p:grpSpPr>
                  <p:grpSp>
                    <p:nvGrpSpPr>
                      <p:cNvPr id="1374" name="Group 31937"/>
                      <p:cNvGrpSpPr>
                        <a:grpSpLocks/>
                      </p:cNvGrpSpPr>
                      <p:nvPr/>
                    </p:nvGrpSpPr>
                    <p:grpSpPr bwMode="auto">
                      <a:xfrm>
                        <a:off x="1390" y="1185"/>
                        <a:ext cx="29" cy="51"/>
                        <a:chOff x="1215" y="1181"/>
                        <a:chExt cx="29" cy="51"/>
                      </a:xfrm>
                    </p:grpSpPr>
                    <p:sp>
                      <p:nvSpPr>
                        <p:cNvPr id="1378" name="Line 31938"/>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79" name="Oval 31939"/>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375" name="Group 31940"/>
                      <p:cNvGrpSpPr>
                        <a:grpSpLocks/>
                      </p:cNvGrpSpPr>
                      <p:nvPr/>
                    </p:nvGrpSpPr>
                    <p:grpSpPr bwMode="auto">
                      <a:xfrm>
                        <a:off x="1390" y="1146"/>
                        <a:ext cx="29" cy="50"/>
                        <a:chOff x="1215" y="1142"/>
                        <a:chExt cx="29" cy="50"/>
                      </a:xfrm>
                    </p:grpSpPr>
                    <p:sp>
                      <p:nvSpPr>
                        <p:cNvPr id="1376" name="Line 31941"/>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77" name="Oval 31942"/>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346" name="Group 31943"/>
                    <p:cNvGrpSpPr>
                      <a:grpSpLocks/>
                    </p:cNvGrpSpPr>
                    <p:nvPr/>
                  </p:nvGrpSpPr>
                  <p:grpSpPr bwMode="auto">
                    <a:xfrm rot="2100000">
                      <a:off x="1834" y="2861"/>
                      <a:ext cx="29" cy="90"/>
                      <a:chOff x="1425" y="1147"/>
                      <a:chExt cx="29" cy="90"/>
                    </a:xfrm>
                  </p:grpSpPr>
                  <p:grpSp>
                    <p:nvGrpSpPr>
                      <p:cNvPr id="1368" name="Group 31944"/>
                      <p:cNvGrpSpPr>
                        <a:grpSpLocks/>
                      </p:cNvGrpSpPr>
                      <p:nvPr/>
                    </p:nvGrpSpPr>
                    <p:grpSpPr bwMode="auto">
                      <a:xfrm>
                        <a:off x="1425" y="1186"/>
                        <a:ext cx="29" cy="51"/>
                        <a:chOff x="1215" y="1181"/>
                        <a:chExt cx="29" cy="51"/>
                      </a:xfrm>
                    </p:grpSpPr>
                    <p:sp>
                      <p:nvSpPr>
                        <p:cNvPr id="1372" name="Line 31945"/>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73" name="Oval 31946"/>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369" name="Group 31947"/>
                      <p:cNvGrpSpPr>
                        <a:grpSpLocks/>
                      </p:cNvGrpSpPr>
                      <p:nvPr/>
                    </p:nvGrpSpPr>
                    <p:grpSpPr bwMode="auto">
                      <a:xfrm>
                        <a:off x="1425" y="1147"/>
                        <a:ext cx="29" cy="50"/>
                        <a:chOff x="1215" y="1142"/>
                        <a:chExt cx="29" cy="50"/>
                      </a:xfrm>
                    </p:grpSpPr>
                    <p:sp>
                      <p:nvSpPr>
                        <p:cNvPr id="1370" name="Line 31948"/>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71" name="Oval 31949"/>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347" name="Group 31950"/>
                    <p:cNvGrpSpPr>
                      <a:grpSpLocks/>
                    </p:cNvGrpSpPr>
                    <p:nvPr/>
                  </p:nvGrpSpPr>
                  <p:grpSpPr bwMode="auto">
                    <a:xfrm rot="2340000">
                      <a:off x="1858" y="2878"/>
                      <a:ext cx="29" cy="90"/>
                      <a:chOff x="1460" y="1147"/>
                      <a:chExt cx="29" cy="90"/>
                    </a:xfrm>
                  </p:grpSpPr>
                  <p:grpSp>
                    <p:nvGrpSpPr>
                      <p:cNvPr id="1362" name="Group 31951"/>
                      <p:cNvGrpSpPr>
                        <a:grpSpLocks/>
                      </p:cNvGrpSpPr>
                      <p:nvPr/>
                    </p:nvGrpSpPr>
                    <p:grpSpPr bwMode="auto">
                      <a:xfrm>
                        <a:off x="1460" y="1186"/>
                        <a:ext cx="29" cy="51"/>
                        <a:chOff x="1215" y="1181"/>
                        <a:chExt cx="29" cy="51"/>
                      </a:xfrm>
                    </p:grpSpPr>
                    <p:sp>
                      <p:nvSpPr>
                        <p:cNvPr id="1366" name="Line 31952"/>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67" name="Oval 31953"/>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363" name="Group 31954"/>
                      <p:cNvGrpSpPr>
                        <a:grpSpLocks/>
                      </p:cNvGrpSpPr>
                      <p:nvPr/>
                    </p:nvGrpSpPr>
                    <p:grpSpPr bwMode="auto">
                      <a:xfrm>
                        <a:off x="1460" y="1147"/>
                        <a:ext cx="29" cy="50"/>
                        <a:chOff x="1215" y="1142"/>
                        <a:chExt cx="29" cy="50"/>
                      </a:xfrm>
                    </p:grpSpPr>
                    <p:sp>
                      <p:nvSpPr>
                        <p:cNvPr id="1364" name="Line 31955"/>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65" name="Oval 31956"/>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348" name="Group 31957"/>
                    <p:cNvGrpSpPr>
                      <a:grpSpLocks/>
                    </p:cNvGrpSpPr>
                    <p:nvPr/>
                  </p:nvGrpSpPr>
                  <p:grpSpPr bwMode="auto">
                    <a:xfrm rot="2520000">
                      <a:off x="1881" y="2896"/>
                      <a:ext cx="29" cy="90"/>
                      <a:chOff x="1215" y="1142"/>
                      <a:chExt cx="29" cy="90"/>
                    </a:xfrm>
                  </p:grpSpPr>
                  <p:grpSp>
                    <p:nvGrpSpPr>
                      <p:cNvPr id="1356" name="Group 31958"/>
                      <p:cNvGrpSpPr>
                        <a:grpSpLocks/>
                      </p:cNvGrpSpPr>
                      <p:nvPr/>
                    </p:nvGrpSpPr>
                    <p:grpSpPr bwMode="auto">
                      <a:xfrm>
                        <a:off x="1215" y="1181"/>
                        <a:ext cx="29" cy="51"/>
                        <a:chOff x="1215" y="1181"/>
                        <a:chExt cx="29" cy="51"/>
                      </a:xfrm>
                    </p:grpSpPr>
                    <p:sp>
                      <p:nvSpPr>
                        <p:cNvPr id="1360" name="Line 31959"/>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61" name="Oval 31960"/>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357" name="Group 31961"/>
                      <p:cNvGrpSpPr>
                        <a:grpSpLocks/>
                      </p:cNvGrpSpPr>
                      <p:nvPr/>
                    </p:nvGrpSpPr>
                    <p:grpSpPr bwMode="auto">
                      <a:xfrm>
                        <a:off x="1215" y="1142"/>
                        <a:ext cx="29" cy="50"/>
                        <a:chOff x="1215" y="1142"/>
                        <a:chExt cx="29" cy="50"/>
                      </a:xfrm>
                    </p:grpSpPr>
                    <p:sp>
                      <p:nvSpPr>
                        <p:cNvPr id="1358" name="Line 31962"/>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59" name="Oval 31963"/>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349" name="Group 31964"/>
                    <p:cNvGrpSpPr>
                      <a:grpSpLocks/>
                    </p:cNvGrpSpPr>
                    <p:nvPr/>
                  </p:nvGrpSpPr>
                  <p:grpSpPr bwMode="auto">
                    <a:xfrm rot="2700000">
                      <a:off x="1902" y="2916"/>
                      <a:ext cx="29" cy="90"/>
                      <a:chOff x="1250" y="1142"/>
                      <a:chExt cx="29" cy="90"/>
                    </a:xfrm>
                  </p:grpSpPr>
                  <p:grpSp>
                    <p:nvGrpSpPr>
                      <p:cNvPr id="1350" name="Group 31965"/>
                      <p:cNvGrpSpPr>
                        <a:grpSpLocks/>
                      </p:cNvGrpSpPr>
                      <p:nvPr/>
                    </p:nvGrpSpPr>
                    <p:grpSpPr bwMode="auto">
                      <a:xfrm>
                        <a:off x="1250" y="1181"/>
                        <a:ext cx="29" cy="51"/>
                        <a:chOff x="1215" y="1181"/>
                        <a:chExt cx="29" cy="51"/>
                      </a:xfrm>
                    </p:grpSpPr>
                    <p:sp>
                      <p:nvSpPr>
                        <p:cNvPr id="1354" name="Line 31966"/>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55" name="Oval 31967"/>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351" name="Group 31968"/>
                      <p:cNvGrpSpPr>
                        <a:grpSpLocks/>
                      </p:cNvGrpSpPr>
                      <p:nvPr/>
                    </p:nvGrpSpPr>
                    <p:grpSpPr bwMode="auto">
                      <a:xfrm>
                        <a:off x="1250" y="1142"/>
                        <a:ext cx="29" cy="50"/>
                        <a:chOff x="1215" y="1142"/>
                        <a:chExt cx="29" cy="50"/>
                      </a:xfrm>
                    </p:grpSpPr>
                    <p:sp>
                      <p:nvSpPr>
                        <p:cNvPr id="1352" name="Line 31969"/>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53" name="Oval 31970"/>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grpSp>
            <p:grpSp>
              <p:nvGrpSpPr>
                <p:cNvPr id="1165" name="Group 31971"/>
                <p:cNvGrpSpPr>
                  <a:grpSpLocks/>
                </p:cNvGrpSpPr>
                <p:nvPr/>
              </p:nvGrpSpPr>
              <p:grpSpPr bwMode="auto">
                <a:xfrm rot="15974223" flipH="1">
                  <a:off x="876" y="3408"/>
                  <a:ext cx="388" cy="201"/>
                  <a:chOff x="1574" y="2785"/>
                  <a:chExt cx="388" cy="201"/>
                </a:xfrm>
              </p:grpSpPr>
              <p:grpSp>
                <p:nvGrpSpPr>
                  <p:cNvPr id="1244" name="Group 31972"/>
                  <p:cNvGrpSpPr>
                    <a:grpSpLocks/>
                  </p:cNvGrpSpPr>
                  <p:nvPr/>
                </p:nvGrpSpPr>
                <p:grpSpPr bwMode="auto">
                  <a:xfrm>
                    <a:off x="1574" y="2785"/>
                    <a:ext cx="29" cy="90"/>
                    <a:chOff x="1390" y="1146"/>
                    <a:chExt cx="29" cy="90"/>
                  </a:xfrm>
                </p:grpSpPr>
                <p:grpSp>
                  <p:nvGrpSpPr>
                    <p:cNvPr id="1329" name="Group 31973"/>
                    <p:cNvGrpSpPr>
                      <a:grpSpLocks/>
                    </p:cNvGrpSpPr>
                    <p:nvPr/>
                  </p:nvGrpSpPr>
                  <p:grpSpPr bwMode="auto">
                    <a:xfrm>
                      <a:off x="1390" y="1185"/>
                      <a:ext cx="29" cy="51"/>
                      <a:chOff x="1215" y="1181"/>
                      <a:chExt cx="29" cy="51"/>
                    </a:xfrm>
                  </p:grpSpPr>
                  <p:sp>
                    <p:nvSpPr>
                      <p:cNvPr id="1333" name="Line 31974"/>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4" name="Oval 31975"/>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330" name="Group 31976"/>
                    <p:cNvGrpSpPr>
                      <a:grpSpLocks/>
                    </p:cNvGrpSpPr>
                    <p:nvPr/>
                  </p:nvGrpSpPr>
                  <p:grpSpPr bwMode="auto">
                    <a:xfrm>
                      <a:off x="1390" y="1146"/>
                      <a:ext cx="29" cy="50"/>
                      <a:chOff x="1215" y="1142"/>
                      <a:chExt cx="29" cy="50"/>
                    </a:xfrm>
                  </p:grpSpPr>
                  <p:sp>
                    <p:nvSpPr>
                      <p:cNvPr id="1331" name="Line 31977"/>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 name="Oval 31978"/>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245" name="Group 31979"/>
                  <p:cNvGrpSpPr>
                    <a:grpSpLocks/>
                  </p:cNvGrpSpPr>
                  <p:nvPr/>
                </p:nvGrpSpPr>
                <p:grpSpPr bwMode="auto">
                  <a:xfrm rot="300000">
                    <a:off x="1606" y="2788"/>
                    <a:ext cx="29" cy="90"/>
                    <a:chOff x="1425" y="1147"/>
                    <a:chExt cx="29" cy="90"/>
                  </a:xfrm>
                </p:grpSpPr>
                <p:grpSp>
                  <p:nvGrpSpPr>
                    <p:cNvPr id="1323" name="Group 31980"/>
                    <p:cNvGrpSpPr>
                      <a:grpSpLocks/>
                    </p:cNvGrpSpPr>
                    <p:nvPr/>
                  </p:nvGrpSpPr>
                  <p:grpSpPr bwMode="auto">
                    <a:xfrm>
                      <a:off x="1425" y="1186"/>
                      <a:ext cx="29" cy="51"/>
                      <a:chOff x="1215" y="1181"/>
                      <a:chExt cx="29" cy="51"/>
                    </a:xfrm>
                  </p:grpSpPr>
                  <p:sp>
                    <p:nvSpPr>
                      <p:cNvPr id="1327" name="Line 31981"/>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28" name="Oval 31982"/>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324" name="Group 31983"/>
                    <p:cNvGrpSpPr>
                      <a:grpSpLocks/>
                    </p:cNvGrpSpPr>
                    <p:nvPr/>
                  </p:nvGrpSpPr>
                  <p:grpSpPr bwMode="auto">
                    <a:xfrm>
                      <a:off x="1425" y="1147"/>
                      <a:ext cx="29" cy="50"/>
                      <a:chOff x="1215" y="1142"/>
                      <a:chExt cx="29" cy="50"/>
                    </a:xfrm>
                  </p:grpSpPr>
                  <p:sp>
                    <p:nvSpPr>
                      <p:cNvPr id="1325" name="Line 31984"/>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26" name="Oval 31985"/>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246" name="Group 31986"/>
                  <p:cNvGrpSpPr>
                    <a:grpSpLocks/>
                  </p:cNvGrpSpPr>
                  <p:nvPr/>
                </p:nvGrpSpPr>
                <p:grpSpPr bwMode="auto">
                  <a:xfrm rot="600000">
                    <a:off x="1638" y="2792"/>
                    <a:ext cx="29" cy="90"/>
                    <a:chOff x="1460" y="1147"/>
                    <a:chExt cx="29" cy="90"/>
                  </a:xfrm>
                </p:grpSpPr>
                <p:grpSp>
                  <p:nvGrpSpPr>
                    <p:cNvPr id="1317" name="Group 31987"/>
                    <p:cNvGrpSpPr>
                      <a:grpSpLocks/>
                    </p:cNvGrpSpPr>
                    <p:nvPr/>
                  </p:nvGrpSpPr>
                  <p:grpSpPr bwMode="auto">
                    <a:xfrm>
                      <a:off x="1460" y="1186"/>
                      <a:ext cx="29" cy="51"/>
                      <a:chOff x="1215" y="1181"/>
                      <a:chExt cx="29" cy="51"/>
                    </a:xfrm>
                  </p:grpSpPr>
                  <p:sp>
                    <p:nvSpPr>
                      <p:cNvPr id="1321" name="Line 31988"/>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22" name="Oval 31989"/>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318" name="Group 31990"/>
                    <p:cNvGrpSpPr>
                      <a:grpSpLocks/>
                    </p:cNvGrpSpPr>
                    <p:nvPr/>
                  </p:nvGrpSpPr>
                  <p:grpSpPr bwMode="auto">
                    <a:xfrm>
                      <a:off x="1460" y="1147"/>
                      <a:ext cx="29" cy="50"/>
                      <a:chOff x="1215" y="1142"/>
                      <a:chExt cx="29" cy="50"/>
                    </a:xfrm>
                  </p:grpSpPr>
                  <p:sp>
                    <p:nvSpPr>
                      <p:cNvPr id="1319" name="Line 31991"/>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20" name="Oval 31992"/>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247" name="Group 31993"/>
                  <p:cNvGrpSpPr>
                    <a:grpSpLocks/>
                  </p:cNvGrpSpPr>
                  <p:nvPr/>
                </p:nvGrpSpPr>
                <p:grpSpPr bwMode="auto">
                  <a:xfrm rot="840000">
                    <a:off x="1668" y="2796"/>
                    <a:ext cx="29" cy="90"/>
                    <a:chOff x="1215" y="1142"/>
                    <a:chExt cx="29" cy="90"/>
                  </a:xfrm>
                </p:grpSpPr>
                <p:grpSp>
                  <p:nvGrpSpPr>
                    <p:cNvPr id="1311" name="Group 31994"/>
                    <p:cNvGrpSpPr>
                      <a:grpSpLocks/>
                    </p:cNvGrpSpPr>
                    <p:nvPr/>
                  </p:nvGrpSpPr>
                  <p:grpSpPr bwMode="auto">
                    <a:xfrm>
                      <a:off x="1215" y="1181"/>
                      <a:ext cx="29" cy="51"/>
                      <a:chOff x="1215" y="1181"/>
                      <a:chExt cx="29" cy="51"/>
                    </a:xfrm>
                  </p:grpSpPr>
                  <p:sp>
                    <p:nvSpPr>
                      <p:cNvPr id="1315" name="Line 31995"/>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16" name="Oval 31996"/>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312" name="Group 31997"/>
                    <p:cNvGrpSpPr>
                      <a:grpSpLocks/>
                    </p:cNvGrpSpPr>
                    <p:nvPr/>
                  </p:nvGrpSpPr>
                  <p:grpSpPr bwMode="auto">
                    <a:xfrm>
                      <a:off x="1215" y="1142"/>
                      <a:ext cx="29" cy="50"/>
                      <a:chOff x="1215" y="1142"/>
                      <a:chExt cx="29" cy="50"/>
                    </a:xfrm>
                  </p:grpSpPr>
                  <p:sp>
                    <p:nvSpPr>
                      <p:cNvPr id="1313" name="Line 31998"/>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14" name="Oval 31999"/>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248" name="Group 32000"/>
                  <p:cNvGrpSpPr>
                    <a:grpSpLocks/>
                  </p:cNvGrpSpPr>
                  <p:nvPr/>
                </p:nvGrpSpPr>
                <p:grpSpPr bwMode="auto">
                  <a:xfrm rot="1080000">
                    <a:off x="1699" y="2801"/>
                    <a:ext cx="29" cy="90"/>
                    <a:chOff x="1250" y="1142"/>
                    <a:chExt cx="29" cy="90"/>
                  </a:xfrm>
                </p:grpSpPr>
                <p:grpSp>
                  <p:nvGrpSpPr>
                    <p:cNvPr id="1305" name="Group 32001"/>
                    <p:cNvGrpSpPr>
                      <a:grpSpLocks/>
                    </p:cNvGrpSpPr>
                    <p:nvPr/>
                  </p:nvGrpSpPr>
                  <p:grpSpPr bwMode="auto">
                    <a:xfrm>
                      <a:off x="1250" y="1181"/>
                      <a:ext cx="29" cy="51"/>
                      <a:chOff x="1215" y="1181"/>
                      <a:chExt cx="29" cy="51"/>
                    </a:xfrm>
                  </p:grpSpPr>
                  <p:sp>
                    <p:nvSpPr>
                      <p:cNvPr id="1309" name="Line 32002"/>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10" name="Oval 32003"/>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306" name="Group 32004"/>
                    <p:cNvGrpSpPr>
                      <a:grpSpLocks/>
                    </p:cNvGrpSpPr>
                    <p:nvPr/>
                  </p:nvGrpSpPr>
                  <p:grpSpPr bwMode="auto">
                    <a:xfrm>
                      <a:off x="1250" y="1142"/>
                      <a:ext cx="29" cy="50"/>
                      <a:chOff x="1215" y="1142"/>
                      <a:chExt cx="29" cy="50"/>
                    </a:xfrm>
                  </p:grpSpPr>
                  <p:sp>
                    <p:nvSpPr>
                      <p:cNvPr id="1307" name="Line 32005"/>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08" name="Oval 32006"/>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249" name="Group 32007"/>
                  <p:cNvGrpSpPr>
                    <a:grpSpLocks/>
                  </p:cNvGrpSpPr>
                  <p:nvPr/>
                </p:nvGrpSpPr>
                <p:grpSpPr bwMode="auto">
                  <a:xfrm rot="1260000">
                    <a:off x="1727" y="2809"/>
                    <a:ext cx="29" cy="90"/>
                    <a:chOff x="1285" y="1143"/>
                    <a:chExt cx="29" cy="90"/>
                  </a:xfrm>
                </p:grpSpPr>
                <p:grpSp>
                  <p:nvGrpSpPr>
                    <p:cNvPr id="1299" name="Group 32008"/>
                    <p:cNvGrpSpPr>
                      <a:grpSpLocks/>
                    </p:cNvGrpSpPr>
                    <p:nvPr/>
                  </p:nvGrpSpPr>
                  <p:grpSpPr bwMode="auto">
                    <a:xfrm>
                      <a:off x="1285" y="1182"/>
                      <a:ext cx="29" cy="51"/>
                      <a:chOff x="1215" y="1181"/>
                      <a:chExt cx="29" cy="51"/>
                    </a:xfrm>
                  </p:grpSpPr>
                  <p:sp>
                    <p:nvSpPr>
                      <p:cNvPr id="1303" name="Line 32009"/>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04" name="Oval 32010"/>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300" name="Group 32011"/>
                    <p:cNvGrpSpPr>
                      <a:grpSpLocks/>
                    </p:cNvGrpSpPr>
                    <p:nvPr/>
                  </p:nvGrpSpPr>
                  <p:grpSpPr bwMode="auto">
                    <a:xfrm>
                      <a:off x="1285" y="1143"/>
                      <a:ext cx="29" cy="50"/>
                      <a:chOff x="1215" y="1142"/>
                      <a:chExt cx="29" cy="50"/>
                    </a:xfrm>
                  </p:grpSpPr>
                  <p:sp>
                    <p:nvSpPr>
                      <p:cNvPr id="1301" name="Line 32012"/>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02" name="Oval 32013"/>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250" name="Group 32014"/>
                  <p:cNvGrpSpPr>
                    <a:grpSpLocks/>
                  </p:cNvGrpSpPr>
                  <p:nvPr/>
                </p:nvGrpSpPr>
                <p:grpSpPr bwMode="auto">
                  <a:xfrm rot="1500000">
                    <a:off x="1755" y="2820"/>
                    <a:ext cx="29" cy="90"/>
                    <a:chOff x="1320" y="1143"/>
                    <a:chExt cx="29" cy="90"/>
                  </a:xfrm>
                </p:grpSpPr>
                <p:grpSp>
                  <p:nvGrpSpPr>
                    <p:cNvPr id="1293" name="Group 32015"/>
                    <p:cNvGrpSpPr>
                      <a:grpSpLocks/>
                    </p:cNvGrpSpPr>
                    <p:nvPr/>
                  </p:nvGrpSpPr>
                  <p:grpSpPr bwMode="auto">
                    <a:xfrm>
                      <a:off x="1320" y="1182"/>
                      <a:ext cx="29" cy="51"/>
                      <a:chOff x="1215" y="1181"/>
                      <a:chExt cx="29" cy="51"/>
                    </a:xfrm>
                  </p:grpSpPr>
                  <p:sp>
                    <p:nvSpPr>
                      <p:cNvPr id="1297" name="Line 32016"/>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98" name="Oval 32017"/>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294" name="Group 32018"/>
                    <p:cNvGrpSpPr>
                      <a:grpSpLocks/>
                    </p:cNvGrpSpPr>
                    <p:nvPr/>
                  </p:nvGrpSpPr>
                  <p:grpSpPr bwMode="auto">
                    <a:xfrm>
                      <a:off x="1320" y="1143"/>
                      <a:ext cx="29" cy="50"/>
                      <a:chOff x="1215" y="1142"/>
                      <a:chExt cx="29" cy="50"/>
                    </a:xfrm>
                  </p:grpSpPr>
                  <p:sp>
                    <p:nvSpPr>
                      <p:cNvPr id="1295" name="Line 32019"/>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96" name="Oval 32020"/>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251" name="Group 32021"/>
                  <p:cNvGrpSpPr>
                    <a:grpSpLocks/>
                  </p:cNvGrpSpPr>
                  <p:nvPr/>
                </p:nvGrpSpPr>
                <p:grpSpPr bwMode="auto">
                  <a:xfrm rot="1680000">
                    <a:off x="1783" y="2832"/>
                    <a:ext cx="29" cy="90"/>
                    <a:chOff x="1355" y="1146"/>
                    <a:chExt cx="29" cy="90"/>
                  </a:xfrm>
                </p:grpSpPr>
                <p:grpSp>
                  <p:nvGrpSpPr>
                    <p:cNvPr id="1287" name="Group 32022"/>
                    <p:cNvGrpSpPr>
                      <a:grpSpLocks/>
                    </p:cNvGrpSpPr>
                    <p:nvPr/>
                  </p:nvGrpSpPr>
                  <p:grpSpPr bwMode="auto">
                    <a:xfrm>
                      <a:off x="1355" y="1185"/>
                      <a:ext cx="29" cy="51"/>
                      <a:chOff x="1215" y="1181"/>
                      <a:chExt cx="29" cy="51"/>
                    </a:xfrm>
                  </p:grpSpPr>
                  <p:sp>
                    <p:nvSpPr>
                      <p:cNvPr id="1291" name="Line 32023"/>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92" name="Oval 32024"/>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288" name="Group 32025"/>
                    <p:cNvGrpSpPr>
                      <a:grpSpLocks/>
                    </p:cNvGrpSpPr>
                    <p:nvPr/>
                  </p:nvGrpSpPr>
                  <p:grpSpPr bwMode="auto">
                    <a:xfrm>
                      <a:off x="1355" y="1146"/>
                      <a:ext cx="29" cy="50"/>
                      <a:chOff x="1215" y="1142"/>
                      <a:chExt cx="29" cy="50"/>
                    </a:xfrm>
                  </p:grpSpPr>
                  <p:sp>
                    <p:nvSpPr>
                      <p:cNvPr id="1289" name="Line 32026"/>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90" name="Oval 32027"/>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252" name="Group 32028"/>
                  <p:cNvGrpSpPr>
                    <a:grpSpLocks/>
                  </p:cNvGrpSpPr>
                  <p:nvPr/>
                </p:nvGrpSpPr>
                <p:grpSpPr bwMode="auto">
                  <a:xfrm rot="1920000">
                    <a:off x="1809" y="2847"/>
                    <a:ext cx="29" cy="90"/>
                    <a:chOff x="1390" y="1146"/>
                    <a:chExt cx="29" cy="90"/>
                  </a:xfrm>
                </p:grpSpPr>
                <p:grpSp>
                  <p:nvGrpSpPr>
                    <p:cNvPr id="1281" name="Group 32029"/>
                    <p:cNvGrpSpPr>
                      <a:grpSpLocks/>
                    </p:cNvGrpSpPr>
                    <p:nvPr/>
                  </p:nvGrpSpPr>
                  <p:grpSpPr bwMode="auto">
                    <a:xfrm>
                      <a:off x="1390" y="1185"/>
                      <a:ext cx="29" cy="51"/>
                      <a:chOff x="1215" y="1181"/>
                      <a:chExt cx="29" cy="51"/>
                    </a:xfrm>
                  </p:grpSpPr>
                  <p:sp>
                    <p:nvSpPr>
                      <p:cNvPr id="1285" name="Line 32030"/>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86" name="Oval 32031"/>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282" name="Group 32032"/>
                    <p:cNvGrpSpPr>
                      <a:grpSpLocks/>
                    </p:cNvGrpSpPr>
                    <p:nvPr/>
                  </p:nvGrpSpPr>
                  <p:grpSpPr bwMode="auto">
                    <a:xfrm>
                      <a:off x="1390" y="1146"/>
                      <a:ext cx="29" cy="50"/>
                      <a:chOff x="1215" y="1142"/>
                      <a:chExt cx="29" cy="50"/>
                    </a:xfrm>
                  </p:grpSpPr>
                  <p:sp>
                    <p:nvSpPr>
                      <p:cNvPr id="1283" name="Line 32033"/>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84" name="Oval 32034"/>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253" name="Group 32035"/>
                  <p:cNvGrpSpPr>
                    <a:grpSpLocks/>
                  </p:cNvGrpSpPr>
                  <p:nvPr/>
                </p:nvGrpSpPr>
                <p:grpSpPr bwMode="auto">
                  <a:xfrm rot="2100000">
                    <a:off x="1834" y="2861"/>
                    <a:ext cx="29" cy="90"/>
                    <a:chOff x="1425" y="1147"/>
                    <a:chExt cx="29" cy="90"/>
                  </a:xfrm>
                </p:grpSpPr>
                <p:grpSp>
                  <p:nvGrpSpPr>
                    <p:cNvPr id="1275" name="Group 32036"/>
                    <p:cNvGrpSpPr>
                      <a:grpSpLocks/>
                    </p:cNvGrpSpPr>
                    <p:nvPr/>
                  </p:nvGrpSpPr>
                  <p:grpSpPr bwMode="auto">
                    <a:xfrm>
                      <a:off x="1425" y="1186"/>
                      <a:ext cx="29" cy="51"/>
                      <a:chOff x="1215" y="1181"/>
                      <a:chExt cx="29" cy="51"/>
                    </a:xfrm>
                  </p:grpSpPr>
                  <p:sp>
                    <p:nvSpPr>
                      <p:cNvPr id="1279" name="Line 32037"/>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80" name="Oval 32038"/>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276" name="Group 32039"/>
                    <p:cNvGrpSpPr>
                      <a:grpSpLocks/>
                    </p:cNvGrpSpPr>
                    <p:nvPr/>
                  </p:nvGrpSpPr>
                  <p:grpSpPr bwMode="auto">
                    <a:xfrm>
                      <a:off x="1425" y="1147"/>
                      <a:ext cx="29" cy="50"/>
                      <a:chOff x="1215" y="1142"/>
                      <a:chExt cx="29" cy="50"/>
                    </a:xfrm>
                  </p:grpSpPr>
                  <p:sp>
                    <p:nvSpPr>
                      <p:cNvPr id="1277" name="Line 32040"/>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78" name="Oval 32041"/>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254" name="Group 32042"/>
                  <p:cNvGrpSpPr>
                    <a:grpSpLocks/>
                  </p:cNvGrpSpPr>
                  <p:nvPr/>
                </p:nvGrpSpPr>
                <p:grpSpPr bwMode="auto">
                  <a:xfrm rot="2340000">
                    <a:off x="1858" y="2878"/>
                    <a:ext cx="29" cy="90"/>
                    <a:chOff x="1460" y="1147"/>
                    <a:chExt cx="29" cy="90"/>
                  </a:xfrm>
                </p:grpSpPr>
                <p:grpSp>
                  <p:nvGrpSpPr>
                    <p:cNvPr id="1269" name="Group 32043"/>
                    <p:cNvGrpSpPr>
                      <a:grpSpLocks/>
                    </p:cNvGrpSpPr>
                    <p:nvPr/>
                  </p:nvGrpSpPr>
                  <p:grpSpPr bwMode="auto">
                    <a:xfrm>
                      <a:off x="1460" y="1186"/>
                      <a:ext cx="29" cy="51"/>
                      <a:chOff x="1215" y="1181"/>
                      <a:chExt cx="29" cy="51"/>
                    </a:xfrm>
                  </p:grpSpPr>
                  <p:sp>
                    <p:nvSpPr>
                      <p:cNvPr id="1273" name="Line 32044"/>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74" name="Oval 32045"/>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270" name="Group 32046"/>
                    <p:cNvGrpSpPr>
                      <a:grpSpLocks/>
                    </p:cNvGrpSpPr>
                    <p:nvPr/>
                  </p:nvGrpSpPr>
                  <p:grpSpPr bwMode="auto">
                    <a:xfrm>
                      <a:off x="1460" y="1147"/>
                      <a:ext cx="29" cy="50"/>
                      <a:chOff x="1215" y="1142"/>
                      <a:chExt cx="29" cy="50"/>
                    </a:xfrm>
                  </p:grpSpPr>
                  <p:sp>
                    <p:nvSpPr>
                      <p:cNvPr id="1271" name="Line 32047"/>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72" name="Oval 32048"/>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255" name="Group 32049"/>
                  <p:cNvGrpSpPr>
                    <a:grpSpLocks/>
                  </p:cNvGrpSpPr>
                  <p:nvPr/>
                </p:nvGrpSpPr>
                <p:grpSpPr bwMode="auto">
                  <a:xfrm rot="2520000">
                    <a:off x="1881" y="2896"/>
                    <a:ext cx="29" cy="90"/>
                    <a:chOff x="1215" y="1142"/>
                    <a:chExt cx="29" cy="90"/>
                  </a:xfrm>
                </p:grpSpPr>
                <p:grpSp>
                  <p:nvGrpSpPr>
                    <p:cNvPr id="1263" name="Group 32050"/>
                    <p:cNvGrpSpPr>
                      <a:grpSpLocks/>
                    </p:cNvGrpSpPr>
                    <p:nvPr/>
                  </p:nvGrpSpPr>
                  <p:grpSpPr bwMode="auto">
                    <a:xfrm>
                      <a:off x="1215" y="1181"/>
                      <a:ext cx="29" cy="51"/>
                      <a:chOff x="1215" y="1181"/>
                      <a:chExt cx="29" cy="51"/>
                    </a:xfrm>
                  </p:grpSpPr>
                  <p:sp>
                    <p:nvSpPr>
                      <p:cNvPr id="1267" name="Line 32051"/>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68" name="Oval 32052"/>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264" name="Group 32053"/>
                    <p:cNvGrpSpPr>
                      <a:grpSpLocks/>
                    </p:cNvGrpSpPr>
                    <p:nvPr/>
                  </p:nvGrpSpPr>
                  <p:grpSpPr bwMode="auto">
                    <a:xfrm>
                      <a:off x="1215" y="1142"/>
                      <a:ext cx="29" cy="50"/>
                      <a:chOff x="1215" y="1142"/>
                      <a:chExt cx="29" cy="50"/>
                    </a:xfrm>
                  </p:grpSpPr>
                  <p:sp>
                    <p:nvSpPr>
                      <p:cNvPr id="1265" name="Line 32054"/>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66" name="Oval 32055"/>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256" name="Group 32056"/>
                  <p:cNvGrpSpPr>
                    <a:grpSpLocks/>
                  </p:cNvGrpSpPr>
                  <p:nvPr/>
                </p:nvGrpSpPr>
                <p:grpSpPr bwMode="auto">
                  <a:xfrm rot="2700000">
                    <a:off x="1902" y="2916"/>
                    <a:ext cx="29" cy="90"/>
                    <a:chOff x="1250" y="1142"/>
                    <a:chExt cx="29" cy="90"/>
                  </a:xfrm>
                </p:grpSpPr>
                <p:grpSp>
                  <p:nvGrpSpPr>
                    <p:cNvPr id="1257" name="Group 32057"/>
                    <p:cNvGrpSpPr>
                      <a:grpSpLocks/>
                    </p:cNvGrpSpPr>
                    <p:nvPr/>
                  </p:nvGrpSpPr>
                  <p:grpSpPr bwMode="auto">
                    <a:xfrm>
                      <a:off x="1250" y="1181"/>
                      <a:ext cx="29" cy="51"/>
                      <a:chOff x="1215" y="1181"/>
                      <a:chExt cx="29" cy="51"/>
                    </a:xfrm>
                  </p:grpSpPr>
                  <p:sp>
                    <p:nvSpPr>
                      <p:cNvPr id="1261" name="Line 32058"/>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62" name="Oval 32059"/>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258" name="Group 32060"/>
                    <p:cNvGrpSpPr>
                      <a:grpSpLocks/>
                    </p:cNvGrpSpPr>
                    <p:nvPr/>
                  </p:nvGrpSpPr>
                  <p:grpSpPr bwMode="auto">
                    <a:xfrm>
                      <a:off x="1250" y="1142"/>
                      <a:ext cx="29" cy="50"/>
                      <a:chOff x="1215" y="1142"/>
                      <a:chExt cx="29" cy="50"/>
                    </a:xfrm>
                  </p:grpSpPr>
                  <p:sp>
                    <p:nvSpPr>
                      <p:cNvPr id="1259" name="Line 32061"/>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60" name="Oval 32062"/>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grpSp>
              <p:nvGrpSpPr>
                <p:cNvPr id="1166" name="Group 32063"/>
                <p:cNvGrpSpPr>
                  <a:grpSpLocks/>
                </p:cNvGrpSpPr>
                <p:nvPr/>
              </p:nvGrpSpPr>
              <p:grpSpPr bwMode="auto">
                <a:xfrm rot="13144783" flipH="1">
                  <a:off x="1160" y="3627"/>
                  <a:ext cx="29" cy="90"/>
                  <a:chOff x="1390" y="1146"/>
                  <a:chExt cx="29" cy="90"/>
                </a:xfrm>
              </p:grpSpPr>
              <p:grpSp>
                <p:nvGrpSpPr>
                  <p:cNvPr id="1238" name="Group 32064"/>
                  <p:cNvGrpSpPr>
                    <a:grpSpLocks/>
                  </p:cNvGrpSpPr>
                  <p:nvPr/>
                </p:nvGrpSpPr>
                <p:grpSpPr bwMode="auto">
                  <a:xfrm>
                    <a:off x="1390" y="1185"/>
                    <a:ext cx="29" cy="51"/>
                    <a:chOff x="1215" y="1181"/>
                    <a:chExt cx="29" cy="51"/>
                  </a:xfrm>
                </p:grpSpPr>
                <p:sp>
                  <p:nvSpPr>
                    <p:cNvPr id="1242" name="Line 32065"/>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3" name="Oval 32066"/>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239" name="Group 32067"/>
                  <p:cNvGrpSpPr>
                    <a:grpSpLocks/>
                  </p:cNvGrpSpPr>
                  <p:nvPr/>
                </p:nvGrpSpPr>
                <p:grpSpPr bwMode="auto">
                  <a:xfrm>
                    <a:off x="1390" y="1146"/>
                    <a:ext cx="29" cy="50"/>
                    <a:chOff x="1215" y="1142"/>
                    <a:chExt cx="29" cy="50"/>
                  </a:xfrm>
                </p:grpSpPr>
                <p:sp>
                  <p:nvSpPr>
                    <p:cNvPr id="1240" name="Line 32068"/>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1" name="Oval 32069"/>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167" name="Group 32070"/>
                <p:cNvGrpSpPr>
                  <a:grpSpLocks/>
                </p:cNvGrpSpPr>
                <p:nvPr/>
              </p:nvGrpSpPr>
              <p:grpSpPr bwMode="auto">
                <a:xfrm>
                  <a:off x="1187" y="3644"/>
                  <a:ext cx="281" cy="179"/>
                  <a:chOff x="1187" y="3644"/>
                  <a:chExt cx="281" cy="179"/>
                </a:xfrm>
              </p:grpSpPr>
              <p:grpSp>
                <p:nvGrpSpPr>
                  <p:cNvPr id="1168" name="Group 32071"/>
                  <p:cNvGrpSpPr>
                    <a:grpSpLocks/>
                  </p:cNvGrpSpPr>
                  <p:nvPr/>
                </p:nvGrpSpPr>
                <p:grpSpPr bwMode="auto">
                  <a:xfrm rot="12844783" flipH="1">
                    <a:off x="1187" y="3644"/>
                    <a:ext cx="29" cy="90"/>
                    <a:chOff x="1425" y="1147"/>
                    <a:chExt cx="29" cy="90"/>
                  </a:xfrm>
                </p:grpSpPr>
                <p:grpSp>
                  <p:nvGrpSpPr>
                    <p:cNvPr id="1232" name="Group 32072"/>
                    <p:cNvGrpSpPr>
                      <a:grpSpLocks/>
                    </p:cNvGrpSpPr>
                    <p:nvPr/>
                  </p:nvGrpSpPr>
                  <p:grpSpPr bwMode="auto">
                    <a:xfrm>
                      <a:off x="1425" y="1186"/>
                      <a:ext cx="29" cy="51"/>
                      <a:chOff x="1215" y="1181"/>
                      <a:chExt cx="29" cy="51"/>
                    </a:xfrm>
                  </p:grpSpPr>
                  <p:sp>
                    <p:nvSpPr>
                      <p:cNvPr id="1236" name="Line 32073"/>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7" name="Oval 32074"/>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233" name="Group 32075"/>
                    <p:cNvGrpSpPr>
                      <a:grpSpLocks/>
                    </p:cNvGrpSpPr>
                    <p:nvPr/>
                  </p:nvGrpSpPr>
                  <p:grpSpPr bwMode="auto">
                    <a:xfrm>
                      <a:off x="1425" y="1147"/>
                      <a:ext cx="29" cy="50"/>
                      <a:chOff x="1215" y="1142"/>
                      <a:chExt cx="29" cy="50"/>
                    </a:xfrm>
                  </p:grpSpPr>
                  <p:sp>
                    <p:nvSpPr>
                      <p:cNvPr id="1234" name="Line 32076"/>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5" name="Oval 32077"/>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169" name="Group 32078"/>
                  <p:cNvGrpSpPr>
                    <a:grpSpLocks/>
                  </p:cNvGrpSpPr>
                  <p:nvPr/>
                </p:nvGrpSpPr>
                <p:grpSpPr bwMode="auto">
                  <a:xfrm rot="12544783" flipH="1">
                    <a:off x="1214" y="3661"/>
                    <a:ext cx="29" cy="90"/>
                    <a:chOff x="1460" y="1147"/>
                    <a:chExt cx="29" cy="90"/>
                  </a:xfrm>
                </p:grpSpPr>
                <p:grpSp>
                  <p:nvGrpSpPr>
                    <p:cNvPr id="1226" name="Group 32079"/>
                    <p:cNvGrpSpPr>
                      <a:grpSpLocks/>
                    </p:cNvGrpSpPr>
                    <p:nvPr/>
                  </p:nvGrpSpPr>
                  <p:grpSpPr bwMode="auto">
                    <a:xfrm>
                      <a:off x="1460" y="1186"/>
                      <a:ext cx="29" cy="51"/>
                      <a:chOff x="1215" y="1181"/>
                      <a:chExt cx="29" cy="51"/>
                    </a:xfrm>
                  </p:grpSpPr>
                  <p:sp>
                    <p:nvSpPr>
                      <p:cNvPr id="1230" name="Line 32080"/>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1" name="Oval 32081"/>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227" name="Group 32082"/>
                    <p:cNvGrpSpPr>
                      <a:grpSpLocks/>
                    </p:cNvGrpSpPr>
                    <p:nvPr/>
                  </p:nvGrpSpPr>
                  <p:grpSpPr bwMode="auto">
                    <a:xfrm>
                      <a:off x="1460" y="1147"/>
                      <a:ext cx="29" cy="50"/>
                      <a:chOff x="1215" y="1142"/>
                      <a:chExt cx="29" cy="50"/>
                    </a:xfrm>
                  </p:grpSpPr>
                  <p:sp>
                    <p:nvSpPr>
                      <p:cNvPr id="1228" name="Line 32083"/>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29" name="Oval 32084"/>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170" name="Group 32085"/>
                  <p:cNvGrpSpPr>
                    <a:grpSpLocks/>
                  </p:cNvGrpSpPr>
                  <p:nvPr/>
                </p:nvGrpSpPr>
                <p:grpSpPr bwMode="auto">
                  <a:xfrm rot="12304783" flipH="1">
                    <a:off x="1239" y="3677"/>
                    <a:ext cx="29" cy="90"/>
                    <a:chOff x="1215" y="1142"/>
                    <a:chExt cx="29" cy="90"/>
                  </a:xfrm>
                </p:grpSpPr>
                <p:grpSp>
                  <p:nvGrpSpPr>
                    <p:cNvPr id="1220" name="Group 32086"/>
                    <p:cNvGrpSpPr>
                      <a:grpSpLocks/>
                    </p:cNvGrpSpPr>
                    <p:nvPr/>
                  </p:nvGrpSpPr>
                  <p:grpSpPr bwMode="auto">
                    <a:xfrm>
                      <a:off x="1215" y="1181"/>
                      <a:ext cx="29" cy="51"/>
                      <a:chOff x="1215" y="1181"/>
                      <a:chExt cx="29" cy="51"/>
                    </a:xfrm>
                  </p:grpSpPr>
                  <p:sp>
                    <p:nvSpPr>
                      <p:cNvPr id="1224" name="Line 32087"/>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25" name="Oval 32088"/>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221" name="Group 32089"/>
                    <p:cNvGrpSpPr>
                      <a:grpSpLocks/>
                    </p:cNvGrpSpPr>
                    <p:nvPr/>
                  </p:nvGrpSpPr>
                  <p:grpSpPr bwMode="auto">
                    <a:xfrm>
                      <a:off x="1215" y="1142"/>
                      <a:ext cx="29" cy="50"/>
                      <a:chOff x="1215" y="1142"/>
                      <a:chExt cx="29" cy="50"/>
                    </a:xfrm>
                  </p:grpSpPr>
                  <p:sp>
                    <p:nvSpPr>
                      <p:cNvPr id="1222" name="Line 32090"/>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23" name="Oval 32091"/>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171" name="Group 32092"/>
                  <p:cNvGrpSpPr>
                    <a:grpSpLocks/>
                  </p:cNvGrpSpPr>
                  <p:nvPr/>
                </p:nvGrpSpPr>
                <p:grpSpPr bwMode="auto">
                  <a:xfrm rot="12064783" flipH="1">
                    <a:off x="1267" y="3693"/>
                    <a:ext cx="29" cy="90"/>
                    <a:chOff x="1250" y="1142"/>
                    <a:chExt cx="29" cy="90"/>
                  </a:xfrm>
                </p:grpSpPr>
                <p:grpSp>
                  <p:nvGrpSpPr>
                    <p:cNvPr id="1214" name="Group 32093"/>
                    <p:cNvGrpSpPr>
                      <a:grpSpLocks/>
                    </p:cNvGrpSpPr>
                    <p:nvPr/>
                  </p:nvGrpSpPr>
                  <p:grpSpPr bwMode="auto">
                    <a:xfrm>
                      <a:off x="1250" y="1181"/>
                      <a:ext cx="29" cy="51"/>
                      <a:chOff x="1215" y="1181"/>
                      <a:chExt cx="29" cy="51"/>
                    </a:xfrm>
                  </p:grpSpPr>
                  <p:sp>
                    <p:nvSpPr>
                      <p:cNvPr id="1218" name="Line 32094"/>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19" name="Oval 32095"/>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215" name="Group 32096"/>
                    <p:cNvGrpSpPr>
                      <a:grpSpLocks/>
                    </p:cNvGrpSpPr>
                    <p:nvPr/>
                  </p:nvGrpSpPr>
                  <p:grpSpPr bwMode="auto">
                    <a:xfrm>
                      <a:off x="1250" y="1142"/>
                      <a:ext cx="29" cy="50"/>
                      <a:chOff x="1215" y="1142"/>
                      <a:chExt cx="29" cy="50"/>
                    </a:xfrm>
                  </p:grpSpPr>
                  <p:sp>
                    <p:nvSpPr>
                      <p:cNvPr id="1216" name="Line 32097"/>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17" name="Oval 32098"/>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172" name="Group 32099"/>
                  <p:cNvGrpSpPr>
                    <a:grpSpLocks/>
                  </p:cNvGrpSpPr>
                  <p:nvPr/>
                </p:nvGrpSpPr>
                <p:grpSpPr bwMode="auto">
                  <a:xfrm rot="11884783" flipH="1">
                    <a:off x="1294" y="3704"/>
                    <a:ext cx="29" cy="90"/>
                    <a:chOff x="1285" y="1143"/>
                    <a:chExt cx="29" cy="90"/>
                  </a:xfrm>
                </p:grpSpPr>
                <p:grpSp>
                  <p:nvGrpSpPr>
                    <p:cNvPr id="1208" name="Group 32100"/>
                    <p:cNvGrpSpPr>
                      <a:grpSpLocks/>
                    </p:cNvGrpSpPr>
                    <p:nvPr/>
                  </p:nvGrpSpPr>
                  <p:grpSpPr bwMode="auto">
                    <a:xfrm>
                      <a:off x="1285" y="1182"/>
                      <a:ext cx="29" cy="51"/>
                      <a:chOff x="1215" y="1181"/>
                      <a:chExt cx="29" cy="51"/>
                    </a:xfrm>
                  </p:grpSpPr>
                  <p:sp>
                    <p:nvSpPr>
                      <p:cNvPr id="1212" name="Line 32101"/>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13" name="Oval 32102"/>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209" name="Group 32103"/>
                    <p:cNvGrpSpPr>
                      <a:grpSpLocks/>
                    </p:cNvGrpSpPr>
                    <p:nvPr/>
                  </p:nvGrpSpPr>
                  <p:grpSpPr bwMode="auto">
                    <a:xfrm>
                      <a:off x="1285" y="1143"/>
                      <a:ext cx="29" cy="50"/>
                      <a:chOff x="1215" y="1142"/>
                      <a:chExt cx="29" cy="50"/>
                    </a:xfrm>
                  </p:grpSpPr>
                  <p:sp>
                    <p:nvSpPr>
                      <p:cNvPr id="1210" name="Line 32104"/>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11" name="Oval 32105"/>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173" name="Group 32106"/>
                  <p:cNvGrpSpPr>
                    <a:grpSpLocks/>
                  </p:cNvGrpSpPr>
                  <p:nvPr/>
                </p:nvGrpSpPr>
                <p:grpSpPr bwMode="auto">
                  <a:xfrm rot="11644783" flipH="1">
                    <a:off x="1323" y="3713"/>
                    <a:ext cx="29" cy="90"/>
                    <a:chOff x="1320" y="1143"/>
                    <a:chExt cx="29" cy="90"/>
                  </a:xfrm>
                </p:grpSpPr>
                <p:grpSp>
                  <p:nvGrpSpPr>
                    <p:cNvPr id="1202" name="Group 32107"/>
                    <p:cNvGrpSpPr>
                      <a:grpSpLocks/>
                    </p:cNvGrpSpPr>
                    <p:nvPr/>
                  </p:nvGrpSpPr>
                  <p:grpSpPr bwMode="auto">
                    <a:xfrm>
                      <a:off x="1320" y="1182"/>
                      <a:ext cx="29" cy="51"/>
                      <a:chOff x="1215" y="1181"/>
                      <a:chExt cx="29" cy="51"/>
                    </a:xfrm>
                  </p:grpSpPr>
                  <p:sp>
                    <p:nvSpPr>
                      <p:cNvPr id="1206" name="Line 32108"/>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07" name="Oval 32109"/>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203" name="Group 32110"/>
                    <p:cNvGrpSpPr>
                      <a:grpSpLocks/>
                    </p:cNvGrpSpPr>
                    <p:nvPr/>
                  </p:nvGrpSpPr>
                  <p:grpSpPr bwMode="auto">
                    <a:xfrm>
                      <a:off x="1320" y="1143"/>
                      <a:ext cx="29" cy="50"/>
                      <a:chOff x="1215" y="1142"/>
                      <a:chExt cx="29" cy="50"/>
                    </a:xfrm>
                  </p:grpSpPr>
                  <p:sp>
                    <p:nvSpPr>
                      <p:cNvPr id="1204" name="Line 32111"/>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05" name="Oval 32112"/>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174" name="Group 32113"/>
                  <p:cNvGrpSpPr>
                    <a:grpSpLocks/>
                  </p:cNvGrpSpPr>
                  <p:nvPr/>
                </p:nvGrpSpPr>
                <p:grpSpPr bwMode="auto">
                  <a:xfrm rot="11464783" flipH="1">
                    <a:off x="1352" y="3722"/>
                    <a:ext cx="29" cy="90"/>
                    <a:chOff x="1355" y="1146"/>
                    <a:chExt cx="29" cy="90"/>
                  </a:xfrm>
                </p:grpSpPr>
                <p:grpSp>
                  <p:nvGrpSpPr>
                    <p:cNvPr id="1196" name="Group 32114"/>
                    <p:cNvGrpSpPr>
                      <a:grpSpLocks/>
                    </p:cNvGrpSpPr>
                    <p:nvPr/>
                  </p:nvGrpSpPr>
                  <p:grpSpPr bwMode="auto">
                    <a:xfrm>
                      <a:off x="1355" y="1185"/>
                      <a:ext cx="29" cy="51"/>
                      <a:chOff x="1215" y="1181"/>
                      <a:chExt cx="29" cy="51"/>
                    </a:xfrm>
                  </p:grpSpPr>
                  <p:sp>
                    <p:nvSpPr>
                      <p:cNvPr id="1200" name="Line 32115"/>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01" name="Oval 32116"/>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197" name="Group 32117"/>
                    <p:cNvGrpSpPr>
                      <a:grpSpLocks/>
                    </p:cNvGrpSpPr>
                    <p:nvPr/>
                  </p:nvGrpSpPr>
                  <p:grpSpPr bwMode="auto">
                    <a:xfrm>
                      <a:off x="1355" y="1146"/>
                      <a:ext cx="29" cy="50"/>
                      <a:chOff x="1215" y="1142"/>
                      <a:chExt cx="29" cy="50"/>
                    </a:xfrm>
                  </p:grpSpPr>
                  <p:sp>
                    <p:nvSpPr>
                      <p:cNvPr id="1198" name="Line 32118"/>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99" name="Oval 32119"/>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175" name="Group 32120"/>
                  <p:cNvGrpSpPr>
                    <a:grpSpLocks/>
                  </p:cNvGrpSpPr>
                  <p:nvPr/>
                </p:nvGrpSpPr>
                <p:grpSpPr bwMode="auto">
                  <a:xfrm rot="11224783" flipH="1">
                    <a:off x="1381" y="3727"/>
                    <a:ext cx="29" cy="90"/>
                    <a:chOff x="1390" y="1146"/>
                    <a:chExt cx="29" cy="90"/>
                  </a:xfrm>
                </p:grpSpPr>
                <p:grpSp>
                  <p:nvGrpSpPr>
                    <p:cNvPr id="1190" name="Group 32121"/>
                    <p:cNvGrpSpPr>
                      <a:grpSpLocks/>
                    </p:cNvGrpSpPr>
                    <p:nvPr/>
                  </p:nvGrpSpPr>
                  <p:grpSpPr bwMode="auto">
                    <a:xfrm>
                      <a:off x="1390" y="1185"/>
                      <a:ext cx="29" cy="51"/>
                      <a:chOff x="1215" y="1181"/>
                      <a:chExt cx="29" cy="51"/>
                    </a:xfrm>
                  </p:grpSpPr>
                  <p:sp>
                    <p:nvSpPr>
                      <p:cNvPr id="1194" name="Line 32122"/>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95" name="Oval 32123"/>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191" name="Group 32124"/>
                    <p:cNvGrpSpPr>
                      <a:grpSpLocks/>
                    </p:cNvGrpSpPr>
                    <p:nvPr/>
                  </p:nvGrpSpPr>
                  <p:grpSpPr bwMode="auto">
                    <a:xfrm>
                      <a:off x="1390" y="1146"/>
                      <a:ext cx="29" cy="50"/>
                      <a:chOff x="1215" y="1142"/>
                      <a:chExt cx="29" cy="50"/>
                    </a:xfrm>
                  </p:grpSpPr>
                  <p:sp>
                    <p:nvSpPr>
                      <p:cNvPr id="1192" name="Line 32125"/>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93" name="Oval 32126"/>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176" name="Group 32127"/>
                  <p:cNvGrpSpPr>
                    <a:grpSpLocks/>
                  </p:cNvGrpSpPr>
                  <p:nvPr/>
                </p:nvGrpSpPr>
                <p:grpSpPr bwMode="auto">
                  <a:xfrm rot="11044783" flipH="1">
                    <a:off x="1410" y="3731"/>
                    <a:ext cx="29" cy="90"/>
                    <a:chOff x="1425" y="1147"/>
                    <a:chExt cx="29" cy="90"/>
                  </a:xfrm>
                </p:grpSpPr>
                <p:grpSp>
                  <p:nvGrpSpPr>
                    <p:cNvPr id="1184" name="Group 32128"/>
                    <p:cNvGrpSpPr>
                      <a:grpSpLocks/>
                    </p:cNvGrpSpPr>
                    <p:nvPr/>
                  </p:nvGrpSpPr>
                  <p:grpSpPr bwMode="auto">
                    <a:xfrm>
                      <a:off x="1425" y="1186"/>
                      <a:ext cx="29" cy="51"/>
                      <a:chOff x="1215" y="1181"/>
                      <a:chExt cx="29" cy="51"/>
                    </a:xfrm>
                  </p:grpSpPr>
                  <p:sp>
                    <p:nvSpPr>
                      <p:cNvPr id="1188" name="Line 32129"/>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89" name="Oval 32130"/>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185" name="Group 32131"/>
                    <p:cNvGrpSpPr>
                      <a:grpSpLocks/>
                    </p:cNvGrpSpPr>
                    <p:nvPr/>
                  </p:nvGrpSpPr>
                  <p:grpSpPr bwMode="auto">
                    <a:xfrm>
                      <a:off x="1425" y="1147"/>
                      <a:ext cx="29" cy="50"/>
                      <a:chOff x="1215" y="1142"/>
                      <a:chExt cx="29" cy="50"/>
                    </a:xfrm>
                  </p:grpSpPr>
                  <p:sp>
                    <p:nvSpPr>
                      <p:cNvPr id="1186" name="Line 32132"/>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87" name="Oval 32133"/>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177" name="Group 32134"/>
                  <p:cNvGrpSpPr>
                    <a:grpSpLocks/>
                  </p:cNvGrpSpPr>
                  <p:nvPr/>
                </p:nvGrpSpPr>
                <p:grpSpPr bwMode="auto">
                  <a:xfrm rot="10804783" flipH="1">
                    <a:off x="1439" y="3733"/>
                    <a:ext cx="29" cy="90"/>
                    <a:chOff x="1460" y="1147"/>
                    <a:chExt cx="29" cy="90"/>
                  </a:xfrm>
                </p:grpSpPr>
                <p:grpSp>
                  <p:nvGrpSpPr>
                    <p:cNvPr id="1178" name="Group 32135"/>
                    <p:cNvGrpSpPr>
                      <a:grpSpLocks/>
                    </p:cNvGrpSpPr>
                    <p:nvPr/>
                  </p:nvGrpSpPr>
                  <p:grpSpPr bwMode="auto">
                    <a:xfrm>
                      <a:off x="1460" y="1186"/>
                      <a:ext cx="29" cy="51"/>
                      <a:chOff x="1215" y="1181"/>
                      <a:chExt cx="29" cy="51"/>
                    </a:xfrm>
                  </p:grpSpPr>
                  <p:sp>
                    <p:nvSpPr>
                      <p:cNvPr id="1182" name="Line 32136"/>
                      <p:cNvSpPr>
                        <a:spLocks noChangeAspect="1" noChangeShapeType="1"/>
                      </p:cNvSpPr>
                      <p:nvPr/>
                    </p:nvSpPr>
                    <p:spPr bwMode="auto">
                      <a:xfrm flipH="1" flipV="1">
                        <a:off x="1225" y="1181"/>
                        <a:ext cx="0" cy="23"/>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83" name="Oval 32137"/>
                      <p:cNvSpPr>
                        <a:spLocks noChangeAspect="1" noChangeArrowheads="1"/>
                      </p:cNvSpPr>
                      <p:nvPr/>
                    </p:nvSpPr>
                    <p:spPr bwMode="auto">
                      <a:xfrm flipH="1" flipV="1">
                        <a:off x="1215" y="1203"/>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179" name="Group 32138"/>
                    <p:cNvGrpSpPr>
                      <a:grpSpLocks/>
                    </p:cNvGrpSpPr>
                    <p:nvPr/>
                  </p:nvGrpSpPr>
                  <p:grpSpPr bwMode="auto">
                    <a:xfrm>
                      <a:off x="1460" y="1147"/>
                      <a:ext cx="29" cy="50"/>
                      <a:chOff x="1215" y="1142"/>
                      <a:chExt cx="29" cy="50"/>
                    </a:xfrm>
                  </p:grpSpPr>
                  <p:sp>
                    <p:nvSpPr>
                      <p:cNvPr id="1180" name="Line 32139"/>
                      <p:cNvSpPr>
                        <a:spLocks noChangeAspect="1" noChangeShapeType="1"/>
                      </p:cNvSpPr>
                      <p:nvPr/>
                    </p:nvSpPr>
                    <p:spPr bwMode="auto">
                      <a:xfrm>
                        <a:off x="1235" y="1166"/>
                        <a:ext cx="0" cy="26"/>
                      </a:xfrm>
                      <a:prstGeom prst="line">
                        <a:avLst/>
                      </a:prstGeom>
                      <a:no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81" name="Oval 32140"/>
                      <p:cNvSpPr>
                        <a:spLocks noChangeAspect="1" noChangeArrowheads="1"/>
                      </p:cNvSpPr>
                      <p:nvPr/>
                    </p:nvSpPr>
                    <p:spPr bwMode="auto">
                      <a:xfrm>
                        <a:off x="1215" y="1142"/>
                        <a:ext cx="29" cy="29"/>
                      </a:xfrm>
                      <a:prstGeom prst="ellipse">
                        <a:avLst/>
                      </a:prstGeom>
                      <a:gradFill rotWithShape="1">
                        <a:gsLst>
                          <a:gs pos="0">
                            <a:srgbClr val="FFF8EB"/>
                          </a:gs>
                          <a:gs pos="100000">
                            <a:srgbClr val="B39C63"/>
                          </a:gs>
                        </a:gsLst>
                        <a:path path="shape">
                          <a:fillToRect l="50000" t="50000" r="50000" b="50000"/>
                        </a:path>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grpSp>
        </p:grpSp>
        <p:grpSp>
          <p:nvGrpSpPr>
            <p:cNvPr id="48" name="Group 756"/>
            <p:cNvGrpSpPr>
              <a:grpSpLocks/>
            </p:cNvGrpSpPr>
            <p:nvPr/>
          </p:nvGrpSpPr>
          <p:grpSpPr bwMode="auto">
            <a:xfrm rot="2195286">
              <a:off x="7211390" y="5719836"/>
              <a:ext cx="631231" cy="355957"/>
              <a:chOff x="2294" y="2034"/>
              <a:chExt cx="1064" cy="600"/>
            </a:xfrm>
          </p:grpSpPr>
          <p:sp>
            <p:nvSpPr>
              <p:cNvPr id="1148" name="Freeform 738"/>
              <p:cNvSpPr>
                <a:spLocks/>
              </p:cNvSpPr>
              <p:nvPr/>
            </p:nvSpPr>
            <p:spPr bwMode="auto">
              <a:xfrm>
                <a:off x="2458" y="2308"/>
                <a:ext cx="900" cy="228"/>
              </a:xfrm>
              <a:custGeom>
                <a:avLst/>
                <a:gdLst>
                  <a:gd name="T0" fmla="*/ 69 w 900"/>
                  <a:gd name="T1" fmla="*/ 149 h 228"/>
                  <a:gd name="T2" fmla="*/ 177 w 900"/>
                  <a:gd name="T3" fmla="*/ 208 h 228"/>
                  <a:gd name="T4" fmla="*/ 318 w 900"/>
                  <a:gd name="T5" fmla="*/ 225 h 228"/>
                  <a:gd name="T6" fmla="*/ 477 w 900"/>
                  <a:gd name="T7" fmla="*/ 224 h 228"/>
                  <a:gd name="T8" fmla="*/ 742 w 900"/>
                  <a:gd name="T9" fmla="*/ 204 h 228"/>
                  <a:gd name="T10" fmla="*/ 883 w 900"/>
                  <a:gd name="T11" fmla="*/ 145 h 228"/>
                  <a:gd name="T12" fmla="*/ 848 w 900"/>
                  <a:gd name="T13" fmla="*/ 73 h 228"/>
                  <a:gd name="T14" fmla="*/ 773 w 900"/>
                  <a:gd name="T15" fmla="*/ 92 h 228"/>
                  <a:gd name="T16" fmla="*/ 675 w 900"/>
                  <a:gd name="T17" fmla="*/ 156 h 228"/>
                  <a:gd name="T18" fmla="*/ 528 w 900"/>
                  <a:gd name="T19" fmla="*/ 191 h 228"/>
                  <a:gd name="T20" fmla="*/ 306 w 900"/>
                  <a:gd name="T21" fmla="*/ 185 h 228"/>
                  <a:gd name="T22" fmla="*/ 152 w 900"/>
                  <a:gd name="T23" fmla="*/ 101 h 228"/>
                  <a:gd name="T24" fmla="*/ 98 w 900"/>
                  <a:gd name="T25" fmla="*/ 25 h 228"/>
                  <a:gd name="T26" fmla="*/ 41 w 900"/>
                  <a:gd name="T27" fmla="*/ 8 h 228"/>
                  <a:gd name="T28" fmla="*/ 4 w 900"/>
                  <a:gd name="T29" fmla="*/ 70 h 228"/>
                  <a:gd name="T30" fmla="*/ 69 w 900"/>
                  <a:gd name="T31" fmla="*/ 149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00" h="228">
                    <a:moveTo>
                      <a:pt x="69" y="149"/>
                    </a:moveTo>
                    <a:cubicBezTo>
                      <a:pt x="98" y="172"/>
                      <a:pt x="136" y="196"/>
                      <a:pt x="177" y="208"/>
                    </a:cubicBezTo>
                    <a:cubicBezTo>
                      <a:pt x="218" y="221"/>
                      <a:pt x="268" y="223"/>
                      <a:pt x="318" y="225"/>
                    </a:cubicBezTo>
                    <a:cubicBezTo>
                      <a:pt x="368" y="228"/>
                      <a:pt x="407" y="228"/>
                      <a:pt x="477" y="224"/>
                    </a:cubicBezTo>
                    <a:cubicBezTo>
                      <a:pt x="548" y="221"/>
                      <a:pt x="675" y="217"/>
                      <a:pt x="742" y="204"/>
                    </a:cubicBezTo>
                    <a:cubicBezTo>
                      <a:pt x="810" y="190"/>
                      <a:pt x="866" y="167"/>
                      <a:pt x="883" y="145"/>
                    </a:cubicBezTo>
                    <a:cubicBezTo>
                      <a:pt x="900" y="124"/>
                      <a:pt x="867" y="82"/>
                      <a:pt x="848" y="73"/>
                    </a:cubicBezTo>
                    <a:cubicBezTo>
                      <a:pt x="830" y="64"/>
                      <a:pt x="802" y="78"/>
                      <a:pt x="773" y="92"/>
                    </a:cubicBezTo>
                    <a:cubicBezTo>
                      <a:pt x="744" y="105"/>
                      <a:pt x="716" y="140"/>
                      <a:pt x="675" y="156"/>
                    </a:cubicBezTo>
                    <a:cubicBezTo>
                      <a:pt x="634" y="172"/>
                      <a:pt x="589" y="186"/>
                      <a:pt x="528" y="191"/>
                    </a:cubicBezTo>
                    <a:cubicBezTo>
                      <a:pt x="467" y="196"/>
                      <a:pt x="368" y="200"/>
                      <a:pt x="306" y="185"/>
                    </a:cubicBezTo>
                    <a:cubicBezTo>
                      <a:pt x="244" y="170"/>
                      <a:pt x="187" y="128"/>
                      <a:pt x="152" y="101"/>
                    </a:cubicBezTo>
                    <a:cubicBezTo>
                      <a:pt x="117" y="74"/>
                      <a:pt x="116" y="40"/>
                      <a:pt x="98" y="25"/>
                    </a:cubicBezTo>
                    <a:cubicBezTo>
                      <a:pt x="79" y="9"/>
                      <a:pt x="56" y="0"/>
                      <a:pt x="41" y="8"/>
                    </a:cubicBezTo>
                    <a:cubicBezTo>
                      <a:pt x="26" y="15"/>
                      <a:pt x="0" y="46"/>
                      <a:pt x="4" y="70"/>
                    </a:cubicBezTo>
                    <a:cubicBezTo>
                      <a:pt x="9" y="93"/>
                      <a:pt x="40" y="127"/>
                      <a:pt x="69" y="149"/>
                    </a:cubicBezTo>
                    <a:close/>
                  </a:path>
                </a:pathLst>
              </a:custGeom>
              <a:gradFill rotWithShape="1">
                <a:gsLst>
                  <a:gs pos="0">
                    <a:srgbClr val="80C5CA"/>
                  </a:gs>
                  <a:gs pos="50000">
                    <a:schemeClr val="bg2"/>
                  </a:gs>
                  <a:gs pos="100000">
                    <a:srgbClr val="80C5CA"/>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49" name="Freeform 739"/>
              <p:cNvSpPr>
                <a:spLocks/>
              </p:cNvSpPr>
              <p:nvPr/>
            </p:nvSpPr>
            <p:spPr bwMode="auto">
              <a:xfrm>
                <a:off x="2586" y="2268"/>
                <a:ext cx="678" cy="206"/>
              </a:xfrm>
              <a:custGeom>
                <a:avLst/>
                <a:gdLst>
                  <a:gd name="T0" fmla="*/ 40 w 678"/>
                  <a:gd name="T1" fmla="*/ 96 h 206"/>
                  <a:gd name="T2" fmla="*/ 102 w 678"/>
                  <a:gd name="T3" fmla="*/ 147 h 206"/>
                  <a:gd name="T4" fmla="*/ 198 w 678"/>
                  <a:gd name="T5" fmla="*/ 190 h 206"/>
                  <a:gd name="T6" fmla="*/ 327 w 678"/>
                  <a:gd name="T7" fmla="*/ 201 h 206"/>
                  <a:gd name="T8" fmla="*/ 528 w 678"/>
                  <a:gd name="T9" fmla="*/ 159 h 206"/>
                  <a:gd name="T10" fmla="*/ 660 w 678"/>
                  <a:gd name="T11" fmla="*/ 99 h 206"/>
                  <a:gd name="T12" fmla="*/ 636 w 678"/>
                  <a:gd name="T13" fmla="*/ 45 h 206"/>
                  <a:gd name="T14" fmla="*/ 543 w 678"/>
                  <a:gd name="T15" fmla="*/ 96 h 206"/>
                  <a:gd name="T16" fmla="*/ 470 w 678"/>
                  <a:gd name="T17" fmla="*/ 148 h 206"/>
                  <a:gd name="T18" fmla="*/ 306 w 678"/>
                  <a:gd name="T19" fmla="*/ 177 h 206"/>
                  <a:gd name="T20" fmla="*/ 189 w 678"/>
                  <a:gd name="T21" fmla="*/ 153 h 206"/>
                  <a:gd name="T22" fmla="*/ 99 w 678"/>
                  <a:gd name="T23" fmla="*/ 78 h 206"/>
                  <a:gd name="T24" fmla="*/ 77 w 678"/>
                  <a:gd name="T25" fmla="*/ 16 h 206"/>
                  <a:gd name="T26" fmla="*/ 37 w 678"/>
                  <a:gd name="T27" fmla="*/ 4 h 206"/>
                  <a:gd name="T28" fmla="*/ 1 w 678"/>
                  <a:gd name="T29" fmla="*/ 44 h 206"/>
                  <a:gd name="T30" fmla="*/ 40 w 678"/>
                  <a:gd name="T31" fmla="*/ 96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78" h="206">
                    <a:moveTo>
                      <a:pt x="40" y="96"/>
                    </a:moveTo>
                    <a:cubicBezTo>
                      <a:pt x="57" y="113"/>
                      <a:pt x="75" y="131"/>
                      <a:pt x="102" y="147"/>
                    </a:cubicBezTo>
                    <a:cubicBezTo>
                      <a:pt x="128" y="163"/>
                      <a:pt x="161" y="181"/>
                      <a:pt x="198" y="190"/>
                    </a:cubicBezTo>
                    <a:cubicBezTo>
                      <a:pt x="235" y="199"/>
                      <a:pt x="272" y="206"/>
                      <a:pt x="327" y="201"/>
                    </a:cubicBezTo>
                    <a:cubicBezTo>
                      <a:pt x="382" y="196"/>
                      <a:pt x="472" y="176"/>
                      <a:pt x="528" y="159"/>
                    </a:cubicBezTo>
                    <a:cubicBezTo>
                      <a:pt x="584" y="142"/>
                      <a:pt x="642" y="118"/>
                      <a:pt x="660" y="99"/>
                    </a:cubicBezTo>
                    <a:cubicBezTo>
                      <a:pt x="678" y="80"/>
                      <a:pt x="655" y="45"/>
                      <a:pt x="636" y="45"/>
                    </a:cubicBezTo>
                    <a:cubicBezTo>
                      <a:pt x="617" y="45"/>
                      <a:pt x="571" y="79"/>
                      <a:pt x="543" y="96"/>
                    </a:cubicBezTo>
                    <a:cubicBezTo>
                      <a:pt x="515" y="113"/>
                      <a:pt x="510" y="135"/>
                      <a:pt x="470" y="148"/>
                    </a:cubicBezTo>
                    <a:cubicBezTo>
                      <a:pt x="430" y="161"/>
                      <a:pt x="353" y="176"/>
                      <a:pt x="306" y="177"/>
                    </a:cubicBezTo>
                    <a:cubicBezTo>
                      <a:pt x="259" y="178"/>
                      <a:pt x="223" y="169"/>
                      <a:pt x="189" y="153"/>
                    </a:cubicBezTo>
                    <a:cubicBezTo>
                      <a:pt x="155" y="137"/>
                      <a:pt x="118" y="101"/>
                      <a:pt x="99" y="78"/>
                    </a:cubicBezTo>
                    <a:cubicBezTo>
                      <a:pt x="80" y="55"/>
                      <a:pt x="87" y="28"/>
                      <a:pt x="77" y="16"/>
                    </a:cubicBezTo>
                    <a:cubicBezTo>
                      <a:pt x="67" y="4"/>
                      <a:pt x="49" y="0"/>
                      <a:pt x="37" y="4"/>
                    </a:cubicBezTo>
                    <a:cubicBezTo>
                      <a:pt x="23" y="9"/>
                      <a:pt x="0" y="29"/>
                      <a:pt x="1" y="44"/>
                    </a:cubicBezTo>
                    <a:cubicBezTo>
                      <a:pt x="1" y="59"/>
                      <a:pt x="21" y="82"/>
                      <a:pt x="40" y="96"/>
                    </a:cubicBezTo>
                    <a:close/>
                  </a:path>
                </a:pathLst>
              </a:custGeom>
              <a:gradFill rotWithShape="1">
                <a:gsLst>
                  <a:gs pos="0">
                    <a:schemeClr val="accent1"/>
                  </a:gs>
                  <a:gs pos="100000">
                    <a:schemeClr val="bg2"/>
                  </a:gs>
                </a:gsLst>
                <a:lin ang="5400000" scaled="1"/>
              </a:gradFill>
              <a:ln w="9525">
                <a:solidFill>
                  <a:srgbClr val="6D5B68"/>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50" name="Freeform 740"/>
              <p:cNvSpPr>
                <a:spLocks/>
              </p:cNvSpPr>
              <p:nvPr/>
            </p:nvSpPr>
            <p:spPr bwMode="auto">
              <a:xfrm>
                <a:off x="2690" y="2263"/>
                <a:ext cx="446" cy="154"/>
              </a:xfrm>
              <a:custGeom>
                <a:avLst/>
                <a:gdLst>
                  <a:gd name="T0" fmla="*/ 54 w 446"/>
                  <a:gd name="T1" fmla="*/ 85 h 154"/>
                  <a:gd name="T2" fmla="*/ 103 w 446"/>
                  <a:gd name="T3" fmla="*/ 128 h 154"/>
                  <a:gd name="T4" fmla="*/ 160 w 446"/>
                  <a:gd name="T5" fmla="*/ 149 h 154"/>
                  <a:gd name="T6" fmla="*/ 223 w 446"/>
                  <a:gd name="T7" fmla="*/ 152 h 154"/>
                  <a:gd name="T8" fmla="*/ 322 w 446"/>
                  <a:gd name="T9" fmla="*/ 137 h 154"/>
                  <a:gd name="T10" fmla="*/ 392 w 446"/>
                  <a:gd name="T11" fmla="*/ 101 h 154"/>
                  <a:gd name="T12" fmla="*/ 441 w 446"/>
                  <a:gd name="T13" fmla="*/ 64 h 154"/>
                  <a:gd name="T14" fmla="*/ 424 w 446"/>
                  <a:gd name="T15" fmla="*/ 15 h 154"/>
                  <a:gd name="T16" fmla="*/ 375 w 446"/>
                  <a:gd name="T17" fmla="*/ 25 h 154"/>
                  <a:gd name="T18" fmla="*/ 349 w 446"/>
                  <a:gd name="T19" fmla="*/ 89 h 154"/>
                  <a:gd name="T20" fmla="*/ 259 w 446"/>
                  <a:gd name="T21" fmla="*/ 122 h 154"/>
                  <a:gd name="T22" fmla="*/ 175 w 446"/>
                  <a:gd name="T23" fmla="*/ 122 h 154"/>
                  <a:gd name="T24" fmla="*/ 121 w 446"/>
                  <a:gd name="T25" fmla="*/ 95 h 154"/>
                  <a:gd name="T26" fmla="*/ 85 w 446"/>
                  <a:gd name="T27" fmla="*/ 48 h 154"/>
                  <a:gd name="T28" fmla="*/ 70 w 446"/>
                  <a:gd name="T29" fmla="*/ 7 h 154"/>
                  <a:gd name="T30" fmla="*/ 27 w 446"/>
                  <a:gd name="T31" fmla="*/ 10 h 154"/>
                  <a:gd name="T32" fmla="*/ 5 w 446"/>
                  <a:gd name="T33" fmla="*/ 47 h 154"/>
                  <a:gd name="T34" fmla="*/ 54 w 446"/>
                  <a:gd name="T35" fmla="*/ 85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46" h="154">
                    <a:moveTo>
                      <a:pt x="54" y="85"/>
                    </a:moveTo>
                    <a:cubicBezTo>
                      <a:pt x="70" y="98"/>
                      <a:pt x="85" y="117"/>
                      <a:pt x="103" y="128"/>
                    </a:cubicBezTo>
                    <a:cubicBezTo>
                      <a:pt x="121" y="139"/>
                      <a:pt x="140" y="145"/>
                      <a:pt x="160" y="149"/>
                    </a:cubicBezTo>
                    <a:cubicBezTo>
                      <a:pt x="180" y="153"/>
                      <a:pt x="196" y="154"/>
                      <a:pt x="223" y="152"/>
                    </a:cubicBezTo>
                    <a:cubicBezTo>
                      <a:pt x="250" y="150"/>
                      <a:pt x="294" y="145"/>
                      <a:pt x="322" y="137"/>
                    </a:cubicBezTo>
                    <a:cubicBezTo>
                      <a:pt x="350" y="129"/>
                      <a:pt x="372" y="113"/>
                      <a:pt x="392" y="101"/>
                    </a:cubicBezTo>
                    <a:cubicBezTo>
                      <a:pt x="412" y="89"/>
                      <a:pt x="436" y="79"/>
                      <a:pt x="441" y="64"/>
                    </a:cubicBezTo>
                    <a:cubicBezTo>
                      <a:pt x="446" y="49"/>
                      <a:pt x="435" y="22"/>
                      <a:pt x="424" y="15"/>
                    </a:cubicBezTo>
                    <a:cubicBezTo>
                      <a:pt x="413" y="8"/>
                      <a:pt x="388" y="13"/>
                      <a:pt x="375" y="25"/>
                    </a:cubicBezTo>
                    <a:cubicBezTo>
                      <a:pt x="362" y="37"/>
                      <a:pt x="368" y="73"/>
                      <a:pt x="349" y="89"/>
                    </a:cubicBezTo>
                    <a:cubicBezTo>
                      <a:pt x="330" y="105"/>
                      <a:pt x="288" y="117"/>
                      <a:pt x="259" y="122"/>
                    </a:cubicBezTo>
                    <a:cubicBezTo>
                      <a:pt x="230" y="127"/>
                      <a:pt x="198" y="127"/>
                      <a:pt x="175" y="122"/>
                    </a:cubicBezTo>
                    <a:cubicBezTo>
                      <a:pt x="152" y="117"/>
                      <a:pt x="136" y="107"/>
                      <a:pt x="121" y="95"/>
                    </a:cubicBezTo>
                    <a:cubicBezTo>
                      <a:pt x="106" y="83"/>
                      <a:pt x="93" y="63"/>
                      <a:pt x="85" y="48"/>
                    </a:cubicBezTo>
                    <a:cubicBezTo>
                      <a:pt x="77" y="33"/>
                      <a:pt x="79" y="13"/>
                      <a:pt x="70" y="7"/>
                    </a:cubicBezTo>
                    <a:cubicBezTo>
                      <a:pt x="60" y="0"/>
                      <a:pt x="38" y="3"/>
                      <a:pt x="27" y="10"/>
                    </a:cubicBezTo>
                    <a:cubicBezTo>
                      <a:pt x="15" y="16"/>
                      <a:pt x="0" y="35"/>
                      <a:pt x="5" y="47"/>
                    </a:cubicBezTo>
                    <a:cubicBezTo>
                      <a:pt x="9" y="59"/>
                      <a:pt x="37" y="75"/>
                      <a:pt x="54" y="85"/>
                    </a:cubicBezTo>
                    <a:close/>
                  </a:path>
                </a:pathLst>
              </a:custGeom>
              <a:solidFill>
                <a:schemeClr val="accent1"/>
              </a:solidFill>
              <a:ln w="9525">
                <a:solidFill>
                  <a:srgbClr val="8C7485"/>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51" name="Freeform 741"/>
              <p:cNvSpPr>
                <a:spLocks/>
              </p:cNvSpPr>
              <p:nvPr/>
            </p:nvSpPr>
            <p:spPr bwMode="auto">
              <a:xfrm>
                <a:off x="2781" y="2221"/>
                <a:ext cx="264" cy="132"/>
              </a:xfrm>
              <a:custGeom>
                <a:avLst/>
                <a:gdLst>
                  <a:gd name="T0" fmla="*/ 54 w 264"/>
                  <a:gd name="T1" fmla="*/ 100 h 132"/>
                  <a:gd name="T2" fmla="*/ 87 w 264"/>
                  <a:gd name="T3" fmla="*/ 125 h 132"/>
                  <a:gd name="T4" fmla="*/ 126 w 264"/>
                  <a:gd name="T5" fmla="*/ 131 h 132"/>
                  <a:gd name="T6" fmla="*/ 171 w 264"/>
                  <a:gd name="T7" fmla="*/ 125 h 132"/>
                  <a:gd name="T8" fmla="*/ 228 w 264"/>
                  <a:gd name="T9" fmla="*/ 88 h 132"/>
                  <a:gd name="T10" fmla="*/ 256 w 264"/>
                  <a:gd name="T11" fmla="*/ 66 h 132"/>
                  <a:gd name="T12" fmla="*/ 255 w 264"/>
                  <a:gd name="T13" fmla="*/ 8 h 132"/>
                  <a:gd name="T14" fmla="*/ 201 w 264"/>
                  <a:gd name="T15" fmla="*/ 17 h 132"/>
                  <a:gd name="T16" fmla="*/ 198 w 264"/>
                  <a:gd name="T17" fmla="*/ 72 h 132"/>
                  <a:gd name="T18" fmla="*/ 171 w 264"/>
                  <a:gd name="T19" fmla="*/ 101 h 132"/>
                  <a:gd name="T20" fmla="*/ 117 w 264"/>
                  <a:gd name="T21" fmla="*/ 107 h 132"/>
                  <a:gd name="T22" fmla="*/ 69 w 264"/>
                  <a:gd name="T23" fmla="*/ 82 h 132"/>
                  <a:gd name="T24" fmla="*/ 66 w 264"/>
                  <a:gd name="T25" fmla="*/ 26 h 132"/>
                  <a:gd name="T26" fmla="*/ 9 w 264"/>
                  <a:gd name="T27" fmla="*/ 17 h 132"/>
                  <a:gd name="T28" fmla="*/ 12 w 264"/>
                  <a:gd name="T29" fmla="*/ 81 h 132"/>
                  <a:gd name="T30" fmla="*/ 54 w 264"/>
                  <a:gd name="T31" fmla="*/ 10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4" h="132">
                    <a:moveTo>
                      <a:pt x="54" y="100"/>
                    </a:moveTo>
                    <a:cubicBezTo>
                      <a:pt x="66" y="107"/>
                      <a:pt x="75" y="120"/>
                      <a:pt x="87" y="125"/>
                    </a:cubicBezTo>
                    <a:cubicBezTo>
                      <a:pt x="99" y="130"/>
                      <a:pt x="112" y="131"/>
                      <a:pt x="126" y="131"/>
                    </a:cubicBezTo>
                    <a:cubicBezTo>
                      <a:pt x="140" y="131"/>
                      <a:pt x="154" y="132"/>
                      <a:pt x="171" y="125"/>
                    </a:cubicBezTo>
                    <a:cubicBezTo>
                      <a:pt x="188" y="118"/>
                      <a:pt x="214" y="98"/>
                      <a:pt x="228" y="88"/>
                    </a:cubicBezTo>
                    <a:cubicBezTo>
                      <a:pt x="242" y="78"/>
                      <a:pt x="251" y="79"/>
                      <a:pt x="256" y="66"/>
                    </a:cubicBezTo>
                    <a:cubicBezTo>
                      <a:pt x="261" y="53"/>
                      <a:pt x="264" y="16"/>
                      <a:pt x="255" y="8"/>
                    </a:cubicBezTo>
                    <a:cubicBezTo>
                      <a:pt x="246" y="0"/>
                      <a:pt x="210" y="6"/>
                      <a:pt x="201" y="17"/>
                    </a:cubicBezTo>
                    <a:cubicBezTo>
                      <a:pt x="192" y="28"/>
                      <a:pt x="203" y="58"/>
                      <a:pt x="198" y="72"/>
                    </a:cubicBezTo>
                    <a:cubicBezTo>
                      <a:pt x="193" y="86"/>
                      <a:pt x="184" y="95"/>
                      <a:pt x="171" y="101"/>
                    </a:cubicBezTo>
                    <a:cubicBezTo>
                      <a:pt x="158" y="107"/>
                      <a:pt x="134" y="110"/>
                      <a:pt x="117" y="107"/>
                    </a:cubicBezTo>
                    <a:cubicBezTo>
                      <a:pt x="100" y="104"/>
                      <a:pt x="77" y="95"/>
                      <a:pt x="69" y="82"/>
                    </a:cubicBezTo>
                    <a:cubicBezTo>
                      <a:pt x="61" y="69"/>
                      <a:pt x="76" y="37"/>
                      <a:pt x="66" y="26"/>
                    </a:cubicBezTo>
                    <a:cubicBezTo>
                      <a:pt x="56" y="15"/>
                      <a:pt x="18" y="8"/>
                      <a:pt x="9" y="17"/>
                    </a:cubicBezTo>
                    <a:cubicBezTo>
                      <a:pt x="0" y="26"/>
                      <a:pt x="5" y="67"/>
                      <a:pt x="12" y="81"/>
                    </a:cubicBezTo>
                    <a:cubicBezTo>
                      <a:pt x="19" y="95"/>
                      <a:pt x="46" y="96"/>
                      <a:pt x="54" y="100"/>
                    </a:cubicBezTo>
                    <a:close/>
                  </a:path>
                </a:pathLst>
              </a:custGeom>
              <a:solidFill>
                <a:schemeClr val="accent1"/>
              </a:solidFill>
              <a:ln w="9525">
                <a:solidFill>
                  <a:srgbClr val="8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52" name="Freeform 742"/>
              <p:cNvSpPr>
                <a:spLocks/>
              </p:cNvSpPr>
              <p:nvPr/>
            </p:nvSpPr>
            <p:spPr bwMode="auto">
              <a:xfrm>
                <a:off x="2720" y="2111"/>
                <a:ext cx="107" cy="125"/>
              </a:xfrm>
              <a:custGeom>
                <a:avLst/>
                <a:gdLst>
                  <a:gd name="T0" fmla="*/ 43 w 107"/>
                  <a:gd name="T1" fmla="*/ 121 h 125"/>
                  <a:gd name="T2" fmla="*/ 103 w 107"/>
                  <a:gd name="T3" fmla="*/ 88 h 125"/>
                  <a:gd name="T4" fmla="*/ 70 w 107"/>
                  <a:gd name="T5" fmla="*/ 4 h 125"/>
                  <a:gd name="T6" fmla="*/ 4 w 107"/>
                  <a:gd name="T7" fmla="*/ 61 h 125"/>
                  <a:gd name="T8" fmla="*/ 43 w 107"/>
                  <a:gd name="T9" fmla="*/ 121 h 125"/>
                </a:gdLst>
                <a:ahLst/>
                <a:cxnLst>
                  <a:cxn ang="0">
                    <a:pos x="T0" y="T1"/>
                  </a:cxn>
                  <a:cxn ang="0">
                    <a:pos x="T2" y="T3"/>
                  </a:cxn>
                  <a:cxn ang="0">
                    <a:pos x="T4" y="T5"/>
                  </a:cxn>
                  <a:cxn ang="0">
                    <a:pos x="T6" y="T7"/>
                  </a:cxn>
                  <a:cxn ang="0">
                    <a:pos x="T8" y="T9"/>
                  </a:cxn>
                </a:cxnLst>
                <a:rect l="0" t="0" r="r" b="b"/>
                <a:pathLst>
                  <a:path w="107" h="125">
                    <a:moveTo>
                      <a:pt x="43" y="121"/>
                    </a:moveTo>
                    <a:cubicBezTo>
                      <a:pt x="59" y="125"/>
                      <a:pt x="99" y="107"/>
                      <a:pt x="103" y="88"/>
                    </a:cubicBezTo>
                    <a:cubicBezTo>
                      <a:pt x="107" y="70"/>
                      <a:pt x="86" y="8"/>
                      <a:pt x="70" y="4"/>
                    </a:cubicBezTo>
                    <a:cubicBezTo>
                      <a:pt x="54" y="0"/>
                      <a:pt x="8" y="42"/>
                      <a:pt x="4" y="61"/>
                    </a:cubicBezTo>
                    <a:cubicBezTo>
                      <a:pt x="0" y="80"/>
                      <a:pt x="27" y="117"/>
                      <a:pt x="43" y="121"/>
                    </a:cubicBezTo>
                    <a:close/>
                  </a:path>
                </a:pathLst>
              </a:custGeom>
              <a:solidFill>
                <a:schemeClr val="accent1"/>
              </a:solidFill>
              <a:ln w="19050" cmpd="sng">
                <a:solidFill>
                  <a:srgbClr val="BB8747"/>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53" name="Freeform 743"/>
              <p:cNvSpPr>
                <a:spLocks/>
              </p:cNvSpPr>
              <p:nvPr/>
            </p:nvSpPr>
            <p:spPr bwMode="auto">
              <a:xfrm rot="14664359">
                <a:off x="3011" y="2135"/>
                <a:ext cx="58" cy="66"/>
              </a:xfrm>
              <a:custGeom>
                <a:avLst/>
                <a:gdLst>
                  <a:gd name="T0" fmla="*/ 46 w 58"/>
                  <a:gd name="T1" fmla="*/ 9 h 66"/>
                  <a:gd name="T2" fmla="*/ 14 w 58"/>
                  <a:gd name="T3" fmla="*/ 9 h 66"/>
                  <a:gd name="T4" fmla="*/ 6 w 58"/>
                  <a:gd name="T5" fmla="*/ 49 h 66"/>
                  <a:gd name="T6" fmla="*/ 50 w 58"/>
                  <a:gd name="T7" fmla="*/ 61 h 66"/>
                  <a:gd name="T8" fmla="*/ 46 w 58"/>
                  <a:gd name="T9" fmla="*/ 9 h 66"/>
                </a:gdLst>
                <a:ahLst/>
                <a:cxnLst>
                  <a:cxn ang="0">
                    <a:pos x="T0" y="T1"/>
                  </a:cxn>
                  <a:cxn ang="0">
                    <a:pos x="T2" y="T3"/>
                  </a:cxn>
                  <a:cxn ang="0">
                    <a:pos x="T4" y="T5"/>
                  </a:cxn>
                  <a:cxn ang="0">
                    <a:pos x="T6" y="T7"/>
                  </a:cxn>
                  <a:cxn ang="0">
                    <a:pos x="T8" y="T9"/>
                  </a:cxn>
                </a:cxnLst>
                <a:rect l="0" t="0" r="r" b="b"/>
                <a:pathLst>
                  <a:path w="58" h="66">
                    <a:moveTo>
                      <a:pt x="46" y="9"/>
                    </a:moveTo>
                    <a:cubicBezTo>
                      <a:pt x="40" y="0"/>
                      <a:pt x="21" y="2"/>
                      <a:pt x="14" y="9"/>
                    </a:cubicBezTo>
                    <a:cubicBezTo>
                      <a:pt x="7" y="16"/>
                      <a:pt x="0" y="40"/>
                      <a:pt x="6" y="49"/>
                    </a:cubicBezTo>
                    <a:cubicBezTo>
                      <a:pt x="12" y="58"/>
                      <a:pt x="42" y="66"/>
                      <a:pt x="50" y="61"/>
                    </a:cubicBezTo>
                    <a:cubicBezTo>
                      <a:pt x="58" y="56"/>
                      <a:pt x="52" y="18"/>
                      <a:pt x="46" y="9"/>
                    </a:cubicBezTo>
                    <a:close/>
                  </a:path>
                </a:pathLst>
              </a:custGeom>
              <a:solidFill>
                <a:schemeClr val="accent1"/>
              </a:solidFill>
              <a:ln w="19050" cmpd="sng">
                <a:solidFill>
                  <a:srgbClr val="BB8747"/>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54" name="Freeform 744"/>
              <p:cNvSpPr>
                <a:spLocks/>
              </p:cNvSpPr>
              <p:nvPr/>
            </p:nvSpPr>
            <p:spPr bwMode="auto">
              <a:xfrm rot="14664359">
                <a:off x="3102" y="2167"/>
                <a:ext cx="78" cy="94"/>
              </a:xfrm>
              <a:custGeom>
                <a:avLst/>
                <a:gdLst>
                  <a:gd name="T0" fmla="*/ 41 w 78"/>
                  <a:gd name="T1" fmla="*/ 1 h 94"/>
                  <a:gd name="T2" fmla="*/ 1 w 78"/>
                  <a:gd name="T3" fmla="*/ 45 h 94"/>
                  <a:gd name="T4" fmla="*/ 45 w 78"/>
                  <a:gd name="T5" fmla="*/ 93 h 94"/>
                  <a:gd name="T6" fmla="*/ 77 w 78"/>
                  <a:gd name="T7" fmla="*/ 49 h 94"/>
                  <a:gd name="T8" fmla="*/ 41 w 78"/>
                  <a:gd name="T9" fmla="*/ 1 h 94"/>
                </a:gdLst>
                <a:ahLst/>
                <a:cxnLst>
                  <a:cxn ang="0">
                    <a:pos x="T0" y="T1"/>
                  </a:cxn>
                  <a:cxn ang="0">
                    <a:pos x="T2" y="T3"/>
                  </a:cxn>
                  <a:cxn ang="0">
                    <a:pos x="T4" y="T5"/>
                  </a:cxn>
                  <a:cxn ang="0">
                    <a:pos x="T6" y="T7"/>
                  </a:cxn>
                  <a:cxn ang="0">
                    <a:pos x="T8" y="T9"/>
                  </a:cxn>
                </a:cxnLst>
                <a:rect l="0" t="0" r="r" b="b"/>
                <a:pathLst>
                  <a:path w="78" h="94">
                    <a:moveTo>
                      <a:pt x="41" y="1"/>
                    </a:moveTo>
                    <a:cubicBezTo>
                      <a:pt x="28" y="0"/>
                      <a:pt x="0" y="30"/>
                      <a:pt x="1" y="45"/>
                    </a:cubicBezTo>
                    <a:cubicBezTo>
                      <a:pt x="2" y="60"/>
                      <a:pt x="32" y="92"/>
                      <a:pt x="45" y="93"/>
                    </a:cubicBezTo>
                    <a:cubicBezTo>
                      <a:pt x="58" y="94"/>
                      <a:pt x="78" y="64"/>
                      <a:pt x="77" y="49"/>
                    </a:cubicBezTo>
                    <a:cubicBezTo>
                      <a:pt x="76" y="34"/>
                      <a:pt x="54" y="2"/>
                      <a:pt x="41" y="1"/>
                    </a:cubicBezTo>
                    <a:close/>
                  </a:path>
                </a:pathLst>
              </a:cu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55" name="Freeform 745"/>
              <p:cNvSpPr>
                <a:spLocks/>
              </p:cNvSpPr>
              <p:nvPr/>
            </p:nvSpPr>
            <p:spPr bwMode="auto">
              <a:xfrm rot="14664359">
                <a:off x="2889" y="2213"/>
                <a:ext cx="36" cy="33"/>
              </a:xfrm>
              <a:custGeom>
                <a:avLst/>
                <a:gdLst>
                  <a:gd name="T0" fmla="*/ 5 w 36"/>
                  <a:gd name="T1" fmla="*/ 0 h 33"/>
                  <a:gd name="T2" fmla="*/ 5 w 36"/>
                  <a:gd name="T3" fmla="*/ 28 h 33"/>
                  <a:gd name="T4" fmla="*/ 33 w 36"/>
                  <a:gd name="T5" fmla="*/ 28 h 33"/>
                  <a:gd name="T6" fmla="*/ 24 w 36"/>
                  <a:gd name="T7" fmla="*/ 6 h 33"/>
                  <a:gd name="T8" fmla="*/ 5 w 36"/>
                  <a:gd name="T9" fmla="*/ 0 h 33"/>
                </a:gdLst>
                <a:ahLst/>
                <a:cxnLst>
                  <a:cxn ang="0">
                    <a:pos x="T0" y="T1"/>
                  </a:cxn>
                  <a:cxn ang="0">
                    <a:pos x="T2" y="T3"/>
                  </a:cxn>
                  <a:cxn ang="0">
                    <a:pos x="T4" y="T5"/>
                  </a:cxn>
                  <a:cxn ang="0">
                    <a:pos x="T6" y="T7"/>
                  </a:cxn>
                  <a:cxn ang="0">
                    <a:pos x="T8" y="T9"/>
                  </a:cxn>
                </a:cxnLst>
                <a:rect l="0" t="0" r="r" b="b"/>
                <a:pathLst>
                  <a:path w="36" h="33">
                    <a:moveTo>
                      <a:pt x="5" y="0"/>
                    </a:moveTo>
                    <a:cubicBezTo>
                      <a:pt x="2" y="3"/>
                      <a:pt x="0" y="23"/>
                      <a:pt x="5" y="28"/>
                    </a:cubicBezTo>
                    <a:cubicBezTo>
                      <a:pt x="10" y="33"/>
                      <a:pt x="30" y="32"/>
                      <a:pt x="33" y="28"/>
                    </a:cubicBezTo>
                    <a:cubicBezTo>
                      <a:pt x="36" y="24"/>
                      <a:pt x="29" y="11"/>
                      <a:pt x="24" y="6"/>
                    </a:cubicBezTo>
                    <a:cubicBezTo>
                      <a:pt x="19" y="1"/>
                      <a:pt x="9" y="1"/>
                      <a:pt x="5" y="0"/>
                    </a:cubicBezTo>
                    <a:close/>
                  </a:path>
                </a:pathLst>
              </a:cu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56" name="Freeform 746"/>
              <p:cNvSpPr>
                <a:spLocks/>
              </p:cNvSpPr>
              <p:nvPr/>
            </p:nvSpPr>
            <p:spPr bwMode="auto">
              <a:xfrm rot="14664359">
                <a:off x="2556" y="2167"/>
                <a:ext cx="74" cy="79"/>
              </a:xfrm>
              <a:custGeom>
                <a:avLst/>
                <a:gdLst>
                  <a:gd name="T0" fmla="*/ 13 w 74"/>
                  <a:gd name="T1" fmla="*/ 9 h 79"/>
                  <a:gd name="T2" fmla="*/ 9 w 74"/>
                  <a:gd name="T3" fmla="*/ 69 h 79"/>
                  <a:gd name="T4" fmla="*/ 65 w 74"/>
                  <a:gd name="T5" fmla="*/ 69 h 79"/>
                  <a:gd name="T6" fmla="*/ 61 w 74"/>
                  <a:gd name="T7" fmla="*/ 13 h 79"/>
                  <a:gd name="T8" fmla="*/ 13 w 74"/>
                  <a:gd name="T9" fmla="*/ 9 h 79"/>
                </a:gdLst>
                <a:ahLst/>
                <a:cxnLst>
                  <a:cxn ang="0">
                    <a:pos x="T0" y="T1"/>
                  </a:cxn>
                  <a:cxn ang="0">
                    <a:pos x="T2" y="T3"/>
                  </a:cxn>
                  <a:cxn ang="0">
                    <a:pos x="T4" y="T5"/>
                  </a:cxn>
                  <a:cxn ang="0">
                    <a:pos x="T6" y="T7"/>
                  </a:cxn>
                  <a:cxn ang="0">
                    <a:pos x="T8" y="T9"/>
                  </a:cxn>
                </a:cxnLst>
                <a:rect l="0" t="0" r="r" b="b"/>
                <a:pathLst>
                  <a:path w="74" h="79">
                    <a:moveTo>
                      <a:pt x="13" y="9"/>
                    </a:moveTo>
                    <a:cubicBezTo>
                      <a:pt x="4" y="18"/>
                      <a:pt x="0" y="59"/>
                      <a:pt x="9" y="69"/>
                    </a:cubicBezTo>
                    <a:cubicBezTo>
                      <a:pt x="18" y="79"/>
                      <a:pt x="56" y="78"/>
                      <a:pt x="65" y="69"/>
                    </a:cubicBezTo>
                    <a:cubicBezTo>
                      <a:pt x="74" y="60"/>
                      <a:pt x="67" y="24"/>
                      <a:pt x="61" y="13"/>
                    </a:cubicBezTo>
                    <a:cubicBezTo>
                      <a:pt x="55" y="2"/>
                      <a:pt x="22" y="0"/>
                      <a:pt x="13" y="9"/>
                    </a:cubicBezTo>
                    <a:close/>
                  </a:path>
                </a:pathLst>
              </a:custGeom>
              <a:solidFill>
                <a:schemeClr val="accent1"/>
              </a:solidFill>
              <a:ln w="19050" cmpd="sng">
                <a:solidFill>
                  <a:srgbClr val="BB8747"/>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57" name="Freeform 747"/>
              <p:cNvSpPr>
                <a:spLocks/>
              </p:cNvSpPr>
              <p:nvPr/>
            </p:nvSpPr>
            <p:spPr bwMode="auto">
              <a:xfrm>
                <a:off x="2923" y="2034"/>
                <a:ext cx="135" cy="117"/>
              </a:xfrm>
              <a:custGeom>
                <a:avLst/>
                <a:gdLst>
                  <a:gd name="T0" fmla="*/ 46 w 135"/>
                  <a:gd name="T1" fmla="*/ 112 h 117"/>
                  <a:gd name="T2" fmla="*/ 130 w 135"/>
                  <a:gd name="T3" fmla="*/ 76 h 117"/>
                  <a:gd name="T4" fmla="*/ 76 w 135"/>
                  <a:gd name="T5" fmla="*/ 7 h 117"/>
                  <a:gd name="T6" fmla="*/ 10 w 135"/>
                  <a:gd name="T7" fmla="*/ 37 h 117"/>
                  <a:gd name="T8" fmla="*/ 13 w 135"/>
                  <a:gd name="T9" fmla="*/ 40 h 117"/>
                  <a:gd name="T10" fmla="*/ 46 w 135"/>
                  <a:gd name="T11" fmla="*/ 112 h 117"/>
                </a:gdLst>
                <a:ahLst/>
                <a:cxnLst>
                  <a:cxn ang="0">
                    <a:pos x="T0" y="T1"/>
                  </a:cxn>
                  <a:cxn ang="0">
                    <a:pos x="T2" y="T3"/>
                  </a:cxn>
                  <a:cxn ang="0">
                    <a:pos x="T4" y="T5"/>
                  </a:cxn>
                  <a:cxn ang="0">
                    <a:pos x="T6" y="T7"/>
                  </a:cxn>
                  <a:cxn ang="0">
                    <a:pos x="T8" y="T9"/>
                  </a:cxn>
                  <a:cxn ang="0">
                    <a:pos x="T10" y="T11"/>
                  </a:cxn>
                </a:cxnLst>
                <a:rect l="0" t="0" r="r" b="b"/>
                <a:pathLst>
                  <a:path w="135" h="117">
                    <a:moveTo>
                      <a:pt x="46" y="112"/>
                    </a:moveTo>
                    <a:cubicBezTo>
                      <a:pt x="61" y="117"/>
                      <a:pt x="125" y="93"/>
                      <a:pt x="130" y="76"/>
                    </a:cubicBezTo>
                    <a:cubicBezTo>
                      <a:pt x="135" y="59"/>
                      <a:pt x="96" y="14"/>
                      <a:pt x="76" y="7"/>
                    </a:cubicBezTo>
                    <a:cubicBezTo>
                      <a:pt x="56" y="0"/>
                      <a:pt x="20" y="32"/>
                      <a:pt x="10" y="37"/>
                    </a:cubicBezTo>
                    <a:cubicBezTo>
                      <a:pt x="0" y="42"/>
                      <a:pt x="7" y="27"/>
                      <a:pt x="13" y="40"/>
                    </a:cubicBezTo>
                    <a:cubicBezTo>
                      <a:pt x="19" y="53"/>
                      <a:pt x="39" y="97"/>
                      <a:pt x="46" y="112"/>
                    </a:cubicBezTo>
                    <a:close/>
                  </a:path>
                </a:pathLst>
              </a:custGeom>
              <a:solidFill>
                <a:schemeClr val="accent1"/>
              </a:solidFill>
              <a:ln w="19050" cmpd="sng">
                <a:solidFill>
                  <a:srgbClr val="BB8747"/>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58" name="Freeform 748"/>
              <p:cNvSpPr>
                <a:spLocks/>
              </p:cNvSpPr>
              <p:nvPr/>
            </p:nvSpPr>
            <p:spPr bwMode="auto">
              <a:xfrm rot="14664359">
                <a:off x="3169" y="2557"/>
                <a:ext cx="74" cy="79"/>
              </a:xfrm>
              <a:custGeom>
                <a:avLst/>
                <a:gdLst>
                  <a:gd name="T0" fmla="*/ 13 w 74"/>
                  <a:gd name="T1" fmla="*/ 9 h 79"/>
                  <a:gd name="T2" fmla="*/ 9 w 74"/>
                  <a:gd name="T3" fmla="*/ 69 h 79"/>
                  <a:gd name="T4" fmla="*/ 65 w 74"/>
                  <a:gd name="T5" fmla="*/ 69 h 79"/>
                  <a:gd name="T6" fmla="*/ 61 w 74"/>
                  <a:gd name="T7" fmla="*/ 13 h 79"/>
                  <a:gd name="T8" fmla="*/ 13 w 74"/>
                  <a:gd name="T9" fmla="*/ 9 h 79"/>
                </a:gdLst>
                <a:ahLst/>
                <a:cxnLst>
                  <a:cxn ang="0">
                    <a:pos x="T0" y="T1"/>
                  </a:cxn>
                  <a:cxn ang="0">
                    <a:pos x="T2" y="T3"/>
                  </a:cxn>
                  <a:cxn ang="0">
                    <a:pos x="T4" y="T5"/>
                  </a:cxn>
                  <a:cxn ang="0">
                    <a:pos x="T6" y="T7"/>
                  </a:cxn>
                  <a:cxn ang="0">
                    <a:pos x="T8" y="T9"/>
                  </a:cxn>
                </a:cxnLst>
                <a:rect l="0" t="0" r="r" b="b"/>
                <a:pathLst>
                  <a:path w="74" h="79">
                    <a:moveTo>
                      <a:pt x="13" y="9"/>
                    </a:moveTo>
                    <a:cubicBezTo>
                      <a:pt x="4" y="18"/>
                      <a:pt x="0" y="59"/>
                      <a:pt x="9" y="69"/>
                    </a:cubicBezTo>
                    <a:cubicBezTo>
                      <a:pt x="18" y="79"/>
                      <a:pt x="56" y="78"/>
                      <a:pt x="65" y="69"/>
                    </a:cubicBezTo>
                    <a:cubicBezTo>
                      <a:pt x="74" y="60"/>
                      <a:pt x="67" y="24"/>
                      <a:pt x="61" y="13"/>
                    </a:cubicBezTo>
                    <a:cubicBezTo>
                      <a:pt x="55" y="2"/>
                      <a:pt x="22" y="0"/>
                      <a:pt x="13" y="9"/>
                    </a:cubicBezTo>
                    <a:close/>
                  </a:path>
                </a:pathLst>
              </a:cu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59" name="Freeform 749"/>
              <p:cNvSpPr>
                <a:spLocks/>
              </p:cNvSpPr>
              <p:nvPr/>
            </p:nvSpPr>
            <p:spPr bwMode="auto">
              <a:xfrm rot="14664359">
                <a:off x="2729" y="2557"/>
                <a:ext cx="74" cy="79"/>
              </a:xfrm>
              <a:custGeom>
                <a:avLst/>
                <a:gdLst>
                  <a:gd name="T0" fmla="*/ 13 w 74"/>
                  <a:gd name="T1" fmla="*/ 9 h 79"/>
                  <a:gd name="T2" fmla="*/ 9 w 74"/>
                  <a:gd name="T3" fmla="*/ 69 h 79"/>
                  <a:gd name="T4" fmla="*/ 65 w 74"/>
                  <a:gd name="T5" fmla="*/ 69 h 79"/>
                  <a:gd name="T6" fmla="*/ 61 w 74"/>
                  <a:gd name="T7" fmla="*/ 13 h 79"/>
                  <a:gd name="T8" fmla="*/ 13 w 74"/>
                  <a:gd name="T9" fmla="*/ 9 h 79"/>
                </a:gdLst>
                <a:ahLst/>
                <a:cxnLst>
                  <a:cxn ang="0">
                    <a:pos x="T0" y="T1"/>
                  </a:cxn>
                  <a:cxn ang="0">
                    <a:pos x="T2" y="T3"/>
                  </a:cxn>
                  <a:cxn ang="0">
                    <a:pos x="T4" y="T5"/>
                  </a:cxn>
                  <a:cxn ang="0">
                    <a:pos x="T6" y="T7"/>
                  </a:cxn>
                  <a:cxn ang="0">
                    <a:pos x="T8" y="T9"/>
                  </a:cxn>
                </a:cxnLst>
                <a:rect l="0" t="0" r="r" b="b"/>
                <a:pathLst>
                  <a:path w="74" h="79">
                    <a:moveTo>
                      <a:pt x="13" y="9"/>
                    </a:moveTo>
                    <a:cubicBezTo>
                      <a:pt x="4" y="18"/>
                      <a:pt x="0" y="59"/>
                      <a:pt x="9" y="69"/>
                    </a:cubicBezTo>
                    <a:cubicBezTo>
                      <a:pt x="18" y="79"/>
                      <a:pt x="56" y="78"/>
                      <a:pt x="65" y="69"/>
                    </a:cubicBezTo>
                    <a:cubicBezTo>
                      <a:pt x="74" y="60"/>
                      <a:pt x="67" y="24"/>
                      <a:pt x="61" y="13"/>
                    </a:cubicBezTo>
                    <a:cubicBezTo>
                      <a:pt x="55" y="2"/>
                      <a:pt x="22" y="0"/>
                      <a:pt x="13" y="9"/>
                    </a:cubicBezTo>
                    <a:close/>
                  </a:path>
                </a:pathLst>
              </a:cu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60" name="Freeform 750"/>
              <p:cNvSpPr>
                <a:spLocks/>
              </p:cNvSpPr>
              <p:nvPr/>
            </p:nvSpPr>
            <p:spPr bwMode="auto">
              <a:xfrm rot="14664359">
                <a:off x="2297" y="2437"/>
                <a:ext cx="74" cy="79"/>
              </a:xfrm>
              <a:custGeom>
                <a:avLst/>
                <a:gdLst>
                  <a:gd name="T0" fmla="*/ 13 w 74"/>
                  <a:gd name="T1" fmla="*/ 9 h 79"/>
                  <a:gd name="T2" fmla="*/ 9 w 74"/>
                  <a:gd name="T3" fmla="*/ 69 h 79"/>
                  <a:gd name="T4" fmla="*/ 65 w 74"/>
                  <a:gd name="T5" fmla="*/ 69 h 79"/>
                  <a:gd name="T6" fmla="*/ 61 w 74"/>
                  <a:gd name="T7" fmla="*/ 13 h 79"/>
                  <a:gd name="T8" fmla="*/ 13 w 74"/>
                  <a:gd name="T9" fmla="*/ 9 h 79"/>
                </a:gdLst>
                <a:ahLst/>
                <a:cxnLst>
                  <a:cxn ang="0">
                    <a:pos x="T0" y="T1"/>
                  </a:cxn>
                  <a:cxn ang="0">
                    <a:pos x="T2" y="T3"/>
                  </a:cxn>
                  <a:cxn ang="0">
                    <a:pos x="T4" y="T5"/>
                  </a:cxn>
                  <a:cxn ang="0">
                    <a:pos x="T6" y="T7"/>
                  </a:cxn>
                  <a:cxn ang="0">
                    <a:pos x="T8" y="T9"/>
                  </a:cxn>
                </a:cxnLst>
                <a:rect l="0" t="0" r="r" b="b"/>
                <a:pathLst>
                  <a:path w="74" h="79">
                    <a:moveTo>
                      <a:pt x="13" y="9"/>
                    </a:moveTo>
                    <a:cubicBezTo>
                      <a:pt x="4" y="18"/>
                      <a:pt x="0" y="59"/>
                      <a:pt x="9" y="69"/>
                    </a:cubicBezTo>
                    <a:cubicBezTo>
                      <a:pt x="18" y="79"/>
                      <a:pt x="56" y="78"/>
                      <a:pt x="65" y="69"/>
                    </a:cubicBezTo>
                    <a:cubicBezTo>
                      <a:pt x="74" y="60"/>
                      <a:pt x="67" y="24"/>
                      <a:pt x="61" y="13"/>
                    </a:cubicBezTo>
                    <a:cubicBezTo>
                      <a:pt x="55" y="2"/>
                      <a:pt x="22" y="0"/>
                      <a:pt x="13" y="9"/>
                    </a:cubicBezTo>
                    <a:close/>
                  </a:path>
                </a:pathLst>
              </a:cu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61" name="Freeform 751"/>
              <p:cNvSpPr>
                <a:spLocks/>
              </p:cNvSpPr>
              <p:nvPr/>
            </p:nvSpPr>
            <p:spPr bwMode="auto">
              <a:xfrm rot="14664359">
                <a:off x="2401" y="2461"/>
                <a:ext cx="74" cy="79"/>
              </a:xfrm>
              <a:custGeom>
                <a:avLst/>
                <a:gdLst>
                  <a:gd name="T0" fmla="*/ 13 w 74"/>
                  <a:gd name="T1" fmla="*/ 9 h 79"/>
                  <a:gd name="T2" fmla="*/ 9 w 74"/>
                  <a:gd name="T3" fmla="*/ 69 h 79"/>
                  <a:gd name="T4" fmla="*/ 65 w 74"/>
                  <a:gd name="T5" fmla="*/ 69 h 79"/>
                  <a:gd name="T6" fmla="*/ 61 w 74"/>
                  <a:gd name="T7" fmla="*/ 13 h 79"/>
                  <a:gd name="T8" fmla="*/ 13 w 74"/>
                  <a:gd name="T9" fmla="*/ 9 h 79"/>
                </a:gdLst>
                <a:ahLst/>
                <a:cxnLst>
                  <a:cxn ang="0">
                    <a:pos x="T0" y="T1"/>
                  </a:cxn>
                  <a:cxn ang="0">
                    <a:pos x="T2" y="T3"/>
                  </a:cxn>
                  <a:cxn ang="0">
                    <a:pos x="T4" y="T5"/>
                  </a:cxn>
                  <a:cxn ang="0">
                    <a:pos x="T6" y="T7"/>
                  </a:cxn>
                  <a:cxn ang="0">
                    <a:pos x="T8" y="T9"/>
                  </a:cxn>
                </a:cxnLst>
                <a:rect l="0" t="0" r="r" b="b"/>
                <a:pathLst>
                  <a:path w="74" h="79">
                    <a:moveTo>
                      <a:pt x="13" y="9"/>
                    </a:moveTo>
                    <a:cubicBezTo>
                      <a:pt x="4" y="18"/>
                      <a:pt x="0" y="59"/>
                      <a:pt x="9" y="69"/>
                    </a:cubicBezTo>
                    <a:cubicBezTo>
                      <a:pt x="18" y="79"/>
                      <a:pt x="56" y="78"/>
                      <a:pt x="65" y="69"/>
                    </a:cubicBezTo>
                    <a:cubicBezTo>
                      <a:pt x="74" y="60"/>
                      <a:pt x="67" y="24"/>
                      <a:pt x="61" y="13"/>
                    </a:cubicBezTo>
                    <a:cubicBezTo>
                      <a:pt x="55" y="2"/>
                      <a:pt x="22" y="0"/>
                      <a:pt x="13" y="9"/>
                    </a:cubicBezTo>
                    <a:close/>
                  </a:path>
                </a:pathLst>
              </a:cu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9" name="Group 756"/>
            <p:cNvGrpSpPr>
              <a:grpSpLocks/>
            </p:cNvGrpSpPr>
            <p:nvPr/>
          </p:nvGrpSpPr>
          <p:grpSpPr bwMode="auto">
            <a:xfrm rot="20316112">
              <a:off x="7445962" y="5589508"/>
              <a:ext cx="631231" cy="355957"/>
              <a:chOff x="2294" y="2034"/>
              <a:chExt cx="1064" cy="600"/>
            </a:xfrm>
          </p:grpSpPr>
          <p:sp>
            <p:nvSpPr>
              <p:cNvPr id="1134" name="Freeform 738"/>
              <p:cNvSpPr>
                <a:spLocks/>
              </p:cNvSpPr>
              <p:nvPr/>
            </p:nvSpPr>
            <p:spPr bwMode="auto">
              <a:xfrm>
                <a:off x="2458" y="2308"/>
                <a:ext cx="900" cy="228"/>
              </a:xfrm>
              <a:custGeom>
                <a:avLst/>
                <a:gdLst>
                  <a:gd name="T0" fmla="*/ 69 w 900"/>
                  <a:gd name="T1" fmla="*/ 149 h 228"/>
                  <a:gd name="T2" fmla="*/ 177 w 900"/>
                  <a:gd name="T3" fmla="*/ 208 h 228"/>
                  <a:gd name="T4" fmla="*/ 318 w 900"/>
                  <a:gd name="T5" fmla="*/ 225 h 228"/>
                  <a:gd name="T6" fmla="*/ 477 w 900"/>
                  <a:gd name="T7" fmla="*/ 224 h 228"/>
                  <a:gd name="T8" fmla="*/ 742 w 900"/>
                  <a:gd name="T9" fmla="*/ 204 h 228"/>
                  <a:gd name="T10" fmla="*/ 883 w 900"/>
                  <a:gd name="T11" fmla="*/ 145 h 228"/>
                  <a:gd name="T12" fmla="*/ 848 w 900"/>
                  <a:gd name="T13" fmla="*/ 73 h 228"/>
                  <a:gd name="T14" fmla="*/ 773 w 900"/>
                  <a:gd name="T15" fmla="*/ 92 h 228"/>
                  <a:gd name="T16" fmla="*/ 675 w 900"/>
                  <a:gd name="T17" fmla="*/ 156 h 228"/>
                  <a:gd name="T18" fmla="*/ 528 w 900"/>
                  <a:gd name="T19" fmla="*/ 191 h 228"/>
                  <a:gd name="T20" fmla="*/ 306 w 900"/>
                  <a:gd name="T21" fmla="*/ 185 h 228"/>
                  <a:gd name="T22" fmla="*/ 152 w 900"/>
                  <a:gd name="T23" fmla="*/ 101 h 228"/>
                  <a:gd name="T24" fmla="*/ 98 w 900"/>
                  <a:gd name="T25" fmla="*/ 25 h 228"/>
                  <a:gd name="T26" fmla="*/ 41 w 900"/>
                  <a:gd name="T27" fmla="*/ 8 h 228"/>
                  <a:gd name="T28" fmla="*/ 4 w 900"/>
                  <a:gd name="T29" fmla="*/ 70 h 228"/>
                  <a:gd name="T30" fmla="*/ 69 w 900"/>
                  <a:gd name="T31" fmla="*/ 149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00" h="228">
                    <a:moveTo>
                      <a:pt x="69" y="149"/>
                    </a:moveTo>
                    <a:cubicBezTo>
                      <a:pt x="98" y="172"/>
                      <a:pt x="136" y="196"/>
                      <a:pt x="177" y="208"/>
                    </a:cubicBezTo>
                    <a:cubicBezTo>
                      <a:pt x="218" y="221"/>
                      <a:pt x="268" y="223"/>
                      <a:pt x="318" y="225"/>
                    </a:cubicBezTo>
                    <a:cubicBezTo>
                      <a:pt x="368" y="228"/>
                      <a:pt x="407" y="228"/>
                      <a:pt x="477" y="224"/>
                    </a:cubicBezTo>
                    <a:cubicBezTo>
                      <a:pt x="548" y="221"/>
                      <a:pt x="675" y="217"/>
                      <a:pt x="742" y="204"/>
                    </a:cubicBezTo>
                    <a:cubicBezTo>
                      <a:pt x="810" y="190"/>
                      <a:pt x="866" y="167"/>
                      <a:pt x="883" y="145"/>
                    </a:cubicBezTo>
                    <a:cubicBezTo>
                      <a:pt x="900" y="124"/>
                      <a:pt x="867" y="82"/>
                      <a:pt x="848" y="73"/>
                    </a:cubicBezTo>
                    <a:cubicBezTo>
                      <a:pt x="830" y="64"/>
                      <a:pt x="802" y="78"/>
                      <a:pt x="773" y="92"/>
                    </a:cubicBezTo>
                    <a:cubicBezTo>
                      <a:pt x="744" y="105"/>
                      <a:pt x="716" y="140"/>
                      <a:pt x="675" y="156"/>
                    </a:cubicBezTo>
                    <a:cubicBezTo>
                      <a:pt x="634" y="172"/>
                      <a:pt x="589" y="186"/>
                      <a:pt x="528" y="191"/>
                    </a:cubicBezTo>
                    <a:cubicBezTo>
                      <a:pt x="467" y="196"/>
                      <a:pt x="368" y="200"/>
                      <a:pt x="306" y="185"/>
                    </a:cubicBezTo>
                    <a:cubicBezTo>
                      <a:pt x="244" y="170"/>
                      <a:pt x="187" y="128"/>
                      <a:pt x="152" y="101"/>
                    </a:cubicBezTo>
                    <a:cubicBezTo>
                      <a:pt x="117" y="74"/>
                      <a:pt x="116" y="40"/>
                      <a:pt x="98" y="25"/>
                    </a:cubicBezTo>
                    <a:cubicBezTo>
                      <a:pt x="79" y="9"/>
                      <a:pt x="56" y="0"/>
                      <a:pt x="41" y="8"/>
                    </a:cubicBezTo>
                    <a:cubicBezTo>
                      <a:pt x="26" y="15"/>
                      <a:pt x="0" y="46"/>
                      <a:pt x="4" y="70"/>
                    </a:cubicBezTo>
                    <a:cubicBezTo>
                      <a:pt x="9" y="93"/>
                      <a:pt x="40" y="127"/>
                      <a:pt x="69" y="149"/>
                    </a:cubicBezTo>
                    <a:close/>
                  </a:path>
                </a:pathLst>
              </a:custGeom>
              <a:gradFill rotWithShape="1">
                <a:gsLst>
                  <a:gs pos="0">
                    <a:srgbClr val="80C5CA"/>
                  </a:gs>
                  <a:gs pos="50000">
                    <a:schemeClr val="bg2"/>
                  </a:gs>
                  <a:gs pos="100000">
                    <a:srgbClr val="80C5CA"/>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35" name="Freeform 739"/>
              <p:cNvSpPr>
                <a:spLocks/>
              </p:cNvSpPr>
              <p:nvPr/>
            </p:nvSpPr>
            <p:spPr bwMode="auto">
              <a:xfrm>
                <a:off x="2586" y="2268"/>
                <a:ext cx="678" cy="206"/>
              </a:xfrm>
              <a:custGeom>
                <a:avLst/>
                <a:gdLst>
                  <a:gd name="T0" fmla="*/ 40 w 678"/>
                  <a:gd name="T1" fmla="*/ 96 h 206"/>
                  <a:gd name="T2" fmla="*/ 102 w 678"/>
                  <a:gd name="T3" fmla="*/ 147 h 206"/>
                  <a:gd name="T4" fmla="*/ 198 w 678"/>
                  <a:gd name="T5" fmla="*/ 190 h 206"/>
                  <a:gd name="T6" fmla="*/ 327 w 678"/>
                  <a:gd name="T7" fmla="*/ 201 h 206"/>
                  <a:gd name="T8" fmla="*/ 528 w 678"/>
                  <a:gd name="T9" fmla="*/ 159 h 206"/>
                  <a:gd name="T10" fmla="*/ 660 w 678"/>
                  <a:gd name="T11" fmla="*/ 99 h 206"/>
                  <a:gd name="T12" fmla="*/ 636 w 678"/>
                  <a:gd name="T13" fmla="*/ 45 h 206"/>
                  <a:gd name="T14" fmla="*/ 543 w 678"/>
                  <a:gd name="T15" fmla="*/ 96 h 206"/>
                  <a:gd name="T16" fmla="*/ 470 w 678"/>
                  <a:gd name="T17" fmla="*/ 148 h 206"/>
                  <a:gd name="T18" fmla="*/ 306 w 678"/>
                  <a:gd name="T19" fmla="*/ 177 h 206"/>
                  <a:gd name="T20" fmla="*/ 189 w 678"/>
                  <a:gd name="T21" fmla="*/ 153 h 206"/>
                  <a:gd name="T22" fmla="*/ 99 w 678"/>
                  <a:gd name="T23" fmla="*/ 78 h 206"/>
                  <a:gd name="T24" fmla="*/ 77 w 678"/>
                  <a:gd name="T25" fmla="*/ 16 h 206"/>
                  <a:gd name="T26" fmla="*/ 37 w 678"/>
                  <a:gd name="T27" fmla="*/ 4 h 206"/>
                  <a:gd name="T28" fmla="*/ 1 w 678"/>
                  <a:gd name="T29" fmla="*/ 44 h 206"/>
                  <a:gd name="T30" fmla="*/ 40 w 678"/>
                  <a:gd name="T31" fmla="*/ 96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78" h="206">
                    <a:moveTo>
                      <a:pt x="40" y="96"/>
                    </a:moveTo>
                    <a:cubicBezTo>
                      <a:pt x="57" y="113"/>
                      <a:pt x="75" y="131"/>
                      <a:pt x="102" y="147"/>
                    </a:cubicBezTo>
                    <a:cubicBezTo>
                      <a:pt x="128" y="163"/>
                      <a:pt x="161" y="181"/>
                      <a:pt x="198" y="190"/>
                    </a:cubicBezTo>
                    <a:cubicBezTo>
                      <a:pt x="235" y="199"/>
                      <a:pt x="272" y="206"/>
                      <a:pt x="327" y="201"/>
                    </a:cubicBezTo>
                    <a:cubicBezTo>
                      <a:pt x="382" y="196"/>
                      <a:pt x="472" y="176"/>
                      <a:pt x="528" y="159"/>
                    </a:cubicBezTo>
                    <a:cubicBezTo>
                      <a:pt x="584" y="142"/>
                      <a:pt x="642" y="118"/>
                      <a:pt x="660" y="99"/>
                    </a:cubicBezTo>
                    <a:cubicBezTo>
                      <a:pt x="678" y="80"/>
                      <a:pt x="655" y="45"/>
                      <a:pt x="636" y="45"/>
                    </a:cubicBezTo>
                    <a:cubicBezTo>
                      <a:pt x="617" y="45"/>
                      <a:pt x="571" y="79"/>
                      <a:pt x="543" y="96"/>
                    </a:cubicBezTo>
                    <a:cubicBezTo>
                      <a:pt x="515" y="113"/>
                      <a:pt x="510" y="135"/>
                      <a:pt x="470" y="148"/>
                    </a:cubicBezTo>
                    <a:cubicBezTo>
                      <a:pt x="430" y="161"/>
                      <a:pt x="353" y="176"/>
                      <a:pt x="306" y="177"/>
                    </a:cubicBezTo>
                    <a:cubicBezTo>
                      <a:pt x="259" y="178"/>
                      <a:pt x="223" y="169"/>
                      <a:pt x="189" y="153"/>
                    </a:cubicBezTo>
                    <a:cubicBezTo>
                      <a:pt x="155" y="137"/>
                      <a:pt x="118" y="101"/>
                      <a:pt x="99" y="78"/>
                    </a:cubicBezTo>
                    <a:cubicBezTo>
                      <a:pt x="80" y="55"/>
                      <a:pt x="87" y="28"/>
                      <a:pt x="77" y="16"/>
                    </a:cubicBezTo>
                    <a:cubicBezTo>
                      <a:pt x="67" y="4"/>
                      <a:pt x="49" y="0"/>
                      <a:pt x="37" y="4"/>
                    </a:cubicBezTo>
                    <a:cubicBezTo>
                      <a:pt x="23" y="9"/>
                      <a:pt x="0" y="29"/>
                      <a:pt x="1" y="44"/>
                    </a:cubicBezTo>
                    <a:cubicBezTo>
                      <a:pt x="1" y="59"/>
                      <a:pt x="21" y="82"/>
                      <a:pt x="40" y="96"/>
                    </a:cubicBezTo>
                    <a:close/>
                  </a:path>
                </a:pathLst>
              </a:custGeom>
              <a:gradFill rotWithShape="1">
                <a:gsLst>
                  <a:gs pos="0">
                    <a:schemeClr val="accent1"/>
                  </a:gs>
                  <a:gs pos="100000">
                    <a:schemeClr val="bg2"/>
                  </a:gs>
                </a:gsLst>
                <a:lin ang="5400000" scaled="1"/>
              </a:gradFill>
              <a:ln w="9525">
                <a:solidFill>
                  <a:srgbClr val="6D5B68"/>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36" name="Freeform 740"/>
              <p:cNvSpPr>
                <a:spLocks/>
              </p:cNvSpPr>
              <p:nvPr/>
            </p:nvSpPr>
            <p:spPr bwMode="auto">
              <a:xfrm>
                <a:off x="2690" y="2263"/>
                <a:ext cx="446" cy="154"/>
              </a:xfrm>
              <a:custGeom>
                <a:avLst/>
                <a:gdLst>
                  <a:gd name="T0" fmla="*/ 54 w 446"/>
                  <a:gd name="T1" fmla="*/ 85 h 154"/>
                  <a:gd name="T2" fmla="*/ 103 w 446"/>
                  <a:gd name="T3" fmla="*/ 128 h 154"/>
                  <a:gd name="T4" fmla="*/ 160 w 446"/>
                  <a:gd name="T5" fmla="*/ 149 h 154"/>
                  <a:gd name="T6" fmla="*/ 223 w 446"/>
                  <a:gd name="T7" fmla="*/ 152 h 154"/>
                  <a:gd name="T8" fmla="*/ 322 w 446"/>
                  <a:gd name="T9" fmla="*/ 137 h 154"/>
                  <a:gd name="T10" fmla="*/ 392 w 446"/>
                  <a:gd name="T11" fmla="*/ 101 h 154"/>
                  <a:gd name="T12" fmla="*/ 441 w 446"/>
                  <a:gd name="T13" fmla="*/ 64 h 154"/>
                  <a:gd name="T14" fmla="*/ 424 w 446"/>
                  <a:gd name="T15" fmla="*/ 15 h 154"/>
                  <a:gd name="T16" fmla="*/ 375 w 446"/>
                  <a:gd name="T17" fmla="*/ 25 h 154"/>
                  <a:gd name="T18" fmla="*/ 349 w 446"/>
                  <a:gd name="T19" fmla="*/ 89 h 154"/>
                  <a:gd name="T20" fmla="*/ 259 w 446"/>
                  <a:gd name="T21" fmla="*/ 122 h 154"/>
                  <a:gd name="T22" fmla="*/ 175 w 446"/>
                  <a:gd name="T23" fmla="*/ 122 h 154"/>
                  <a:gd name="T24" fmla="*/ 121 w 446"/>
                  <a:gd name="T25" fmla="*/ 95 h 154"/>
                  <a:gd name="T26" fmla="*/ 85 w 446"/>
                  <a:gd name="T27" fmla="*/ 48 h 154"/>
                  <a:gd name="T28" fmla="*/ 70 w 446"/>
                  <a:gd name="T29" fmla="*/ 7 h 154"/>
                  <a:gd name="T30" fmla="*/ 27 w 446"/>
                  <a:gd name="T31" fmla="*/ 10 h 154"/>
                  <a:gd name="T32" fmla="*/ 5 w 446"/>
                  <a:gd name="T33" fmla="*/ 47 h 154"/>
                  <a:gd name="T34" fmla="*/ 54 w 446"/>
                  <a:gd name="T35" fmla="*/ 85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46" h="154">
                    <a:moveTo>
                      <a:pt x="54" y="85"/>
                    </a:moveTo>
                    <a:cubicBezTo>
                      <a:pt x="70" y="98"/>
                      <a:pt x="85" y="117"/>
                      <a:pt x="103" y="128"/>
                    </a:cubicBezTo>
                    <a:cubicBezTo>
                      <a:pt x="121" y="139"/>
                      <a:pt x="140" y="145"/>
                      <a:pt x="160" y="149"/>
                    </a:cubicBezTo>
                    <a:cubicBezTo>
                      <a:pt x="180" y="153"/>
                      <a:pt x="196" y="154"/>
                      <a:pt x="223" y="152"/>
                    </a:cubicBezTo>
                    <a:cubicBezTo>
                      <a:pt x="250" y="150"/>
                      <a:pt x="294" y="145"/>
                      <a:pt x="322" y="137"/>
                    </a:cubicBezTo>
                    <a:cubicBezTo>
                      <a:pt x="350" y="129"/>
                      <a:pt x="372" y="113"/>
                      <a:pt x="392" y="101"/>
                    </a:cubicBezTo>
                    <a:cubicBezTo>
                      <a:pt x="412" y="89"/>
                      <a:pt x="436" y="79"/>
                      <a:pt x="441" y="64"/>
                    </a:cubicBezTo>
                    <a:cubicBezTo>
                      <a:pt x="446" y="49"/>
                      <a:pt x="435" y="22"/>
                      <a:pt x="424" y="15"/>
                    </a:cubicBezTo>
                    <a:cubicBezTo>
                      <a:pt x="413" y="8"/>
                      <a:pt x="388" y="13"/>
                      <a:pt x="375" y="25"/>
                    </a:cubicBezTo>
                    <a:cubicBezTo>
                      <a:pt x="362" y="37"/>
                      <a:pt x="368" y="73"/>
                      <a:pt x="349" y="89"/>
                    </a:cubicBezTo>
                    <a:cubicBezTo>
                      <a:pt x="330" y="105"/>
                      <a:pt x="288" y="117"/>
                      <a:pt x="259" y="122"/>
                    </a:cubicBezTo>
                    <a:cubicBezTo>
                      <a:pt x="230" y="127"/>
                      <a:pt x="198" y="127"/>
                      <a:pt x="175" y="122"/>
                    </a:cubicBezTo>
                    <a:cubicBezTo>
                      <a:pt x="152" y="117"/>
                      <a:pt x="136" y="107"/>
                      <a:pt x="121" y="95"/>
                    </a:cubicBezTo>
                    <a:cubicBezTo>
                      <a:pt x="106" y="83"/>
                      <a:pt x="93" y="63"/>
                      <a:pt x="85" y="48"/>
                    </a:cubicBezTo>
                    <a:cubicBezTo>
                      <a:pt x="77" y="33"/>
                      <a:pt x="79" y="13"/>
                      <a:pt x="70" y="7"/>
                    </a:cubicBezTo>
                    <a:cubicBezTo>
                      <a:pt x="60" y="0"/>
                      <a:pt x="38" y="3"/>
                      <a:pt x="27" y="10"/>
                    </a:cubicBezTo>
                    <a:cubicBezTo>
                      <a:pt x="15" y="16"/>
                      <a:pt x="0" y="35"/>
                      <a:pt x="5" y="47"/>
                    </a:cubicBezTo>
                    <a:cubicBezTo>
                      <a:pt x="9" y="59"/>
                      <a:pt x="37" y="75"/>
                      <a:pt x="54" y="85"/>
                    </a:cubicBezTo>
                    <a:close/>
                  </a:path>
                </a:pathLst>
              </a:custGeom>
              <a:solidFill>
                <a:schemeClr val="accent1"/>
              </a:solidFill>
              <a:ln w="9525">
                <a:solidFill>
                  <a:srgbClr val="8C7485"/>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37" name="Freeform 741"/>
              <p:cNvSpPr>
                <a:spLocks/>
              </p:cNvSpPr>
              <p:nvPr/>
            </p:nvSpPr>
            <p:spPr bwMode="auto">
              <a:xfrm>
                <a:off x="2781" y="2221"/>
                <a:ext cx="264" cy="132"/>
              </a:xfrm>
              <a:custGeom>
                <a:avLst/>
                <a:gdLst>
                  <a:gd name="T0" fmla="*/ 54 w 264"/>
                  <a:gd name="T1" fmla="*/ 100 h 132"/>
                  <a:gd name="T2" fmla="*/ 87 w 264"/>
                  <a:gd name="T3" fmla="*/ 125 h 132"/>
                  <a:gd name="T4" fmla="*/ 126 w 264"/>
                  <a:gd name="T5" fmla="*/ 131 h 132"/>
                  <a:gd name="T6" fmla="*/ 171 w 264"/>
                  <a:gd name="T7" fmla="*/ 125 h 132"/>
                  <a:gd name="T8" fmla="*/ 228 w 264"/>
                  <a:gd name="T9" fmla="*/ 88 h 132"/>
                  <a:gd name="T10" fmla="*/ 256 w 264"/>
                  <a:gd name="T11" fmla="*/ 66 h 132"/>
                  <a:gd name="T12" fmla="*/ 255 w 264"/>
                  <a:gd name="T13" fmla="*/ 8 h 132"/>
                  <a:gd name="T14" fmla="*/ 201 w 264"/>
                  <a:gd name="T15" fmla="*/ 17 h 132"/>
                  <a:gd name="T16" fmla="*/ 198 w 264"/>
                  <a:gd name="T17" fmla="*/ 72 h 132"/>
                  <a:gd name="T18" fmla="*/ 171 w 264"/>
                  <a:gd name="T19" fmla="*/ 101 h 132"/>
                  <a:gd name="T20" fmla="*/ 117 w 264"/>
                  <a:gd name="T21" fmla="*/ 107 h 132"/>
                  <a:gd name="T22" fmla="*/ 69 w 264"/>
                  <a:gd name="T23" fmla="*/ 82 h 132"/>
                  <a:gd name="T24" fmla="*/ 66 w 264"/>
                  <a:gd name="T25" fmla="*/ 26 h 132"/>
                  <a:gd name="T26" fmla="*/ 9 w 264"/>
                  <a:gd name="T27" fmla="*/ 17 h 132"/>
                  <a:gd name="T28" fmla="*/ 12 w 264"/>
                  <a:gd name="T29" fmla="*/ 81 h 132"/>
                  <a:gd name="T30" fmla="*/ 54 w 264"/>
                  <a:gd name="T31" fmla="*/ 10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4" h="132">
                    <a:moveTo>
                      <a:pt x="54" y="100"/>
                    </a:moveTo>
                    <a:cubicBezTo>
                      <a:pt x="66" y="107"/>
                      <a:pt x="75" y="120"/>
                      <a:pt x="87" y="125"/>
                    </a:cubicBezTo>
                    <a:cubicBezTo>
                      <a:pt x="99" y="130"/>
                      <a:pt x="112" y="131"/>
                      <a:pt x="126" y="131"/>
                    </a:cubicBezTo>
                    <a:cubicBezTo>
                      <a:pt x="140" y="131"/>
                      <a:pt x="154" y="132"/>
                      <a:pt x="171" y="125"/>
                    </a:cubicBezTo>
                    <a:cubicBezTo>
                      <a:pt x="188" y="118"/>
                      <a:pt x="214" y="98"/>
                      <a:pt x="228" y="88"/>
                    </a:cubicBezTo>
                    <a:cubicBezTo>
                      <a:pt x="242" y="78"/>
                      <a:pt x="251" y="79"/>
                      <a:pt x="256" y="66"/>
                    </a:cubicBezTo>
                    <a:cubicBezTo>
                      <a:pt x="261" y="53"/>
                      <a:pt x="264" y="16"/>
                      <a:pt x="255" y="8"/>
                    </a:cubicBezTo>
                    <a:cubicBezTo>
                      <a:pt x="246" y="0"/>
                      <a:pt x="210" y="6"/>
                      <a:pt x="201" y="17"/>
                    </a:cubicBezTo>
                    <a:cubicBezTo>
                      <a:pt x="192" y="28"/>
                      <a:pt x="203" y="58"/>
                      <a:pt x="198" y="72"/>
                    </a:cubicBezTo>
                    <a:cubicBezTo>
                      <a:pt x="193" y="86"/>
                      <a:pt x="184" y="95"/>
                      <a:pt x="171" y="101"/>
                    </a:cubicBezTo>
                    <a:cubicBezTo>
                      <a:pt x="158" y="107"/>
                      <a:pt x="134" y="110"/>
                      <a:pt x="117" y="107"/>
                    </a:cubicBezTo>
                    <a:cubicBezTo>
                      <a:pt x="100" y="104"/>
                      <a:pt x="77" y="95"/>
                      <a:pt x="69" y="82"/>
                    </a:cubicBezTo>
                    <a:cubicBezTo>
                      <a:pt x="61" y="69"/>
                      <a:pt x="76" y="37"/>
                      <a:pt x="66" y="26"/>
                    </a:cubicBezTo>
                    <a:cubicBezTo>
                      <a:pt x="56" y="15"/>
                      <a:pt x="18" y="8"/>
                      <a:pt x="9" y="17"/>
                    </a:cubicBezTo>
                    <a:cubicBezTo>
                      <a:pt x="0" y="26"/>
                      <a:pt x="5" y="67"/>
                      <a:pt x="12" y="81"/>
                    </a:cubicBezTo>
                    <a:cubicBezTo>
                      <a:pt x="19" y="95"/>
                      <a:pt x="46" y="96"/>
                      <a:pt x="54" y="100"/>
                    </a:cubicBezTo>
                    <a:close/>
                  </a:path>
                </a:pathLst>
              </a:custGeom>
              <a:solidFill>
                <a:schemeClr val="accent1"/>
              </a:solidFill>
              <a:ln w="9525">
                <a:solidFill>
                  <a:srgbClr val="8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38" name="Freeform 742"/>
              <p:cNvSpPr>
                <a:spLocks/>
              </p:cNvSpPr>
              <p:nvPr/>
            </p:nvSpPr>
            <p:spPr bwMode="auto">
              <a:xfrm>
                <a:off x="2720" y="2111"/>
                <a:ext cx="107" cy="125"/>
              </a:xfrm>
              <a:custGeom>
                <a:avLst/>
                <a:gdLst>
                  <a:gd name="T0" fmla="*/ 43 w 107"/>
                  <a:gd name="T1" fmla="*/ 121 h 125"/>
                  <a:gd name="T2" fmla="*/ 103 w 107"/>
                  <a:gd name="T3" fmla="*/ 88 h 125"/>
                  <a:gd name="T4" fmla="*/ 70 w 107"/>
                  <a:gd name="T5" fmla="*/ 4 h 125"/>
                  <a:gd name="T6" fmla="*/ 4 w 107"/>
                  <a:gd name="T7" fmla="*/ 61 h 125"/>
                  <a:gd name="T8" fmla="*/ 43 w 107"/>
                  <a:gd name="T9" fmla="*/ 121 h 125"/>
                </a:gdLst>
                <a:ahLst/>
                <a:cxnLst>
                  <a:cxn ang="0">
                    <a:pos x="T0" y="T1"/>
                  </a:cxn>
                  <a:cxn ang="0">
                    <a:pos x="T2" y="T3"/>
                  </a:cxn>
                  <a:cxn ang="0">
                    <a:pos x="T4" y="T5"/>
                  </a:cxn>
                  <a:cxn ang="0">
                    <a:pos x="T6" y="T7"/>
                  </a:cxn>
                  <a:cxn ang="0">
                    <a:pos x="T8" y="T9"/>
                  </a:cxn>
                </a:cxnLst>
                <a:rect l="0" t="0" r="r" b="b"/>
                <a:pathLst>
                  <a:path w="107" h="125">
                    <a:moveTo>
                      <a:pt x="43" y="121"/>
                    </a:moveTo>
                    <a:cubicBezTo>
                      <a:pt x="59" y="125"/>
                      <a:pt x="99" y="107"/>
                      <a:pt x="103" y="88"/>
                    </a:cubicBezTo>
                    <a:cubicBezTo>
                      <a:pt x="107" y="70"/>
                      <a:pt x="86" y="8"/>
                      <a:pt x="70" y="4"/>
                    </a:cubicBezTo>
                    <a:cubicBezTo>
                      <a:pt x="54" y="0"/>
                      <a:pt x="8" y="42"/>
                      <a:pt x="4" y="61"/>
                    </a:cubicBezTo>
                    <a:cubicBezTo>
                      <a:pt x="0" y="80"/>
                      <a:pt x="27" y="117"/>
                      <a:pt x="43" y="121"/>
                    </a:cubicBezTo>
                    <a:close/>
                  </a:path>
                </a:pathLst>
              </a:custGeom>
              <a:solidFill>
                <a:schemeClr val="accent1"/>
              </a:solidFill>
              <a:ln w="19050" cmpd="sng">
                <a:solidFill>
                  <a:srgbClr val="BB8747"/>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39" name="Freeform 743"/>
              <p:cNvSpPr>
                <a:spLocks/>
              </p:cNvSpPr>
              <p:nvPr/>
            </p:nvSpPr>
            <p:spPr bwMode="auto">
              <a:xfrm rot="14664359">
                <a:off x="3011" y="2135"/>
                <a:ext cx="58" cy="66"/>
              </a:xfrm>
              <a:custGeom>
                <a:avLst/>
                <a:gdLst>
                  <a:gd name="T0" fmla="*/ 46 w 58"/>
                  <a:gd name="T1" fmla="*/ 9 h 66"/>
                  <a:gd name="T2" fmla="*/ 14 w 58"/>
                  <a:gd name="T3" fmla="*/ 9 h 66"/>
                  <a:gd name="T4" fmla="*/ 6 w 58"/>
                  <a:gd name="T5" fmla="*/ 49 h 66"/>
                  <a:gd name="T6" fmla="*/ 50 w 58"/>
                  <a:gd name="T7" fmla="*/ 61 h 66"/>
                  <a:gd name="T8" fmla="*/ 46 w 58"/>
                  <a:gd name="T9" fmla="*/ 9 h 66"/>
                </a:gdLst>
                <a:ahLst/>
                <a:cxnLst>
                  <a:cxn ang="0">
                    <a:pos x="T0" y="T1"/>
                  </a:cxn>
                  <a:cxn ang="0">
                    <a:pos x="T2" y="T3"/>
                  </a:cxn>
                  <a:cxn ang="0">
                    <a:pos x="T4" y="T5"/>
                  </a:cxn>
                  <a:cxn ang="0">
                    <a:pos x="T6" y="T7"/>
                  </a:cxn>
                  <a:cxn ang="0">
                    <a:pos x="T8" y="T9"/>
                  </a:cxn>
                </a:cxnLst>
                <a:rect l="0" t="0" r="r" b="b"/>
                <a:pathLst>
                  <a:path w="58" h="66">
                    <a:moveTo>
                      <a:pt x="46" y="9"/>
                    </a:moveTo>
                    <a:cubicBezTo>
                      <a:pt x="40" y="0"/>
                      <a:pt x="21" y="2"/>
                      <a:pt x="14" y="9"/>
                    </a:cubicBezTo>
                    <a:cubicBezTo>
                      <a:pt x="7" y="16"/>
                      <a:pt x="0" y="40"/>
                      <a:pt x="6" y="49"/>
                    </a:cubicBezTo>
                    <a:cubicBezTo>
                      <a:pt x="12" y="58"/>
                      <a:pt x="42" y="66"/>
                      <a:pt x="50" y="61"/>
                    </a:cubicBezTo>
                    <a:cubicBezTo>
                      <a:pt x="58" y="56"/>
                      <a:pt x="52" y="18"/>
                      <a:pt x="46" y="9"/>
                    </a:cubicBezTo>
                    <a:close/>
                  </a:path>
                </a:pathLst>
              </a:custGeom>
              <a:solidFill>
                <a:schemeClr val="accent1"/>
              </a:solidFill>
              <a:ln w="19050" cmpd="sng">
                <a:solidFill>
                  <a:srgbClr val="BB8747"/>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40" name="Freeform 744"/>
              <p:cNvSpPr>
                <a:spLocks/>
              </p:cNvSpPr>
              <p:nvPr/>
            </p:nvSpPr>
            <p:spPr bwMode="auto">
              <a:xfrm rot="14664359">
                <a:off x="3102" y="2167"/>
                <a:ext cx="78" cy="94"/>
              </a:xfrm>
              <a:custGeom>
                <a:avLst/>
                <a:gdLst>
                  <a:gd name="T0" fmla="*/ 41 w 78"/>
                  <a:gd name="T1" fmla="*/ 1 h 94"/>
                  <a:gd name="T2" fmla="*/ 1 w 78"/>
                  <a:gd name="T3" fmla="*/ 45 h 94"/>
                  <a:gd name="T4" fmla="*/ 45 w 78"/>
                  <a:gd name="T5" fmla="*/ 93 h 94"/>
                  <a:gd name="T6" fmla="*/ 77 w 78"/>
                  <a:gd name="T7" fmla="*/ 49 h 94"/>
                  <a:gd name="T8" fmla="*/ 41 w 78"/>
                  <a:gd name="T9" fmla="*/ 1 h 94"/>
                </a:gdLst>
                <a:ahLst/>
                <a:cxnLst>
                  <a:cxn ang="0">
                    <a:pos x="T0" y="T1"/>
                  </a:cxn>
                  <a:cxn ang="0">
                    <a:pos x="T2" y="T3"/>
                  </a:cxn>
                  <a:cxn ang="0">
                    <a:pos x="T4" y="T5"/>
                  </a:cxn>
                  <a:cxn ang="0">
                    <a:pos x="T6" y="T7"/>
                  </a:cxn>
                  <a:cxn ang="0">
                    <a:pos x="T8" y="T9"/>
                  </a:cxn>
                </a:cxnLst>
                <a:rect l="0" t="0" r="r" b="b"/>
                <a:pathLst>
                  <a:path w="78" h="94">
                    <a:moveTo>
                      <a:pt x="41" y="1"/>
                    </a:moveTo>
                    <a:cubicBezTo>
                      <a:pt x="28" y="0"/>
                      <a:pt x="0" y="30"/>
                      <a:pt x="1" y="45"/>
                    </a:cubicBezTo>
                    <a:cubicBezTo>
                      <a:pt x="2" y="60"/>
                      <a:pt x="32" y="92"/>
                      <a:pt x="45" y="93"/>
                    </a:cubicBezTo>
                    <a:cubicBezTo>
                      <a:pt x="58" y="94"/>
                      <a:pt x="78" y="64"/>
                      <a:pt x="77" y="49"/>
                    </a:cubicBezTo>
                    <a:cubicBezTo>
                      <a:pt x="76" y="34"/>
                      <a:pt x="54" y="2"/>
                      <a:pt x="41" y="1"/>
                    </a:cubicBezTo>
                    <a:close/>
                  </a:path>
                </a:pathLst>
              </a:cu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41" name="Freeform 745"/>
              <p:cNvSpPr>
                <a:spLocks/>
              </p:cNvSpPr>
              <p:nvPr/>
            </p:nvSpPr>
            <p:spPr bwMode="auto">
              <a:xfrm rot="14664359">
                <a:off x="2889" y="2213"/>
                <a:ext cx="36" cy="33"/>
              </a:xfrm>
              <a:custGeom>
                <a:avLst/>
                <a:gdLst>
                  <a:gd name="T0" fmla="*/ 5 w 36"/>
                  <a:gd name="T1" fmla="*/ 0 h 33"/>
                  <a:gd name="T2" fmla="*/ 5 w 36"/>
                  <a:gd name="T3" fmla="*/ 28 h 33"/>
                  <a:gd name="T4" fmla="*/ 33 w 36"/>
                  <a:gd name="T5" fmla="*/ 28 h 33"/>
                  <a:gd name="T6" fmla="*/ 24 w 36"/>
                  <a:gd name="T7" fmla="*/ 6 h 33"/>
                  <a:gd name="T8" fmla="*/ 5 w 36"/>
                  <a:gd name="T9" fmla="*/ 0 h 33"/>
                </a:gdLst>
                <a:ahLst/>
                <a:cxnLst>
                  <a:cxn ang="0">
                    <a:pos x="T0" y="T1"/>
                  </a:cxn>
                  <a:cxn ang="0">
                    <a:pos x="T2" y="T3"/>
                  </a:cxn>
                  <a:cxn ang="0">
                    <a:pos x="T4" y="T5"/>
                  </a:cxn>
                  <a:cxn ang="0">
                    <a:pos x="T6" y="T7"/>
                  </a:cxn>
                  <a:cxn ang="0">
                    <a:pos x="T8" y="T9"/>
                  </a:cxn>
                </a:cxnLst>
                <a:rect l="0" t="0" r="r" b="b"/>
                <a:pathLst>
                  <a:path w="36" h="33">
                    <a:moveTo>
                      <a:pt x="5" y="0"/>
                    </a:moveTo>
                    <a:cubicBezTo>
                      <a:pt x="2" y="3"/>
                      <a:pt x="0" y="23"/>
                      <a:pt x="5" y="28"/>
                    </a:cubicBezTo>
                    <a:cubicBezTo>
                      <a:pt x="10" y="33"/>
                      <a:pt x="30" y="32"/>
                      <a:pt x="33" y="28"/>
                    </a:cubicBezTo>
                    <a:cubicBezTo>
                      <a:pt x="36" y="24"/>
                      <a:pt x="29" y="11"/>
                      <a:pt x="24" y="6"/>
                    </a:cubicBezTo>
                    <a:cubicBezTo>
                      <a:pt x="19" y="1"/>
                      <a:pt x="9" y="1"/>
                      <a:pt x="5" y="0"/>
                    </a:cubicBezTo>
                    <a:close/>
                  </a:path>
                </a:pathLst>
              </a:cu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42" name="Freeform 746"/>
              <p:cNvSpPr>
                <a:spLocks/>
              </p:cNvSpPr>
              <p:nvPr/>
            </p:nvSpPr>
            <p:spPr bwMode="auto">
              <a:xfrm rot="14664359">
                <a:off x="2556" y="2167"/>
                <a:ext cx="74" cy="79"/>
              </a:xfrm>
              <a:custGeom>
                <a:avLst/>
                <a:gdLst>
                  <a:gd name="T0" fmla="*/ 13 w 74"/>
                  <a:gd name="T1" fmla="*/ 9 h 79"/>
                  <a:gd name="T2" fmla="*/ 9 w 74"/>
                  <a:gd name="T3" fmla="*/ 69 h 79"/>
                  <a:gd name="T4" fmla="*/ 65 w 74"/>
                  <a:gd name="T5" fmla="*/ 69 h 79"/>
                  <a:gd name="T6" fmla="*/ 61 w 74"/>
                  <a:gd name="T7" fmla="*/ 13 h 79"/>
                  <a:gd name="T8" fmla="*/ 13 w 74"/>
                  <a:gd name="T9" fmla="*/ 9 h 79"/>
                </a:gdLst>
                <a:ahLst/>
                <a:cxnLst>
                  <a:cxn ang="0">
                    <a:pos x="T0" y="T1"/>
                  </a:cxn>
                  <a:cxn ang="0">
                    <a:pos x="T2" y="T3"/>
                  </a:cxn>
                  <a:cxn ang="0">
                    <a:pos x="T4" y="T5"/>
                  </a:cxn>
                  <a:cxn ang="0">
                    <a:pos x="T6" y="T7"/>
                  </a:cxn>
                  <a:cxn ang="0">
                    <a:pos x="T8" y="T9"/>
                  </a:cxn>
                </a:cxnLst>
                <a:rect l="0" t="0" r="r" b="b"/>
                <a:pathLst>
                  <a:path w="74" h="79">
                    <a:moveTo>
                      <a:pt x="13" y="9"/>
                    </a:moveTo>
                    <a:cubicBezTo>
                      <a:pt x="4" y="18"/>
                      <a:pt x="0" y="59"/>
                      <a:pt x="9" y="69"/>
                    </a:cubicBezTo>
                    <a:cubicBezTo>
                      <a:pt x="18" y="79"/>
                      <a:pt x="56" y="78"/>
                      <a:pt x="65" y="69"/>
                    </a:cubicBezTo>
                    <a:cubicBezTo>
                      <a:pt x="74" y="60"/>
                      <a:pt x="67" y="24"/>
                      <a:pt x="61" y="13"/>
                    </a:cubicBezTo>
                    <a:cubicBezTo>
                      <a:pt x="55" y="2"/>
                      <a:pt x="22" y="0"/>
                      <a:pt x="13" y="9"/>
                    </a:cubicBezTo>
                    <a:close/>
                  </a:path>
                </a:pathLst>
              </a:custGeom>
              <a:solidFill>
                <a:schemeClr val="accent1"/>
              </a:solidFill>
              <a:ln w="19050" cmpd="sng">
                <a:solidFill>
                  <a:srgbClr val="BB8747"/>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43" name="Freeform 747"/>
              <p:cNvSpPr>
                <a:spLocks/>
              </p:cNvSpPr>
              <p:nvPr/>
            </p:nvSpPr>
            <p:spPr bwMode="auto">
              <a:xfrm>
                <a:off x="2923" y="2034"/>
                <a:ext cx="135" cy="117"/>
              </a:xfrm>
              <a:custGeom>
                <a:avLst/>
                <a:gdLst>
                  <a:gd name="T0" fmla="*/ 46 w 135"/>
                  <a:gd name="T1" fmla="*/ 112 h 117"/>
                  <a:gd name="T2" fmla="*/ 130 w 135"/>
                  <a:gd name="T3" fmla="*/ 76 h 117"/>
                  <a:gd name="T4" fmla="*/ 76 w 135"/>
                  <a:gd name="T5" fmla="*/ 7 h 117"/>
                  <a:gd name="T6" fmla="*/ 10 w 135"/>
                  <a:gd name="T7" fmla="*/ 37 h 117"/>
                  <a:gd name="T8" fmla="*/ 13 w 135"/>
                  <a:gd name="T9" fmla="*/ 40 h 117"/>
                  <a:gd name="T10" fmla="*/ 46 w 135"/>
                  <a:gd name="T11" fmla="*/ 112 h 117"/>
                </a:gdLst>
                <a:ahLst/>
                <a:cxnLst>
                  <a:cxn ang="0">
                    <a:pos x="T0" y="T1"/>
                  </a:cxn>
                  <a:cxn ang="0">
                    <a:pos x="T2" y="T3"/>
                  </a:cxn>
                  <a:cxn ang="0">
                    <a:pos x="T4" y="T5"/>
                  </a:cxn>
                  <a:cxn ang="0">
                    <a:pos x="T6" y="T7"/>
                  </a:cxn>
                  <a:cxn ang="0">
                    <a:pos x="T8" y="T9"/>
                  </a:cxn>
                  <a:cxn ang="0">
                    <a:pos x="T10" y="T11"/>
                  </a:cxn>
                </a:cxnLst>
                <a:rect l="0" t="0" r="r" b="b"/>
                <a:pathLst>
                  <a:path w="135" h="117">
                    <a:moveTo>
                      <a:pt x="46" y="112"/>
                    </a:moveTo>
                    <a:cubicBezTo>
                      <a:pt x="61" y="117"/>
                      <a:pt x="125" y="93"/>
                      <a:pt x="130" y="76"/>
                    </a:cubicBezTo>
                    <a:cubicBezTo>
                      <a:pt x="135" y="59"/>
                      <a:pt x="96" y="14"/>
                      <a:pt x="76" y="7"/>
                    </a:cubicBezTo>
                    <a:cubicBezTo>
                      <a:pt x="56" y="0"/>
                      <a:pt x="20" y="32"/>
                      <a:pt x="10" y="37"/>
                    </a:cubicBezTo>
                    <a:cubicBezTo>
                      <a:pt x="0" y="42"/>
                      <a:pt x="7" y="27"/>
                      <a:pt x="13" y="40"/>
                    </a:cubicBezTo>
                    <a:cubicBezTo>
                      <a:pt x="19" y="53"/>
                      <a:pt x="39" y="97"/>
                      <a:pt x="46" y="112"/>
                    </a:cubicBezTo>
                    <a:close/>
                  </a:path>
                </a:pathLst>
              </a:custGeom>
              <a:solidFill>
                <a:schemeClr val="accent1"/>
              </a:solidFill>
              <a:ln w="19050" cmpd="sng">
                <a:solidFill>
                  <a:srgbClr val="BB8747"/>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44" name="Freeform 748"/>
              <p:cNvSpPr>
                <a:spLocks/>
              </p:cNvSpPr>
              <p:nvPr/>
            </p:nvSpPr>
            <p:spPr bwMode="auto">
              <a:xfrm rot="14664359">
                <a:off x="3169" y="2557"/>
                <a:ext cx="74" cy="79"/>
              </a:xfrm>
              <a:custGeom>
                <a:avLst/>
                <a:gdLst>
                  <a:gd name="T0" fmla="*/ 13 w 74"/>
                  <a:gd name="T1" fmla="*/ 9 h 79"/>
                  <a:gd name="T2" fmla="*/ 9 w 74"/>
                  <a:gd name="T3" fmla="*/ 69 h 79"/>
                  <a:gd name="T4" fmla="*/ 65 w 74"/>
                  <a:gd name="T5" fmla="*/ 69 h 79"/>
                  <a:gd name="T6" fmla="*/ 61 w 74"/>
                  <a:gd name="T7" fmla="*/ 13 h 79"/>
                  <a:gd name="T8" fmla="*/ 13 w 74"/>
                  <a:gd name="T9" fmla="*/ 9 h 79"/>
                </a:gdLst>
                <a:ahLst/>
                <a:cxnLst>
                  <a:cxn ang="0">
                    <a:pos x="T0" y="T1"/>
                  </a:cxn>
                  <a:cxn ang="0">
                    <a:pos x="T2" y="T3"/>
                  </a:cxn>
                  <a:cxn ang="0">
                    <a:pos x="T4" y="T5"/>
                  </a:cxn>
                  <a:cxn ang="0">
                    <a:pos x="T6" y="T7"/>
                  </a:cxn>
                  <a:cxn ang="0">
                    <a:pos x="T8" y="T9"/>
                  </a:cxn>
                </a:cxnLst>
                <a:rect l="0" t="0" r="r" b="b"/>
                <a:pathLst>
                  <a:path w="74" h="79">
                    <a:moveTo>
                      <a:pt x="13" y="9"/>
                    </a:moveTo>
                    <a:cubicBezTo>
                      <a:pt x="4" y="18"/>
                      <a:pt x="0" y="59"/>
                      <a:pt x="9" y="69"/>
                    </a:cubicBezTo>
                    <a:cubicBezTo>
                      <a:pt x="18" y="79"/>
                      <a:pt x="56" y="78"/>
                      <a:pt x="65" y="69"/>
                    </a:cubicBezTo>
                    <a:cubicBezTo>
                      <a:pt x="74" y="60"/>
                      <a:pt x="67" y="24"/>
                      <a:pt x="61" y="13"/>
                    </a:cubicBezTo>
                    <a:cubicBezTo>
                      <a:pt x="55" y="2"/>
                      <a:pt x="22" y="0"/>
                      <a:pt x="13" y="9"/>
                    </a:cubicBezTo>
                    <a:close/>
                  </a:path>
                </a:pathLst>
              </a:cu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45" name="Freeform 749"/>
              <p:cNvSpPr>
                <a:spLocks/>
              </p:cNvSpPr>
              <p:nvPr/>
            </p:nvSpPr>
            <p:spPr bwMode="auto">
              <a:xfrm rot="14664359">
                <a:off x="2729" y="2557"/>
                <a:ext cx="74" cy="79"/>
              </a:xfrm>
              <a:custGeom>
                <a:avLst/>
                <a:gdLst>
                  <a:gd name="T0" fmla="*/ 13 w 74"/>
                  <a:gd name="T1" fmla="*/ 9 h 79"/>
                  <a:gd name="T2" fmla="*/ 9 w 74"/>
                  <a:gd name="T3" fmla="*/ 69 h 79"/>
                  <a:gd name="T4" fmla="*/ 65 w 74"/>
                  <a:gd name="T5" fmla="*/ 69 h 79"/>
                  <a:gd name="T6" fmla="*/ 61 w 74"/>
                  <a:gd name="T7" fmla="*/ 13 h 79"/>
                  <a:gd name="T8" fmla="*/ 13 w 74"/>
                  <a:gd name="T9" fmla="*/ 9 h 79"/>
                </a:gdLst>
                <a:ahLst/>
                <a:cxnLst>
                  <a:cxn ang="0">
                    <a:pos x="T0" y="T1"/>
                  </a:cxn>
                  <a:cxn ang="0">
                    <a:pos x="T2" y="T3"/>
                  </a:cxn>
                  <a:cxn ang="0">
                    <a:pos x="T4" y="T5"/>
                  </a:cxn>
                  <a:cxn ang="0">
                    <a:pos x="T6" y="T7"/>
                  </a:cxn>
                  <a:cxn ang="0">
                    <a:pos x="T8" y="T9"/>
                  </a:cxn>
                </a:cxnLst>
                <a:rect l="0" t="0" r="r" b="b"/>
                <a:pathLst>
                  <a:path w="74" h="79">
                    <a:moveTo>
                      <a:pt x="13" y="9"/>
                    </a:moveTo>
                    <a:cubicBezTo>
                      <a:pt x="4" y="18"/>
                      <a:pt x="0" y="59"/>
                      <a:pt x="9" y="69"/>
                    </a:cubicBezTo>
                    <a:cubicBezTo>
                      <a:pt x="18" y="79"/>
                      <a:pt x="56" y="78"/>
                      <a:pt x="65" y="69"/>
                    </a:cubicBezTo>
                    <a:cubicBezTo>
                      <a:pt x="74" y="60"/>
                      <a:pt x="67" y="24"/>
                      <a:pt x="61" y="13"/>
                    </a:cubicBezTo>
                    <a:cubicBezTo>
                      <a:pt x="55" y="2"/>
                      <a:pt x="22" y="0"/>
                      <a:pt x="13" y="9"/>
                    </a:cubicBezTo>
                    <a:close/>
                  </a:path>
                </a:pathLst>
              </a:cu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46" name="Freeform 750"/>
              <p:cNvSpPr>
                <a:spLocks/>
              </p:cNvSpPr>
              <p:nvPr/>
            </p:nvSpPr>
            <p:spPr bwMode="auto">
              <a:xfrm rot="14664359">
                <a:off x="2297" y="2437"/>
                <a:ext cx="74" cy="79"/>
              </a:xfrm>
              <a:custGeom>
                <a:avLst/>
                <a:gdLst>
                  <a:gd name="T0" fmla="*/ 13 w 74"/>
                  <a:gd name="T1" fmla="*/ 9 h 79"/>
                  <a:gd name="T2" fmla="*/ 9 w 74"/>
                  <a:gd name="T3" fmla="*/ 69 h 79"/>
                  <a:gd name="T4" fmla="*/ 65 w 74"/>
                  <a:gd name="T5" fmla="*/ 69 h 79"/>
                  <a:gd name="T6" fmla="*/ 61 w 74"/>
                  <a:gd name="T7" fmla="*/ 13 h 79"/>
                  <a:gd name="T8" fmla="*/ 13 w 74"/>
                  <a:gd name="T9" fmla="*/ 9 h 79"/>
                </a:gdLst>
                <a:ahLst/>
                <a:cxnLst>
                  <a:cxn ang="0">
                    <a:pos x="T0" y="T1"/>
                  </a:cxn>
                  <a:cxn ang="0">
                    <a:pos x="T2" y="T3"/>
                  </a:cxn>
                  <a:cxn ang="0">
                    <a:pos x="T4" y="T5"/>
                  </a:cxn>
                  <a:cxn ang="0">
                    <a:pos x="T6" y="T7"/>
                  </a:cxn>
                  <a:cxn ang="0">
                    <a:pos x="T8" y="T9"/>
                  </a:cxn>
                </a:cxnLst>
                <a:rect l="0" t="0" r="r" b="b"/>
                <a:pathLst>
                  <a:path w="74" h="79">
                    <a:moveTo>
                      <a:pt x="13" y="9"/>
                    </a:moveTo>
                    <a:cubicBezTo>
                      <a:pt x="4" y="18"/>
                      <a:pt x="0" y="59"/>
                      <a:pt x="9" y="69"/>
                    </a:cubicBezTo>
                    <a:cubicBezTo>
                      <a:pt x="18" y="79"/>
                      <a:pt x="56" y="78"/>
                      <a:pt x="65" y="69"/>
                    </a:cubicBezTo>
                    <a:cubicBezTo>
                      <a:pt x="74" y="60"/>
                      <a:pt x="67" y="24"/>
                      <a:pt x="61" y="13"/>
                    </a:cubicBezTo>
                    <a:cubicBezTo>
                      <a:pt x="55" y="2"/>
                      <a:pt x="22" y="0"/>
                      <a:pt x="13" y="9"/>
                    </a:cubicBezTo>
                    <a:close/>
                  </a:path>
                </a:pathLst>
              </a:cu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47" name="Freeform 751"/>
              <p:cNvSpPr>
                <a:spLocks/>
              </p:cNvSpPr>
              <p:nvPr/>
            </p:nvSpPr>
            <p:spPr bwMode="auto">
              <a:xfrm rot="14664359">
                <a:off x="2401" y="2461"/>
                <a:ext cx="74" cy="79"/>
              </a:xfrm>
              <a:custGeom>
                <a:avLst/>
                <a:gdLst>
                  <a:gd name="T0" fmla="*/ 13 w 74"/>
                  <a:gd name="T1" fmla="*/ 9 h 79"/>
                  <a:gd name="T2" fmla="*/ 9 w 74"/>
                  <a:gd name="T3" fmla="*/ 69 h 79"/>
                  <a:gd name="T4" fmla="*/ 65 w 74"/>
                  <a:gd name="T5" fmla="*/ 69 h 79"/>
                  <a:gd name="T6" fmla="*/ 61 w 74"/>
                  <a:gd name="T7" fmla="*/ 13 h 79"/>
                  <a:gd name="T8" fmla="*/ 13 w 74"/>
                  <a:gd name="T9" fmla="*/ 9 h 79"/>
                </a:gdLst>
                <a:ahLst/>
                <a:cxnLst>
                  <a:cxn ang="0">
                    <a:pos x="T0" y="T1"/>
                  </a:cxn>
                  <a:cxn ang="0">
                    <a:pos x="T2" y="T3"/>
                  </a:cxn>
                  <a:cxn ang="0">
                    <a:pos x="T4" y="T5"/>
                  </a:cxn>
                  <a:cxn ang="0">
                    <a:pos x="T6" y="T7"/>
                  </a:cxn>
                  <a:cxn ang="0">
                    <a:pos x="T8" y="T9"/>
                  </a:cxn>
                </a:cxnLst>
                <a:rect l="0" t="0" r="r" b="b"/>
                <a:pathLst>
                  <a:path w="74" h="79">
                    <a:moveTo>
                      <a:pt x="13" y="9"/>
                    </a:moveTo>
                    <a:cubicBezTo>
                      <a:pt x="4" y="18"/>
                      <a:pt x="0" y="59"/>
                      <a:pt x="9" y="69"/>
                    </a:cubicBezTo>
                    <a:cubicBezTo>
                      <a:pt x="18" y="79"/>
                      <a:pt x="56" y="78"/>
                      <a:pt x="65" y="69"/>
                    </a:cubicBezTo>
                    <a:cubicBezTo>
                      <a:pt x="74" y="60"/>
                      <a:pt x="67" y="24"/>
                      <a:pt x="61" y="13"/>
                    </a:cubicBezTo>
                    <a:cubicBezTo>
                      <a:pt x="55" y="2"/>
                      <a:pt x="22" y="0"/>
                      <a:pt x="13" y="9"/>
                    </a:cubicBezTo>
                    <a:close/>
                  </a:path>
                </a:pathLst>
              </a:cu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0" name="Group 756"/>
            <p:cNvGrpSpPr>
              <a:grpSpLocks/>
            </p:cNvGrpSpPr>
            <p:nvPr/>
          </p:nvGrpSpPr>
          <p:grpSpPr bwMode="auto">
            <a:xfrm>
              <a:off x="7504984" y="5775259"/>
              <a:ext cx="631231" cy="355957"/>
              <a:chOff x="2294" y="2034"/>
              <a:chExt cx="1064" cy="600"/>
            </a:xfrm>
          </p:grpSpPr>
          <p:sp>
            <p:nvSpPr>
              <p:cNvPr id="1120" name="Freeform 738"/>
              <p:cNvSpPr>
                <a:spLocks/>
              </p:cNvSpPr>
              <p:nvPr/>
            </p:nvSpPr>
            <p:spPr bwMode="auto">
              <a:xfrm>
                <a:off x="2458" y="2308"/>
                <a:ext cx="900" cy="228"/>
              </a:xfrm>
              <a:custGeom>
                <a:avLst/>
                <a:gdLst>
                  <a:gd name="T0" fmla="*/ 69 w 900"/>
                  <a:gd name="T1" fmla="*/ 149 h 228"/>
                  <a:gd name="T2" fmla="*/ 177 w 900"/>
                  <a:gd name="T3" fmla="*/ 208 h 228"/>
                  <a:gd name="T4" fmla="*/ 318 w 900"/>
                  <a:gd name="T5" fmla="*/ 225 h 228"/>
                  <a:gd name="T6" fmla="*/ 477 w 900"/>
                  <a:gd name="T7" fmla="*/ 224 h 228"/>
                  <a:gd name="T8" fmla="*/ 742 w 900"/>
                  <a:gd name="T9" fmla="*/ 204 h 228"/>
                  <a:gd name="T10" fmla="*/ 883 w 900"/>
                  <a:gd name="T11" fmla="*/ 145 h 228"/>
                  <a:gd name="T12" fmla="*/ 848 w 900"/>
                  <a:gd name="T13" fmla="*/ 73 h 228"/>
                  <a:gd name="T14" fmla="*/ 773 w 900"/>
                  <a:gd name="T15" fmla="*/ 92 h 228"/>
                  <a:gd name="T16" fmla="*/ 675 w 900"/>
                  <a:gd name="T17" fmla="*/ 156 h 228"/>
                  <a:gd name="T18" fmla="*/ 528 w 900"/>
                  <a:gd name="T19" fmla="*/ 191 h 228"/>
                  <a:gd name="T20" fmla="*/ 306 w 900"/>
                  <a:gd name="T21" fmla="*/ 185 h 228"/>
                  <a:gd name="T22" fmla="*/ 152 w 900"/>
                  <a:gd name="T23" fmla="*/ 101 h 228"/>
                  <a:gd name="T24" fmla="*/ 98 w 900"/>
                  <a:gd name="T25" fmla="*/ 25 h 228"/>
                  <a:gd name="T26" fmla="*/ 41 w 900"/>
                  <a:gd name="T27" fmla="*/ 8 h 228"/>
                  <a:gd name="T28" fmla="*/ 4 w 900"/>
                  <a:gd name="T29" fmla="*/ 70 h 228"/>
                  <a:gd name="T30" fmla="*/ 69 w 900"/>
                  <a:gd name="T31" fmla="*/ 149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00" h="228">
                    <a:moveTo>
                      <a:pt x="69" y="149"/>
                    </a:moveTo>
                    <a:cubicBezTo>
                      <a:pt x="98" y="172"/>
                      <a:pt x="136" y="196"/>
                      <a:pt x="177" y="208"/>
                    </a:cubicBezTo>
                    <a:cubicBezTo>
                      <a:pt x="218" y="221"/>
                      <a:pt x="268" y="223"/>
                      <a:pt x="318" y="225"/>
                    </a:cubicBezTo>
                    <a:cubicBezTo>
                      <a:pt x="368" y="228"/>
                      <a:pt x="407" y="228"/>
                      <a:pt x="477" y="224"/>
                    </a:cubicBezTo>
                    <a:cubicBezTo>
                      <a:pt x="548" y="221"/>
                      <a:pt x="675" y="217"/>
                      <a:pt x="742" y="204"/>
                    </a:cubicBezTo>
                    <a:cubicBezTo>
                      <a:pt x="810" y="190"/>
                      <a:pt x="866" y="167"/>
                      <a:pt x="883" y="145"/>
                    </a:cubicBezTo>
                    <a:cubicBezTo>
                      <a:pt x="900" y="124"/>
                      <a:pt x="867" y="82"/>
                      <a:pt x="848" y="73"/>
                    </a:cubicBezTo>
                    <a:cubicBezTo>
                      <a:pt x="830" y="64"/>
                      <a:pt x="802" y="78"/>
                      <a:pt x="773" y="92"/>
                    </a:cubicBezTo>
                    <a:cubicBezTo>
                      <a:pt x="744" y="105"/>
                      <a:pt x="716" y="140"/>
                      <a:pt x="675" y="156"/>
                    </a:cubicBezTo>
                    <a:cubicBezTo>
                      <a:pt x="634" y="172"/>
                      <a:pt x="589" y="186"/>
                      <a:pt x="528" y="191"/>
                    </a:cubicBezTo>
                    <a:cubicBezTo>
                      <a:pt x="467" y="196"/>
                      <a:pt x="368" y="200"/>
                      <a:pt x="306" y="185"/>
                    </a:cubicBezTo>
                    <a:cubicBezTo>
                      <a:pt x="244" y="170"/>
                      <a:pt x="187" y="128"/>
                      <a:pt x="152" y="101"/>
                    </a:cubicBezTo>
                    <a:cubicBezTo>
                      <a:pt x="117" y="74"/>
                      <a:pt x="116" y="40"/>
                      <a:pt x="98" y="25"/>
                    </a:cubicBezTo>
                    <a:cubicBezTo>
                      <a:pt x="79" y="9"/>
                      <a:pt x="56" y="0"/>
                      <a:pt x="41" y="8"/>
                    </a:cubicBezTo>
                    <a:cubicBezTo>
                      <a:pt x="26" y="15"/>
                      <a:pt x="0" y="46"/>
                      <a:pt x="4" y="70"/>
                    </a:cubicBezTo>
                    <a:cubicBezTo>
                      <a:pt x="9" y="93"/>
                      <a:pt x="40" y="127"/>
                      <a:pt x="69" y="149"/>
                    </a:cubicBezTo>
                    <a:close/>
                  </a:path>
                </a:pathLst>
              </a:custGeom>
              <a:gradFill rotWithShape="1">
                <a:gsLst>
                  <a:gs pos="0">
                    <a:srgbClr val="80C5CA"/>
                  </a:gs>
                  <a:gs pos="50000">
                    <a:schemeClr val="bg2"/>
                  </a:gs>
                  <a:gs pos="100000">
                    <a:srgbClr val="80C5CA"/>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1" name="Freeform 739"/>
              <p:cNvSpPr>
                <a:spLocks/>
              </p:cNvSpPr>
              <p:nvPr/>
            </p:nvSpPr>
            <p:spPr bwMode="auto">
              <a:xfrm>
                <a:off x="2586" y="2268"/>
                <a:ext cx="678" cy="206"/>
              </a:xfrm>
              <a:custGeom>
                <a:avLst/>
                <a:gdLst>
                  <a:gd name="T0" fmla="*/ 40 w 678"/>
                  <a:gd name="T1" fmla="*/ 96 h 206"/>
                  <a:gd name="T2" fmla="*/ 102 w 678"/>
                  <a:gd name="T3" fmla="*/ 147 h 206"/>
                  <a:gd name="T4" fmla="*/ 198 w 678"/>
                  <a:gd name="T5" fmla="*/ 190 h 206"/>
                  <a:gd name="T6" fmla="*/ 327 w 678"/>
                  <a:gd name="T7" fmla="*/ 201 h 206"/>
                  <a:gd name="T8" fmla="*/ 528 w 678"/>
                  <a:gd name="T9" fmla="*/ 159 h 206"/>
                  <a:gd name="T10" fmla="*/ 660 w 678"/>
                  <a:gd name="T11" fmla="*/ 99 h 206"/>
                  <a:gd name="T12" fmla="*/ 636 w 678"/>
                  <a:gd name="T13" fmla="*/ 45 h 206"/>
                  <a:gd name="T14" fmla="*/ 543 w 678"/>
                  <a:gd name="T15" fmla="*/ 96 h 206"/>
                  <a:gd name="T16" fmla="*/ 470 w 678"/>
                  <a:gd name="T17" fmla="*/ 148 h 206"/>
                  <a:gd name="T18" fmla="*/ 306 w 678"/>
                  <a:gd name="T19" fmla="*/ 177 h 206"/>
                  <a:gd name="T20" fmla="*/ 189 w 678"/>
                  <a:gd name="T21" fmla="*/ 153 h 206"/>
                  <a:gd name="T22" fmla="*/ 99 w 678"/>
                  <a:gd name="T23" fmla="*/ 78 h 206"/>
                  <a:gd name="T24" fmla="*/ 77 w 678"/>
                  <a:gd name="T25" fmla="*/ 16 h 206"/>
                  <a:gd name="T26" fmla="*/ 37 w 678"/>
                  <a:gd name="T27" fmla="*/ 4 h 206"/>
                  <a:gd name="T28" fmla="*/ 1 w 678"/>
                  <a:gd name="T29" fmla="*/ 44 h 206"/>
                  <a:gd name="T30" fmla="*/ 40 w 678"/>
                  <a:gd name="T31" fmla="*/ 96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78" h="206">
                    <a:moveTo>
                      <a:pt x="40" y="96"/>
                    </a:moveTo>
                    <a:cubicBezTo>
                      <a:pt x="57" y="113"/>
                      <a:pt x="75" y="131"/>
                      <a:pt x="102" y="147"/>
                    </a:cubicBezTo>
                    <a:cubicBezTo>
                      <a:pt x="128" y="163"/>
                      <a:pt x="161" y="181"/>
                      <a:pt x="198" y="190"/>
                    </a:cubicBezTo>
                    <a:cubicBezTo>
                      <a:pt x="235" y="199"/>
                      <a:pt x="272" y="206"/>
                      <a:pt x="327" y="201"/>
                    </a:cubicBezTo>
                    <a:cubicBezTo>
                      <a:pt x="382" y="196"/>
                      <a:pt x="472" y="176"/>
                      <a:pt x="528" y="159"/>
                    </a:cubicBezTo>
                    <a:cubicBezTo>
                      <a:pt x="584" y="142"/>
                      <a:pt x="642" y="118"/>
                      <a:pt x="660" y="99"/>
                    </a:cubicBezTo>
                    <a:cubicBezTo>
                      <a:pt x="678" y="80"/>
                      <a:pt x="655" y="45"/>
                      <a:pt x="636" y="45"/>
                    </a:cubicBezTo>
                    <a:cubicBezTo>
                      <a:pt x="617" y="45"/>
                      <a:pt x="571" y="79"/>
                      <a:pt x="543" y="96"/>
                    </a:cubicBezTo>
                    <a:cubicBezTo>
                      <a:pt x="515" y="113"/>
                      <a:pt x="510" y="135"/>
                      <a:pt x="470" y="148"/>
                    </a:cubicBezTo>
                    <a:cubicBezTo>
                      <a:pt x="430" y="161"/>
                      <a:pt x="353" y="176"/>
                      <a:pt x="306" y="177"/>
                    </a:cubicBezTo>
                    <a:cubicBezTo>
                      <a:pt x="259" y="178"/>
                      <a:pt x="223" y="169"/>
                      <a:pt x="189" y="153"/>
                    </a:cubicBezTo>
                    <a:cubicBezTo>
                      <a:pt x="155" y="137"/>
                      <a:pt x="118" y="101"/>
                      <a:pt x="99" y="78"/>
                    </a:cubicBezTo>
                    <a:cubicBezTo>
                      <a:pt x="80" y="55"/>
                      <a:pt x="87" y="28"/>
                      <a:pt x="77" y="16"/>
                    </a:cubicBezTo>
                    <a:cubicBezTo>
                      <a:pt x="67" y="4"/>
                      <a:pt x="49" y="0"/>
                      <a:pt x="37" y="4"/>
                    </a:cubicBezTo>
                    <a:cubicBezTo>
                      <a:pt x="23" y="9"/>
                      <a:pt x="0" y="29"/>
                      <a:pt x="1" y="44"/>
                    </a:cubicBezTo>
                    <a:cubicBezTo>
                      <a:pt x="1" y="59"/>
                      <a:pt x="21" y="82"/>
                      <a:pt x="40" y="96"/>
                    </a:cubicBezTo>
                    <a:close/>
                  </a:path>
                </a:pathLst>
              </a:custGeom>
              <a:gradFill rotWithShape="1">
                <a:gsLst>
                  <a:gs pos="0">
                    <a:schemeClr val="accent1"/>
                  </a:gs>
                  <a:gs pos="100000">
                    <a:schemeClr val="bg2"/>
                  </a:gs>
                </a:gsLst>
                <a:lin ang="5400000" scaled="1"/>
              </a:gradFill>
              <a:ln w="9525">
                <a:solidFill>
                  <a:srgbClr val="6D5B68"/>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2" name="Freeform 740"/>
              <p:cNvSpPr>
                <a:spLocks/>
              </p:cNvSpPr>
              <p:nvPr/>
            </p:nvSpPr>
            <p:spPr bwMode="auto">
              <a:xfrm>
                <a:off x="2690" y="2263"/>
                <a:ext cx="446" cy="154"/>
              </a:xfrm>
              <a:custGeom>
                <a:avLst/>
                <a:gdLst>
                  <a:gd name="T0" fmla="*/ 54 w 446"/>
                  <a:gd name="T1" fmla="*/ 85 h 154"/>
                  <a:gd name="T2" fmla="*/ 103 w 446"/>
                  <a:gd name="T3" fmla="*/ 128 h 154"/>
                  <a:gd name="T4" fmla="*/ 160 w 446"/>
                  <a:gd name="T5" fmla="*/ 149 h 154"/>
                  <a:gd name="T6" fmla="*/ 223 w 446"/>
                  <a:gd name="T7" fmla="*/ 152 h 154"/>
                  <a:gd name="T8" fmla="*/ 322 w 446"/>
                  <a:gd name="T9" fmla="*/ 137 h 154"/>
                  <a:gd name="T10" fmla="*/ 392 w 446"/>
                  <a:gd name="T11" fmla="*/ 101 h 154"/>
                  <a:gd name="T12" fmla="*/ 441 w 446"/>
                  <a:gd name="T13" fmla="*/ 64 h 154"/>
                  <a:gd name="T14" fmla="*/ 424 w 446"/>
                  <a:gd name="T15" fmla="*/ 15 h 154"/>
                  <a:gd name="T16" fmla="*/ 375 w 446"/>
                  <a:gd name="T17" fmla="*/ 25 h 154"/>
                  <a:gd name="T18" fmla="*/ 349 w 446"/>
                  <a:gd name="T19" fmla="*/ 89 h 154"/>
                  <a:gd name="T20" fmla="*/ 259 w 446"/>
                  <a:gd name="T21" fmla="*/ 122 h 154"/>
                  <a:gd name="T22" fmla="*/ 175 w 446"/>
                  <a:gd name="T23" fmla="*/ 122 h 154"/>
                  <a:gd name="T24" fmla="*/ 121 w 446"/>
                  <a:gd name="T25" fmla="*/ 95 h 154"/>
                  <a:gd name="T26" fmla="*/ 85 w 446"/>
                  <a:gd name="T27" fmla="*/ 48 h 154"/>
                  <a:gd name="T28" fmla="*/ 70 w 446"/>
                  <a:gd name="T29" fmla="*/ 7 h 154"/>
                  <a:gd name="T30" fmla="*/ 27 w 446"/>
                  <a:gd name="T31" fmla="*/ 10 h 154"/>
                  <a:gd name="T32" fmla="*/ 5 w 446"/>
                  <a:gd name="T33" fmla="*/ 47 h 154"/>
                  <a:gd name="T34" fmla="*/ 54 w 446"/>
                  <a:gd name="T35" fmla="*/ 85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46" h="154">
                    <a:moveTo>
                      <a:pt x="54" y="85"/>
                    </a:moveTo>
                    <a:cubicBezTo>
                      <a:pt x="70" y="98"/>
                      <a:pt x="85" y="117"/>
                      <a:pt x="103" y="128"/>
                    </a:cubicBezTo>
                    <a:cubicBezTo>
                      <a:pt x="121" y="139"/>
                      <a:pt x="140" y="145"/>
                      <a:pt x="160" y="149"/>
                    </a:cubicBezTo>
                    <a:cubicBezTo>
                      <a:pt x="180" y="153"/>
                      <a:pt x="196" y="154"/>
                      <a:pt x="223" y="152"/>
                    </a:cubicBezTo>
                    <a:cubicBezTo>
                      <a:pt x="250" y="150"/>
                      <a:pt x="294" y="145"/>
                      <a:pt x="322" y="137"/>
                    </a:cubicBezTo>
                    <a:cubicBezTo>
                      <a:pt x="350" y="129"/>
                      <a:pt x="372" y="113"/>
                      <a:pt x="392" y="101"/>
                    </a:cubicBezTo>
                    <a:cubicBezTo>
                      <a:pt x="412" y="89"/>
                      <a:pt x="436" y="79"/>
                      <a:pt x="441" y="64"/>
                    </a:cubicBezTo>
                    <a:cubicBezTo>
                      <a:pt x="446" y="49"/>
                      <a:pt x="435" y="22"/>
                      <a:pt x="424" y="15"/>
                    </a:cubicBezTo>
                    <a:cubicBezTo>
                      <a:pt x="413" y="8"/>
                      <a:pt x="388" y="13"/>
                      <a:pt x="375" y="25"/>
                    </a:cubicBezTo>
                    <a:cubicBezTo>
                      <a:pt x="362" y="37"/>
                      <a:pt x="368" y="73"/>
                      <a:pt x="349" y="89"/>
                    </a:cubicBezTo>
                    <a:cubicBezTo>
                      <a:pt x="330" y="105"/>
                      <a:pt x="288" y="117"/>
                      <a:pt x="259" y="122"/>
                    </a:cubicBezTo>
                    <a:cubicBezTo>
                      <a:pt x="230" y="127"/>
                      <a:pt x="198" y="127"/>
                      <a:pt x="175" y="122"/>
                    </a:cubicBezTo>
                    <a:cubicBezTo>
                      <a:pt x="152" y="117"/>
                      <a:pt x="136" y="107"/>
                      <a:pt x="121" y="95"/>
                    </a:cubicBezTo>
                    <a:cubicBezTo>
                      <a:pt x="106" y="83"/>
                      <a:pt x="93" y="63"/>
                      <a:pt x="85" y="48"/>
                    </a:cubicBezTo>
                    <a:cubicBezTo>
                      <a:pt x="77" y="33"/>
                      <a:pt x="79" y="13"/>
                      <a:pt x="70" y="7"/>
                    </a:cubicBezTo>
                    <a:cubicBezTo>
                      <a:pt x="60" y="0"/>
                      <a:pt x="38" y="3"/>
                      <a:pt x="27" y="10"/>
                    </a:cubicBezTo>
                    <a:cubicBezTo>
                      <a:pt x="15" y="16"/>
                      <a:pt x="0" y="35"/>
                      <a:pt x="5" y="47"/>
                    </a:cubicBezTo>
                    <a:cubicBezTo>
                      <a:pt x="9" y="59"/>
                      <a:pt x="37" y="75"/>
                      <a:pt x="54" y="85"/>
                    </a:cubicBezTo>
                    <a:close/>
                  </a:path>
                </a:pathLst>
              </a:custGeom>
              <a:solidFill>
                <a:schemeClr val="accent1"/>
              </a:solidFill>
              <a:ln w="9525">
                <a:solidFill>
                  <a:srgbClr val="8C7485"/>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3" name="Freeform 741"/>
              <p:cNvSpPr>
                <a:spLocks/>
              </p:cNvSpPr>
              <p:nvPr/>
            </p:nvSpPr>
            <p:spPr bwMode="auto">
              <a:xfrm>
                <a:off x="2781" y="2221"/>
                <a:ext cx="264" cy="132"/>
              </a:xfrm>
              <a:custGeom>
                <a:avLst/>
                <a:gdLst>
                  <a:gd name="T0" fmla="*/ 54 w 264"/>
                  <a:gd name="T1" fmla="*/ 100 h 132"/>
                  <a:gd name="T2" fmla="*/ 87 w 264"/>
                  <a:gd name="T3" fmla="*/ 125 h 132"/>
                  <a:gd name="T4" fmla="*/ 126 w 264"/>
                  <a:gd name="T5" fmla="*/ 131 h 132"/>
                  <a:gd name="T6" fmla="*/ 171 w 264"/>
                  <a:gd name="T7" fmla="*/ 125 h 132"/>
                  <a:gd name="T8" fmla="*/ 228 w 264"/>
                  <a:gd name="T9" fmla="*/ 88 h 132"/>
                  <a:gd name="T10" fmla="*/ 256 w 264"/>
                  <a:gd name="T11" fmla="*/ 66 h 132"/>
                  <a:gd name="T12" fmla="*/ 255 w 264"/>
                  <a:gd name="T13" fmla="*/ 8 h 132"/>
                  <a:gd name="T14" fmla="*/ 201 w 264"/>
                  <a:gd name="T15" fmla="*/ 17 h 132"/>
                  <a:gd name="T16" fmla="*/ 198 w 264"/>
                  <a:gd name="T17" fmla="*/ 72 h 132"/>
                  <a:gd name="T18" fmla="*/ 171 w 264"/>
                  <a:gd name="T19" fmla="*/ 101 h 132"/>
                  <a:gd name="T20" fmla="*/ 117 w 264"/>
                  <a:gd name="T21" fmla="*/ 107 h 132"/>
                  <a:gd name="T22" fmla="*/ 69 w 264"/>
                  <a:gd name="T23" fmla="*/ 82 h 132"/>
                  <a:gd name="T24" fmla="*/ 66 w 264"/>
                  <a:gd name="T25" fmla="*/ 26 h 132"/>
                  <a:gd name="T26" fmla="*/ 9 w 264"/>
                  <a:gd name="T27" fmla="*/ 17 h 132"/>
                  <a:gd name="T28" fmla="*/ 12 w 264"/>
                  <a:gd name="T29" fmla="*/ 81 h 132"/>
                  <a:gd name="T30" fmla="*/ 54 w 264"/>
                  <a:gd name="T31" fmla="*/ 10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4" h="132">
                    <a:moveTo>
                      <a:pt x="54" y="100"/>
                    </a:moveTo>
                    <a:cubicBezTo>
                      <a:pt x="66" y="107"/>
                      <a:pt x="75" y="120"/>
                      <a:pt x="87" y="125"/>
                    </a:cubicBezTo>
                    <a:cubicBezTo>
                      <a:pt x="99" y="130"/>
                      <a:pt x="112" y="131"/>
                      <a:pt x="126" y="131"/>
                    </a:cubicBezTo>
                    <a:cubicBezTo>
                      <a:pt x="140" y="131"/>
                      <a:pt x="154" y="132"/>
                      <a:pt x="171" y="125"/>
                    </a:cubicBezTo>
                    <a:cubicBezTo>
                      <a:pt x="188" y="118"/>
                      <a:pt x="214" y="98"/>
                      <a:pt x="228" y="88"/>
                    </a:cubicBezTo>
                    <a:cubicBezTo>
                      <a:pt x="242" y="78"/>
                      <a:pt x="251" y="79"/>
                      <a:pt x="256" y="66"/>
                    </a:cubicBezTo>
                    <a:cubicBezTo>
                      <a:pt x="261" y="53"/>
                      <a:pt x="264" y="16"/>
                      <a:pt x="255" y="8"/>
                    </a:cubicBezTo>
                    <a:cubicBezTo>
                      <a:pt x="246" y="0"/>
                      <a:pt x="210" y="6"/>
                      <a:pt x="201" y="17"/>
                    </a:cubicBezTo>
                    <a:cubicBezTo>
                      <a:pt x="192" y="28"/>
                      <a:pt x="203" y="58"/>
                      <a:pt x="198" y="72"/>
                    </a:cubicBezTo>
                    <a:cubicBezTo>
                      <a:pt x="193" y="86"/>
                      <a:pt x="184" y="95"/>
                      <a:pt x="171" y="101"/>
                    </a:cubicBezTo>
                    <a:cubicBezTo>
                      <a:pt x="158" y="107"/>
                      <a:pt x="134" y="110"/>
                      <a:pt x="117" y="107"/>
                    </a:cubicBezTo>
                    <a:cubicBezTo>
                      <a:pt x="100" y="104"/>
                      <a:pt x="77" y="95"/>
                      <a:pt x="69" y="82"/>
                    </a:cubicBezTo>
                    <a:cubicBezTo>
                      <a:pt x="61" y="69"/>
                      <a:pt x="76" y="37"/>
                      <a:pt x="66" y="26"/>
                    </a:cubicBezTo>
                    <a:cubicBezTo>
                      <a:pt x="56" y="15"/>
                      <a:pt x="18" y="8"/>
                      <a:pt x="9" y="17"/>
                    </a:cubicBezTo>
                    <a:cubicBezTo>
                      <a:pt x="0" y="26"/>
                      <a:pt x="5" y="67"/>
                      <a:pt x="12" y="81"/>
                    </a:cubicBezTo>
                    <a:cubicBezTo>
                      <a:pt x="19" y="95"/>
                      <a:pt x="46" y="96"/>
                      <a:pt x="54" y="100"/>
                    </a:cubicBezTo>
                    <a:close/>
                  </a:path>
                </a:pathLst>
              </a:custGeom>
              <a:solidFill>
                <a:schemeClr val="accent1"/>
              </a:solidFill>
              <a:ln w="9525">
                <a:solidFill>
                  <a:srgbClr val="8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4" name="Freeform 742"/>
              <p:cNvSpPr>
                <a:spLocks/>
              </p:cNvSpPr>
              <p:nvPr/>
            </p:nvSpPr>
            <p:spPr bwMode="auto">
              <a:xfrm>
                <a:off x="2720" y="2111"/>
                <a:ext cx="107" cy="125"/>
              </a:xfrm>
              <a:custGeom>
                <a:avLst/>
                <a:gdLst>
                  <a:gd name="T0" fmla="*/ 43 w 107"/>
                  <a:gd name="T1" fmla="*/ 121 h 125"/>
                  <a:gd name="T2" fmla="*/ 103 w 107"/>
                  <a:gd name="T3" fmla="*/ 88 h 125"/>
                  <a:gd name="T4" fmla="*/ 70 w 107"/>
                  <a:gd name="T5" fmla="*/ 4 h 125"/>
                  <a:gd name="T6" fmla="*/ 4 w 107"/>
                  <a:gd name="T7" fmla="*/ 61 h 125"/>
                  <a:gd name="T8" fmla="*/ 43 w 107"/>
                  <a:gd name="T9" fmla="*/ 121 h 125"/>
                </a:gdLst>
                <a:ahLst/>
                <a:cxnLst>
                  <a:cxn ang="0">
                    <a:pos x="T0" y="T1"/>
                  </a:cxn>
                  <a:cxn ang="0">
                    <a:pos x="T2" y="T3"/>
                  </a:cxn>
                  <a:cxn ang="0">
                    <a:pos x="T4" y="T5"/>
                  </a:cxn>
                  <a:cxn ang="0">
                    <a:pos x="T6" y="T7"/>
                  </a:cxn>
                  <a:cxn ang="0">
                    <a:pos x="T8" y="T9"/>
                  </a:cxn>
                </a:cxnLst>
                <a:rect l="0" t="0" r="r" b="b"/>
                <a:pathLst>
                  <a:path w="107" h="125">
                    <a:moveTo>
                      <a:pt x="43" y="121"/>
                    </a:moveTo>
                    <a:cubicBezTo>
                      <a:pt x="59" y="125"/>
                      <a:pt x="99" y="107"/>
                      <a:pt x="103" y="88"/>
                    </a:cubicBezTo>
                    <a:cubicBezTo>
                      <a:pt x="107" y="70"/>
                      <a:pt x="86" y="8"/>
                      <a:pt x="70" y="4"/>
                    </a:cubicBezTo>
                    <a:cubicBezTo>
                      <a:pt x="54" y="0"/>
                      <a:pt x="8" y="42"/>
                      <a:pt x="4" y="61"/>
                    </a:cubicBezTo>
                    <a:cubicBezTo>
                      <a:pt x="0" y="80"/>
                      <a:pt x="27" y="117"/>
                      <a:pt x="43" y="121"/>
                    </a:cubicBezTo>
                    <a:close/>
                  </a:path>
                </a:pathLst>
              </a:custGeom>
              <a:solidFill>
                <a:schemeClr val="accent1"/>
              </a:solidFill>
              <a:ln w="19050" cmpd="sng">
                <a:solidFill>
                  <a:srgbClr val="BB8747"/>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5" name="Freeform 743"/>
              <p:cNvSpPr>
                <a:spLocks/>
              </p:cNvSpPr>
              <p:nvPr/>
            </p:nvSpPr>
            <p:spPr bwMode="auto">
              <a:xfrm rot="14664359">
                <a:off x="3011" y="2135"/>
                <a:ext cx="58" cy="66"/>
              </a:xfrm>
              <a:custGeom>
                <a:avLst/>
                <a:gdLst>
                  <a:gd name="T0" fmla="*/ 46 w 58"/>
                  <a:gd name="T1" fmla="*/ 9 h 66"/>
                  <a:gd name="T2" fmla="*/ 14 w 58"/>
                  <a:gd name="T3" fmla="*/ 9 h 66"/>
                  <a:gd name="T4" fmla="*/ 6 w 58"/>
                  <a:gd name="T5" fmla="*/ 49 h 66"/>
                  <a:gd name="T6" fmla="*/ 50 w 58"/>
                  <a:gd name="T7" fmla="*/ 61 h 66"/>
                  <a:gd name="T8" fmla="*/ 46 w 58"/>
                  <a:gd name="T9" fmla="*/ 9 h 66"/>
                </a:gdLst>
                <a:ahLst/>
                <a:cxnLst>
                  <a:cxn ang="0">
                    <a:pos x="T0" y="T1"/>
                  </a:cxn>
                  <a:cxn ang="0">
                    <a:pos x="T2" y="T3"/>
                  </a:cxn>
                  <a:cxn ang="0">
                    <a:pos x="T4" y="T5"/>
                  </a:cxn>
                  <a:cxn ang="0">
                    <a:pos x="T6" y="T7"/>
                  </a:cxn>
                  <a:cxn ang="0">
                    <a:pos x="T8" y="T9"/>
                  </a:cxn>
                </a:cxnLst>
                <a:rect l="0" t="0" r="r" b="b"/>
                <a:pathLst>
                  <a:path w="58" h="66">
                    <a:moveTo>
                      <a:pt x="46" y="9"/>
                    </a:moveTo>
                    <a:cubicBezTo>
                      <a:pt x="40" y="0"/>
                      <a:pt x="21" y="2"/>
                      <a:pt x="14" y="9"/>
                    </a:cubicBezTo>
                    <a:cubicBezTo>
                      <a:pt x="7" y="16"/>
                      <a:pt x="0" y="40"/>
                      <a:pt x="6" y="49"/>
                    </a:cubicBezTo>
                    <a:cubicBezTo>
                      <a:pt x="12" y="58"/>
                      <a:pt x="42" y="66"/>
                      <a:pt x="50" y="61"/>
                    </a:cubicBezTo>
                    <a:cubicBezTo>
                      <a:pt x="58" y="56"/>
                      <a:pt x="52" y="18"/>
                      <a:pt x="46" y="9"/>
                    </a:cubicBezTo>
                    <a:close/>
                  </a:path>
                </a:pathLst>
              </a:custGeom>
              <a:solidFill>
                <a:schemeClr val="accent1"/>
              </a:solidFill>
              <a:ln w="19050" cmpd="sng">
                <a:solidFill>
                  <a:srgbClr val="BB8747"/>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6" name="Freeform 744"/>
              <p:cNvSpPr>
                <a:spLocks/>
              </p:cNvSpPr>
              <p:nvPr/>
            </p:nvSpPr>
            <p:spPr bwMode="auto">
              <a:xfrm rot="14664359">
                <a:off x="3102" y="2167"/>
                <a:ext cx="78" cy="94"/>
              </a:xfrm>
              <a:custGeom>
                <a:avLst/>
                <a:gdLst>
                  <a:gd name="T0" fmla="*/ 41 w 78"/>
                  <a:gd name="T1" fmla="*/ 1 h 94"/>
                  <a:gd name="T2" fmla="*/ 1 w 78"/>
                  <a:gd name="T3" fmla="*/ 45 h 94"/>
                  <a:gd name="T4" fmla="*/ 45 w 78"/>
                  <a:gd name="T5" fmla="*/ 93 h 94"/>
                  <a:gd name="T6" fmla="*/ 77 w 78"/>
                  <a:gd name="T7" fmla="*/ 49 h 94"/>
                  <a:gd name="T8" fmla="*/ 41 w 78"/>
                  <a:gd name="T9" fmla="*/ 1 h 94"/>
                </a:gdLst>
                <a:ahLst/>
                <a:cxnLst>
                  <a:cxn ang="0">
                    <a:pos x="T0" y="T1"/>
                  </a:cxn>
                  <a:cxn ang="0">
                    <a:pos x="T2" y="T3"/>
                  </a:cxn>
                  <a:cxn ang="0">
                    <a:pos x="T4" y="T5"/>
                  </a:cxn>
                  <a:cxn ang="0">
                    <a:pos x="T6" y="T7"/>
                  </a:cxn>
                  <a:cxn ang="0">
                    <a:pos x="T8" y="T9"/>
                  </a:cxn>
                </a:cxnLst>
                <a:rect l="0" t="0" r="r" b="b"/>
                <a:pathLst>
                  <a:path w="78" h="94">
                    <a:moveTo>
                      <a:pt x="41" y="1"/>
                    </a:moveTo>
                    <a:cubicBezTo>
                      <a:pt x="28" y="0"/>
                      <a:pt x="0" y="30"/>
                      <a:pt x="1" y="45"/>
                    </a:cubicBezTo>
                    <a:cubicBezTo>
                      <a:pt x="2" y="60"/>
                      <a:pt x="32" y="92"/>
                      <a:pt x="45" y="93"/>
                    </a:cubicBezTo>
                    <a:cubicBezTo>
                      <a:pt x="58" y="94"/>
                      <a:pt x="78" y="64"/>
                      <a:pt x="77" y="49"/>
                    </a:cubicBezTo>
                    <a:cubicBezTo>
                      <a:pt x="76" y="34"/>
                      <a:pt x="54" y="2"/>
                      <a:pt x="41" y="1"/>
                    </a:cubicBezTo>
                    <a:close/>
                  </a:path>
                </a:pathLst>
              </a:cu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7" name="Freeform 745"/>
              <p:cNvSpPr>
                <a:spLocks/>
              </p:cNvSpPr>
              <p:nvPr/>
            </p:nvSpPr>
            <p:spPr bwMode="auto">
              <a:xfrm rot="14664359">
                <a:off x="2889" y="2213"/>
                <a:ext cx="36" cy="33"/>
              </a:xfrm>
              <a:custGeom>
                <a:avLst/>
                <a:gdLst>
                  <a:gd name="T0" fmla="*/ 5 w 36"/>
                  <a:gd name="T1" fmla="*/ 0 h 33"/>
                  <a:gd name="T2" fmla="*/ 5 w 36"/>
                  <a:gd name="T3" fmla="*/ 28 h 33"/>
                  <a:gd name="T4" fmla="*/ 33 w 36"/>
                  <a:gd name="T5" fmla="*/ 28 h 33"/>
                  <a:gd name="T6" fmla="*/ 24 w 36"/>
                  <a:gd name="T7" fmla="*/ 6 h 33"/>
                  <a:gd name="T8" fmla="*/ 5 w 36"/>
                  <a:gd name="T9" fmla="*/ 0 h 33"/>
                </a:gdLst>
                <a:ahLst/>
                <a:cxnLst>
                  <a:cxn ang="0">
                    <a:pos x="T0" y="T1"/>
                  </a:cxn>
                  <a:cxn ang="0">
                    <a:pos x="T2" y="T3"/>
                  </a:cxn>
                  <a:cxn ang="0">
                    <a:pos x="T4" y="T5"/>
                  </a:cxn>
                  <a:cxn ang="0">
                    <a:pos x="T6" y="T7"/>
                  </a:cxn>
                  <a:cxn ang="0">
                    <a:pos x="T8" y="T9"/>
                  </a:cxn>
                </a:cxnLst>
                <a:rect l="0" t="0" r="r" b="b"/>
                <a:pathLst>
                  <a:path w="36" h="33">
                    <a:moveTo>
                      <a:pt x="5" y="0"/>
                    </a:moveTo>
                    <a:cubicBezTo>
                      <a:pt x="2" y="3"/>
                      <a:pt x="0" y="23"/>
                      <a:pt x="5" y="28"/>
                    </a:cubicBezTo>
                    <a:cubicBezTo>
                      <a:pt x="10" y="33"/>
                      <a:pt x="30" y="32"/>
                      <a:pt x="33" y="28"/>
                    </a:cubicBezTo>
                    <a:cubicBezTo>
                      <a:pt x="36" y="24"/>
                      <a:pt x="29" y="11"/>
                      <a:pt x="24" y="6"/>
                    </a:cubicBezTo>
                    <a:cubicBezTo>
                      <a:pt x="19" y="1"/>
                      <a:pt x="9" y="1"/>
                      <a:pt x="5" y="0"/>
                    </a:cubicBezTo>
                    <a:close/>
                  </a:path>
                </a:pathLst>
              </a:cu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8" name="Freeform 746"/>
              <p:cNvSpPr>
                <a:spLocks/>
              </p:cNvSpPr>
              <p:nvPr/>
            </p:nvSpPr>
            <p:spPr bwMode="auto">
              <a:xfrm rot="14664359">
                <a:off x="2556" y="2167"/>
                <a:ext cx="74" cy="79"/>
              </a:xfrm>
              <a:custGeom>
                <a:avLst/>
                <a:gdLst>
                  <a:gd name="T0" fmla="*/ 13 w 74"/>
                  <a:gd name="T1" fmla="*/ 9 h 79"/>
                  <a:gd name="T2" fmla="*/ 9 w 74"/>
                  <a:gd name="T3" fmla="*/ 69 h 79"/>
                  <a:gd name="T4" fmla="*/ 65 w 74"/>
                  <a:gd name="T5" fmla="*/ 69 h 79"/>
                  <a:gd name="T6" fmla="*/ 61 w 74"/>
                  <a:gd name="T7" fmla="*/ 13 h 79"/>
                  <a:gd name="T8" fmla="*/ 13 w 74"/>
                  <a:gd name="T9" fmla="*/ 9 h 79"/>
                </a:gdLst>
                <a:ahLst/>
                <a:cxnLst>
                  <a:cxn ang="0">
                    <a:pos x="T0" y="T1"/>
                  </a:cxn>
                  <a:cxn ang="0">
                    <a:pos x="T2" y="T3"/>
                  </a:cxn>
                  <a:cxn ang="0">
                    <a:pos x="T4" y="T5"/>
                  </a:cxn>
                  <a:cxn ang="0">
                    <a:pos x="T6" y="T7"/>
                  </a:cxn>
                  <a:cxn ang="0">
                    <a:pos x="T8" y="T9"/>
                  </a:cxn>
                </a:cxnLst>
                <a:rect l="0" t="0" r="r" b="b"/>
                <a:pathLst>
                  <a:path w="74" h="79">
                    <a:moveTo>
                      <a:pt x="13" y="9"/>
                    </a:moveTo>
                    <a:cubicBezTo>
                      <a:pt x="4" y="18"/>
                      <a:pt x="0" y="59"/>
                      <a:pt x="9" y="69"/>
                    </a:cubicBezTo>
                    <a:cubicBezTo>
                      <a:pt x="18" y="79"/>
                      <a:pt x="56" y="78"/>
                      <a:pt x="65" y="69"/>
                    </a:cubicBezTo>
                    <a:cubicBezTo>
                      <a:pt x="74" y="60"/>
                      <a:pt x="67" y="24"/>
                      <a:pt x="61" y="13"/>
                    </a:cubicBezTo>
                    <a:cubicBezTo>
                      <a:pt x="55" y="2"/>
                      <a:pt x="22" y="0"/>
                      <a:pt x="13" y="9"/>
                    </a:cubicBezTo>
                    <a:close/>
                  </a:path>
                </a:pathLst>
              </a:custGeom>
              <a:solidFill>
                <a:schemeClr val="accent1"/>
              </a:solidFill>
              <a:ln w="19050" cmpd="sng">
                <a:solidFill>
                  <a:srgbClr val="BB8747"/>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9" name="Freeform 747"/>
              <p:cNvSpPr>
                <a:spLocks/>
              </p:cNvSpPr>
              <p:nvPr/>
            </p:nvSpPr>
            <p:spPr bwMode="auto">
              <a:xfrm>
                <a:off x="2923" y="2034"/>
                <a:ext cx="135" cy="117"/>
              </a:xfrm>
              <a:custGeom>
                <a:avLst/>
                <a:gdLst>
                  <a:gd name="T0" fmla="*/ 46 w 135"/>
                  <a:gd name="T1" fmla="*/ 112 h 117"/>
                  <a:gd name="T2" fmla="*/ 130 w 135"/>
                  <a:gd name="T3" fmla="*/ 76 h 117"/>
                  <a:gd name="T4" fmla="*/ 76 w 135"/>
                  <a:gd name="T5" fmla="*/ 7 h 117"/>
                  <a:gd name="T6" fmla="*/ 10 w 135"/>
                  <a:gd name="T7" fmla="*/ 37 h 117"/>
                  <a:gd name="T8" fmla="*/ 13 w 135"/>
                  <a:gd name="T9" fmla="*/ 40 h 117"/>
                  <a:gd name="T10" fmla="*/ 46 w 135"/>
                  <a:gd name="T11" fmla="*/ 112 h 117"/>
                </a:gdLst>
                <a:ahLst/>
                <a:cxnLst>
                  <a:cxn ang="0">
                    <a:pos x="T0" y="T1"/>
                  </a:cxn>
                  <a:cxn ang="0">
                    <a:pos x="T2" y="T3"/>
                  </a:cxn>
                  <a:cxn ang="0">
                    <a:pos x="T4" y="T5"/>
                  </a:cxn>
                  <a:cxn ang="0">
                    <a:pos x="T6" y="T7"/>
                  </a:cxn>
                  <a:cxn ang="0">
                    <a:pos x="T8" y="T9"/>
                  </a:cxn>
                  <a:cxn ang="0">
                    <a:pos x="T10" y="T11"/>
                  </a:cxn>
                </a:cxnLst>
                <a:rect l="0" t="0" r="r" b="b"/>
                <a:pathLst>
                  <a:path w="135" h="117">
                    <a:moveTo>
                      <a:pt x="46" y="112"/>
                    </a:moveTo>
                    <a:cubicBezTo>
                      <a:pt x="61" y="117"/>
                      <a:pt x="125" y="93"/>
                      <a:pt x="130" y="76"/>
                    </a:cubicBezTo>
                    <a:cubicBezTo>
                      <a:pt x="135" y="59"/>
                      <a:pt x="96" y="14"/>
                      <a:pt x="76" y="7"/>
                    </a:cubicBezTo>
                    <a:cubicBezTo>
                      <a:pt x="56" y="0"/>
                      <a:pt x="20" y="32"/>
                      <a:pt x="10" y="37"/>
                    </a:cubicBezTo>
                    <a:cubicBezTo>
                      <a:pt x="0" y="42"/>
                      <a:pt x="7" y="27"/>
                      <a:pt x="13" y="40"/>
                    </a:cubicBezTo>
                    <a:cubicBezTo>
                      <a:pt x="19" y="53"/>
                      <a:pt x="39" y="97"/>
                      <a:pt x="46" y="112"/>
                    </a:cubicBezTo>
                    <a:close/>
                  </a:path>
                </a:pathLst>
              </a:custGeom>
              <a:solidFill>
                <a:schemeClr val="accent1"/>
              </a:solidFill>
              <a:ln w="19050" cmpd="sng">
                <a:solidFill>
                  <a:srgbClr val="BB8747"/>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30" name="Freeform 748"/>
              <p:cNvSpPr>
                <a:spLocks/>
              </p:cNvSpPr>
              <p:nvPr/>
            </p:nvSpPr>
            <p:spPr bwMode="auto">
              <a:xfrm rot="14664359">
                <a:off x="3169" y="2557"/>
                <a:ext cx="74" cy="79"/>
              </a:xfrm>
              <a:custGeom>
                <a:avLst/>
                <a:gdLst>
                  <a:gd name="T0" fmla="*/ 13 w 74"/>
                  <a:gd name="T1" fmla="*/ 9 h 79"/>
                  <a:gd name="T2" fmla="*/ 9 w 74"/>
                  <a:gd name="T3" fmla="*/ 69 h 79"/>
                  <a:gd name="T4" fmla="*/ 65 w 74"/>
                  <a:gd name="T5" fmla="*/ 69 h 79"/>
                  <a:gd name="T6" fmla="*/ 61 w 74"/>
                  <a:gd name="T7" fmla="*/ 13 h 79"/>
                  <a:gd name="T8" fmla="*/ 13 w 74"/>
                  <a:gd name="T9" fmla="*/ 9 h 79"/>
                </a:gdLst>
                <a:ahLst/>
                <a:cxnLst>
                  <a:cxn ang="0">
                    <a:pos x="T0" y="T1"/>
                  </a:cxn>
                  <a:cxn ang="0">
                    <a:pos x="T2" y="T3"/>
                  </a:cxn>
                  <a:cxn ang="0">
                    <a:pos x="T4" y="T5"/>
                  </a:cxn>
                  <a:cxn ang="0">
                    <a:pos x="T6" y="T7"/>
                  </a:cxn>
                  <a:cxn ang="0">
                    <a:pos x="T8" y="T9"/>
                  </a:cxn>
                </a:cxnLst>
                <a:rect l="0" t="0" r="r" b="b"/>
                <a:pathLst>
                  <a:path w="74" h="79">
                    <a:moveTo>
                      <a:pt x="13" y="9"/>
                    </a:moveTo>
                    <a:cubicBezTo>
                      <a:pt x="4" y="18"/>
                      <a:pt x="0" y="59"/>
                      <a:pt x="9" y="69"/>
                    </a:cubicBezTo>
                    <a:cubicBezTo>
                      <a:pt x="18" y="79"/>
                      <a:pt x="56" y="78"/>
                      <a:pt x="65" y="69"/>
                    </a:cubicBezTo>
                    <a:cubicBezTo>
                      <a:pt x="74" y="60"/>
                      <a:pt x="67" y="24"/>
                      <a:pt x="61" y="13"/>
                    </a:cubicBezTo>
                    <a:cubicBezTo>
                      <a:pt x="55" y="2"/>
                      <a:pt x="22" y="0"/>
                      <a:pt x="13" y="9"/>
                    </a:cubicBezTo>
                    <a:close/>
                  </a:path>
                </a:pathLst>
              </a:cu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31" name="Freeform 749"/>
              <p:cNvSpPr>
                <a:spLocks/>
              </p:cNvSpPr>
              <p:nvPr/>
            </p:nvSpPr>
            <p:spPr bwMode="auto">
              <a:xfrm rot="14664359">
                <a:off x="2729" y="2557"/>
                <a:ext cx="74" cy="79"/>
              </a:xfrm>
              <a:custGeom>
                <a:avLst/>
                <a:gdLst>
                  <a:gd name="T0" fmla="*/ 13 w 74"/>
                  <a:gd name="T1" fmla="*/ 9 h 79"/>
                  <a:gd name="T2" fmla="*/ 9 w 74"/>
                  <a:gd name="T3" fmla="*/ 69 h 79"/>
                  <a:gd name="T4" fmla="*/ 65 w 74"/>
                  <a:gd name="T5" fmla="*/ 69 h 79"/>
                  <a:gd name="T6" fmla="*/ 61 w 74"/>
                  <a:gd name="T7" fmla="*/ 13 h 79"/>
                  <a:gd name="T8" fmla="*/ 13 w 74"/>
                  <a:gd name="T9" fmla="*/ 9 h 79"/>
                </a:gdLst>
                <a:ahLst/>
                <a:cxnLst>
                  <a:cxn ang="0">
                    <a:pos x="T0" y="T1"/>
                  </a:cxn>
                  <a:cxn ang="0">
                    <a:pos x="T2" y="T3"/>
                  </a:cxn>
                  <a:cxn ang="0">
                    <a:pos x="T4" y="T5"/>
                  </a:cxn>
                  <a:cxn ang="0">
                    <a:pos x="T6" y="T7"/>
                  </a:cxn>
                  <a:cxn ang="0">
                    <a:pos x="T8" y="T9"/>
                  </a:cxn>
                </a:cxnLst>
                <a:rect l="0" t="0" r="r" b="b"/>
                <a:pathLst>
                  <a:path w="74" h="79">
                    <a:moveTo>
                      <a:pt x="13" y="9"/>
                    </a:moveTo>
                    <a:cubicBezTo>
                      <a:pt x="4" y="18"/>
                      <a:pt x="0" y="59"/>
                      <a:pt x="9" y="69"/>
                    </a:cubicBezTo>
                    <a:cubicBezTo>
                      <a:pt x="18" y="79"/>
                      <a:pt x="56" y="78"/>
                      <a:pt x="65" y="69"/>
                    </a:cubicBezTo>
                    <a:cubicBezTo>
                      <a:pt x="74" y="60"/>
                      <a:pt x="67" y="24"/>
                      <a:pt x="61" y="13"/>
                    </a:cubicBezTo>
                    <a:cubicBezTo>
                      <a:pt x="55" y="2"/>
                      <a:pt x="22" y="0"/>
                      <a:pt x="13" y="9"/>
                    </a:cubicBezTo>
                    <a:close/>
                  </a:path>
                </a:pathLst>
              </a:cu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32" name="Freeform 750"/>
              <p:cNvSpPr>
                <a:spLocks/>
              </p:cNvSpPr>
              <p:nvPr/>
            </p:nvSpPr>
            <p:spPr bwMode="auto">
              <a:xfrm rot="14664359">
                <a:off x="2297" y="2437"/>
                <a:ext cx="74" cy="79"/>
              </a:xfrm>
              <a:custGeom>
                <a:avLst/>
                <a:gdLst>
                  <a:gd name="T0" fmla="*/ 13 w 74"/>
                  <a:gd name="T1" fmla="*/ 9 h 79"/>
                  <a:gd name="T2" fmla="*/ 9 w 74"/>
                  <a:gd name="T3" fmla="*/ 69 h 79"/>
                  <a:gd name="T4" fmla="*/ 65 w 74"/>
                  <a:gd name="T5" fmla="*/ 69 h 79"/>
                  <a:gd name="T6" fmla="*/ 61 w 74"/>
                  <a:gd name="T7" fmla="*/ 13 h 79"/>
                  <a:gd name="T8" fmla="*/ 13 w 74"/>
                  <a:gd name="T9" fmla="*/ 9 h 79"/>
                </a:gdLst>
                <a:ahLst/>
                <a:cxnLst>
                  <a:cxn ang="0">
                    <a:pos x="T0" y="T1"/>
                  </a:cxn>
                  <a:cxn ang="0">
                    <a:pos x="T2" y="T3"/>
                  </a:cxn>
                  <a:cxn ang="0">
                    <a:pos x="T4" y="T5"/>
                  </a:cxn>
                  <a:cxn ang="0">
                    <a:pos x="T6" y="T7"/>
                  </a:cxn>
                  <a:cxn ang="0">
                    <a:pos x="T8" y="T9"/>
                  </a:cxn>
                </a:cxnLst>
                <a:rect l="0" t="0" r="r" b="b"/>
                <a:pathLst>
                  <a:path w="74" h="79">
                    <a:moveTo>
                      <a:pt x="13" y="9"/>
                    </a:moveTo>
                    <a:cubicBezTo>
                      <a:pt x="4" y="18"/>
                      <a:pt x="0" y="59"/>
                      <a:pt x="9" y="69"/>
                    </a:cubicBezTo>
                    <a:cubicBezTo>
                      <a:pt x="18" y="79"/>
                      <a:pt x="56" y="78"/>
                      <a:pt x="65" y="69"/>
                    </a:cubicBezTo>
                    <a:cubicBezTo>
                      <a:pt x="74" y="60"/>
                      <a:pt x="67" y="24"/>
                      <a:pt x="61" y="13"/>
                    </a:cubicBezTo>
                    <a:cubicBezTo>
                      <a:pt x="55" y="2"/>
                      <a:pt x="22" y="0"/>
                      <a:pt x="13" y="9"/>
                    </a:cubicBezTo>
                    <a:close/>
                  </a:path>
                </a:pathLst>
              </a:cu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33" name="Freeform 751"/>
              <p:cNvSpPr>
                <a:spLocks/>
              </p:cNvSpPr>
              <p:nvPr/>
            </p:nvSpPr>
            <p:spPr bwMode="auto">
              <a:xfrm rot="14664359">
                <a:off x="2401" y="2461"/>
                <a:ext cx="74" cy="79"/>
              </a:xfrm>
              <a:custGeom>
                <a:avLst/>
                <a:gdLst>
                  <a:gd name="T0" fmla="*/ 13 w 74"/>
                  <a:gd name="T1" fmla="*/ 9 h 79"/>
                  <a:gd name="T2" fmla="*/ 9 w 74"/>
                  <a:gd name="T3" fmla="*/ 69 h 79"/>
                  <a:gd name="T4" fmla="*/ 65 w 74"/>
                  <a:gd name="T5" fmla="*/ 69 h 79"/>
                  <a:gd name="T6" fmla="*/ 61 w 74"/>
                  <a:gd name="T7" fmla="*/ 13 h 79"/>
                  <a:gd name="T8" fmla="*/ 13 w 74"/>
                  <a:gd name="T9" fmla="*/ 9 h 79"/>
                </a:gdLst>
                <a:ahLst/>
                <a:cxnLst>
                  <a:cxn ang="0">
                    <a:pos x="T0" y="T1"/>
                  </a:cxn>
                  <a:cxn ang="0">
                    <a:pos x="T2" y="T3"/>
                  </a:cxn>
                  <a:cxn ang="0">
                    <a:pos x="T4" y="T5"/>
                  </a:cxn>
                  <a:cxn ang="0">
                    <a:pos x="T6" y="T7"/>
                  </a:cxn>
                  <a:cxn ang="0">
                    <a:pos x="T8" y="T9"/>
                  </a:cxn>
                </a:cxnLst>
                <a:rect l="0" t="0" r="r" b="b"/>
                <a:pathLst>
                  <a:path w="74" h="79">
                    <a:moveTo>
                      <a:pt x="13" y="9"/>
                    </a:moveTo>
                    <a:cubicBezTo>
                      <a:pt x="4" y="18"/>
                      <a:pt x="0" y="59"/>
                      <a:pt x="9" y="69"/>
                    </a:cubicBezTo>
                    <a:cubicBezTo>
                      <a:pt x="18" y="79"/>
                      <a:pt x="56" y="78"/>
                      <a:pt x="65" y="69"/>
                    </a:cubicBezTo>
                    <a:cubicBezTo>
                      <a:pt x="74" y="60"/>
                      <a:pt x="67" y="24"/>
                      <a:pt x="61" y="13"/>
                    </a:cubicBezTo>
                    <a:cubicBezTo>
                      <a:pt x="55" y="2"/>
                      <a:pt x="22" y="0"/>
                      <a:pt x="13" y="9"/>
                    </a:cubicBezTo>
                    <a:close/>
                  </a:path>
                </a:pathLst>
              </a:cu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1" name="Group 50"/>
            <p:cNvGrpSpPr/>
            <p:nvPr/>
          </p:nvGrpSpPr>
          <p:grpSpPr>
            <a:xfrm>
              <a:off x="4951546" y="1848973"/>
              <a:ext cx="188583" cy="914400"/>
              <a:chOff x="7061434" y="1036755"/>
              <a:chExt cx="188583" cy="914400"/>
            </a:xfrm>
          </p:grpSpPr>
          <p:sp>
            <p:nvSpPr>
              <p:cNvPr id="1118" name="Rectangle 1117"/>
              <p:cNvSpPr/>
              <p:nvPr/>
            </p:nvSpPr>
            <p:spPr>
              <a:xfrm>
                <a:off x="7086600" y="1036755"/>
                <a:ext cx="140502"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9" name="Down Arrow 1118"/>
              <p:cNvSpPr/>
              <p:nvPr/>
            </p:nvSpPr>
            <p:spPr>
              <a:xfrm>
                <a:off x="7061434" y="1056687"/>
                <a:ext cx="188583" cy="784036"/>
              </a:xfrm>
              <a:prstGeom prst="downArrow">
                <a:avLst>
                  <a:gd name="adj1" fmla="val 38002"/>
                  <a:gd name="adj2" fmla="val 80382"/>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5000578" y="3730881"/>
              <a:ext cx="188583" cy="1364218"/>
              <a:chOff x="7455702" y="605765"/>
              <a:chExt cx="188583" cy="1364218"/>
            </a:xfrm>
          </p:grpSpPr>
          <p:sp>
            <p:nvSpPr>
              <p:cNvPr id="1116" name="Rectangle 1115"/>
              <p:cNvSpPr/>
              <p:nvPr/>
            </p:nvSpPr>
            <p:spPr>
              <a:xfrm>
                <a:off x="7456031" y="605765"/>
                <a:ext cx="178695" cy="13642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7" name="Down Arrow 1116"/>
              <p:cNvSpPr/>
              <p:nvPr/>
            </p:nvSpPr>
            <p:spPr>
              <a:xfrm>
                <a:off x="7455702" y="635102"/>
                <a:ext cx="188583" cy="1233931"/>
              </a:xfrm>
              <a:prstGeom prst="downArrow">
                <a:avLst>
                  <a:gd name="adj1" fmla="val 38002"/>
                  <a:gd name="adj2" fmla="val 80382"/>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p:cNvGrpSpPr/>
            <p:nvPr/>
          </p:nvGrpSpPr>
          <p:grpSpPr>
            <a:xfrm>
              <a:off x="4567622" y="4964209"/>
              <a:ext cx="1104985" cy="1143001"/>
              <a:chOff x="4842509" y="5410199"/>
              <a:chExt cx="1104985" cy="1143001"/>
            </a:xfrm>
          </p:grpSpPr>
          <p:sp>
            <p:nvSpPr>
              <p:cNvPr id="1114" name="Explosion 2 1113"/>
              <p:cNvSpPr/>
              <p:nvPr/>
            </p:nvSpPr>
            <p:spPr>
              <a:xfrm>
                <a:off x="4842509" y="5410199"/>
                <a:ext cx="1104985" cy="1143001"/>
              </a:xfrm>
              <a:prstGeom prst="irregularSeal2">
                <a:avLst/>
              </a:prstGeom>
              <a:gradFill>
                <a:gsLst>
                  <a:gs pos="0">
                    <a:srgbClr val="FFF200"/>
                  </a:gs>
                  <a:gs pos="45000">
                    <a:srgbClr val="FF7A00"/>
                  </a:gs>
                  <a:gs pos="70000">
                    <a:srgbClr val="FF0300"/>
                  </a:gs>
                  <a:gs pos="100000">
                    <a:srgbClr val="4D0808"/>
                  </a:gs>
                </a:gsLst>
                <a:lin ang="5400000" scaled="0"/>
              </a:gradFill>
              <a:effectLst>
                <a:glow rad="228600">
                  <a:schemeClr val="accent2">
                    <a:satMod val="175000"/>
                    <a:alpha val="40000"/>
                  </a:schemeClr>
                </a:glow>
              </a:effectLst>
              <a:scene3d>
                <a:camera prst="perspectiveAbove"/>
                <a:lightRig rig="threePt"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5" name="TextBox 1114"/>
              <p:cNvSpPr txBox="1"/>
              <p:nvPr/>
            </p:nvSpPr>
            <p:spPr>
              <a:xfrm>
                <a:off x="5049269" y="5812422"/>
                <a:ext cx="622286" cy="338554"/>
              </a:xfrm>
              <a:prstGeom prst="rect">
                <a:avLst/>
              </a:prstGeom>
              <a:noFill/>
            </p:spPr>
            <p:txBody>
              <a:bodyPr wrap="none" rtlCol="0">
                <a:spAutoFit/>
              </a:bodyPr>
              <a:lstStyle/>
              <a:p>
                <a:r>
                  <a:rPr lang="en-US" sz="16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ROS</a:t>
                </a:r>
                <a:endParaRPr lang="en-US" sz="16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54" name="Group 9092"/>
            <p:cNvGrpSpPr>
              <a:grpSpLocks/>
            </p:cNvGrpSpPr>
            <p:nvPr/>
          </p:nvGrpSpPr>
          <p:grpSpPr bwMode="auto">
            <a:xfrm>
              <a:off x="546874" y="-9525"/>
              <a:ext cx="8135937" cy="109538"/>
              <a:chOff x="416" y="2181"/>
              <a:chExt cx="5125" cy="69"/>
            </a:xfrm>
          </p:grpSpPr>
          <p:sp>
            <p:nvSpPr>
              <p:cNvPr id="1042" name="Oval 9093"/>
              <p:cNvSpPr>
                <a:spLocks noChangeAspect="1" noChangeArrowheads="1"/>
              </p:cNvSpPr>
              <p:nvPr/>
            </p:nvSpPr>
            <p:spPr bwMode="auto">
              <a:xfrm>
                <a:off x="1270"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3" name="Oval 9094"/>
              <p:cNvSpPr>
                <a:spLocks noChangeAspect="1" noChangeArrowheads="1"/>
              </p:cNvSpPr>
              <p:nvPr/>
            </p:nvSpPr>
            <p:spPr bwMode="auto">
              <a:xfrm>
                <a:off x="1341"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4" name="Oval 9095"/>
              <p:cNvSpPr>
                <a:spLocks noChangeAspect="1" noChangeArrowheads="1"/>
              </p:cNvSpPr>
              <p:nvPr/>
            </p:nvSpPr>
            <p:spPr bwMode="auto">
              <a:xfrm>
                <a:off x="1483"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5" name="Oval 9096"/>
              <p:cNvSpPr>
                <a:spLocks noChangeAspect="1" noChangeArrowheads="1"/>
              </p:cNvSpPr>
              <p:nvPr/>
            </p:nvSpPr>
            <p:spPr bwMode="auto">
              <a:xfrm>
                <a:off x="1626"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6" name="Oval 9097"/>
              <p:cNvSpPr>
                <a:spLocks noChangeAspect="1" noChangeArrowheads="1"/>
              </p:cNvSpPr>
              <p:nvPr/>
            </p:nvSpPr>
            <p:spPr bwMode="auto">
              <a:xfrm>
                <a:off x="1412"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7" name="Oval 9098"/>
              <p:cNvSpPr>
                <a:spLocks noChangeAspect="1" noChangeArrowheads="1"/>
              </p:cNvSpPr>
              <p:nvPr/>
            </p:nvSpPr>
            <p:spPr bwMode="auto">
              <a:xfrm>
                <a:off x="1555"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8" name="Oval 9099"/>
              <p:cNvSpPr>
                <a:spLocks noChangeAspect="1" noChangeArrowheads="1"/>
              </p:cNvSpPr>
              <p:nvPr/>
            </p:nvSpPr>
            <p:spPr bwMode="auto">
              <a:xfrm>
                <a:off x="1697"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9" name="Oval 9100"/>
              <p:cNvSpPr>
                <a:spLocks noChangeAspect="1" noChangeArrowheads="1"/>
              </p:cNvSpPr>
              <p:nvPr/>
            </p:nvSpPr>
            <p:spPr bwMode="auto">
              <a:xfrm>
                <a:off x="1840"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0" name="Oval 9101"/>
              <p:cNvSpPr>
                <a:spLocks noChangeAspect="1" noChangeArrowheads="1"/>
              </p:cNvSpPr>
              <p:nvPr/>
            </p:nvSpPr>
            <p:spPr bwMode="auto">
              <a:xfrm>
                <a:off x="1768"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1" name="Oval 9102"/>
              <p:cNvSpPr>
                <a:spLocks noChangeAspect="1" noChangeArrowheads="1"/>
              </p:cNvSpPr>
              <p:nvPr/>
            </p:nvSpPr>
            <p:spPr bwMode="auto">
              <a:xfrm>
                <a:off x="1911"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2" name="Oval 9103"/>
              <p:cNvSpPr>
                <a:spLocks noChangeAspect="1" noChangeArrowheads="1"/>
              </p:cNvSpPr>
              <p:nvPr/>
            </p:nvSpPr>
            <p:spPr bwMode="auto">
              <a:xfrm>
                <a:off x="1982"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3" name="Oval 9104"/>
              <p:cNvSpPr>
                <a:spLocks noChangeAspect="1" noChangeArrowheads="1"/>
              </p:cNvSpPr>
              <p:nvPr/>
            </p:nvSpPr>
            <p:spPr bwMode="auto">
              <a:xfrm>
                <a:off x="2054"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4" name="Oval 9105"/>
              <p:cNvSpPr>
                <a:spLocks noChangeAspect="1" noChangeArrowheads="1"/>
              </p:cNvSpPr>
              <p:nvPr/>
            </p:nvSpPr>
            <p:spPr bwMode="auto">
              <a:xfrm>
                <a:off x="2124"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5" name="Oval 9106"/>
              <p:cNvSpPr>
                <a:spLocks noChangeAspect="1" noChangeArrowheads="1"/>
              </p:cNvSpPr>
              <p:nvPr/>
            </p:nvSpPr>
            <p:spPr bwMode="auto">
              <a:xfrm>
                <a:off x="2195"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6" name="Oval 9107"/>
              <p:cNvSpPr>
                <a:spLocks noChangeAspect="1" noChangeArrowheads="1"/>
              </p:cNvSpPr>
              <p:nvPr/>
            </p:nvSpPr>
            <p:spPr bwMode="auto">
              <a:xfrm>
                <a:off x="2337"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7" name="Oval 9108"/>
              <p:cNvSpPr>
                <a:spLocks noChangeAspect="1" noChangeArrowheads="1"/>
              </p:cNvSpPr>
              <p:nvPr/>
            </p:nvSpPr>
            <p:spPr bwMode="auto">
              <a:xfrm>
                <a:off x="2480"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8" name="Oval 9109"/>
              <p:cNvSpPr>
                <a:spLocks noChangeAspect="1" noChangeArrowheads="1"/>
              </p:cNvSpPr>
              <p:nvPr/>
            </p:nvSpPr>
            <p:spPr bwMode="auto">
              <a:xfrm>
                <a:off x="2266"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9" name="Oval 9110"/>
              <p:cNvSpPr>
                <a:spLocks noChangeAspect="1" noChangeArrowheads="1"/>
              </p:cNvSpPr>
              <p:nvPr/>
            </p:nvSpPr>
            <p:spPr bwMode="auto">
              <a:xfrm>
                <a:off x="2409"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0" name="Oval 9111"/>
              <p:cNvSpPr>
                <a:spLocks noChangeAspect="1" noChangeArrowheads="1"/>
              </p:cNvSpPr>
              <p:nvPr/>
            </p:nvSpPr>
            <p:spPr bwMode="auto">
              <a:xfrm>
                <a:off x="2551"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 name="Oval 9112"/>
              <p:cNvSpPr>
                <a:spLocks noChangeAspect="1" noChangeArrowheads="1"/>
              </p:cNvSpPr>
              <p:nvPr/>
            </p:nvSpPr>
            <p:spPr bwMode="auto">
              <a:xfrm>
                <a:off x="2694"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2" name="Oval 9113"/>
              <p:cNvSpPr>
                <a:spLocks noChangeAspect="1" noChangeArrowheads="1"/>
              </p:cNvSpPr>
              <p:nvPr/>
            </p:nvSpPr>
            <p:spPr bwMode="auto">
              <a:xfrm>
                <a:off x="2622"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3" name="Oval 9114"/>
              <p:cNvSpPr>
                <a:spLocks noChangeAspect="1" noChangeArrowheads="1"/>
              </p:cNvSpPr>
              <p:nvPr/>
            </p:nvSpPr>
            <p:spPr bwMode="auto">
              <a:xfrm>
                <a:off x="2765"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4" name="Oval 9115"/>
              <p:cNvSpPr>
                <a:spLocks noChangeAspect="1" noChangeArrowheads="1"/>
              </p:cNvSpPr>
              <p:nvPr/>
            </p:nvSpPr>
            <p:spPr bwMode="auto">
              <a:xfrm>
                <a:off x="2836"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5" name="Oval 9116"/>
              <p:cNvSpPr>
                <a:spLocks noChangeAspect="1" noChangeArrowheads="1"/>
              </p:cNvSpPr>
              <p:nvPr/>
            </p:nvSpPr>
            <p:spPr bwMode="auto">
              <a:xfrm>
                <a:off x="2908"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6" name="Oval 9117"/>
              <p:cNvSpPr>
                <a:spLocks noChangeAspect="1" noChangeArrowheads="1"/>
              </p:cNvSpPr>
              <p:nvPr/>
            </p:nvSpPr>
            <p:spPr bwMode="auto">
              <a:xfrm>
                <a:off x="2979"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7" name="Oval 9118"/>
              <p:cNvSpPr>
                <a:spLocks noChangeAspect="1" noChangeArrowheads="1"/>
              </p:cNvSpPr>
              <p:nvPr/>
            </p:nvSpPr>
            <p:spPr bwMode="auto">
              <a:xfrm>
                <a:off x="3050"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8" name="Oval 9119"/>
              <p:cNvSpPr>
                <a:spLocks noChangeAspect="1" noChangeArrowheads="1"/>
              </p:cNvSpPr>
              <p:nvPr/>
            </p:nvSpPr>
            <p:spPr bwMode="auto">
              <a:xfrm>
                <a:off x="3192"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9" name="Oval 9120"/>
              <p:cNvSpPr>
                <a:spLocks noChangeAspect="1" noChangeArrowheads="1"/>
              </p:cNvSpPr>
              <p:nvPr/>
            </p:nvSpPr>
            <p:spPr bwMode="auto">
              <a:xfrm>
                <a:off x="3335"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0" name="Oval 9121"/>
              <p:cNvSpPr>
                <a:spLocks noChangeAspect="1" noChangeArrowheads="1"/>
              </p:cNvSpPr>
              <p:nvPr/>
            </p:nvSpPr>
            <p:spPr bwMode="auto">
              <a:xfrm>
                <a:off x="3121"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1" name="Oval 9122"/>
              <p:cNvSpPr>
                <a:spLocks noChangeAspect="1" noChangeArrowheads="1"/>
              </p:cNvSpPr>
              <p:nvPr/>
            </p:nvSpPr>
            <p:spPr bwMode="auto">
              <a:xfrm>
                <a:off x="3264"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2" name="Oval 9123"/>
              <p:cNvSpPr>
                <a:spLocks noChangeAspect="1" noChangeArrowheads="1"/>
              </p:cNvSpPr>
              <p:nvPr/>
            </p:nvSpPr>
            <p:spPr bwMode="auto">
              <a:xfrm>
                <a:off x="3406"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3" name="Oval 9124"/>
              <p:cNvSpPr>
                <a:spLocks noChangeAspect="1" noChangeArrowheads="1"/>
              </p:cNvSpPr>
              <p:nvPr/>
            </p:nvSpPr>
            <p:spPr bwMode="auto">
              <a:xfrm>
                <a:off x="3549"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4" name="Oval 9125"/>
              <p:cNvSpPr>
                <a:spLocks noChangeAspect="1" noChangeArrowheads="1"/>
              </p:cNvSpPr>
              <p:nvPr/>
            </p:nvSpPr>
            <p:spPr bwMode="auto">
              <a:xfrm>
                <a:off x="3477"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5" name="Oval 9126"/>
              <p:cNvSpPr>
                <a:spLocks noChangeAspect="1" noChangeArrowheads="1"/>
              </p:cNvSpPr>
              <p:nvPr/>
            </p:nvSpPr>
            <p:spPr bwMode="auto">
              <a:xfrm>
                <a:off x="3620"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 name="Oval 9127"/>
              <p:cNvSpPr>
                <a:spLocks noChangeAspect="1" noChangeArrowheads="1"/>
              </p:cNvSpPr>
              <p:nvPr/>
            </p:nvSpPr>
            <p:spPr bwMode="auto">
              <a:xfrm>
                <a:off x="3691"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7" name="Oval 9128"/>
              <p:cNvSpPr>
                <a:spLocks noChangeAspect="1" noChangeArrowheads="1"/>
              </p:cNvSpPr>
              <p:nvPr/>
            </p:nvSpPr>
            <p:spPr bwMode="auto">
              <a:xfrm>
                <a:off x="3763"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8" name="Oval 9129"/>
              <p:cNvSpPr>
                <a:spLocks noChangeAspect="1" noChangeArrowheads="1"/>
              </p:cNvSpPr>
              <p:nvPr/>
            </p:nvSpPr>
            <p:spPr bwMode="auto">
              <a:xfrm flipH="1">
                <a:off x="4617"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9" name="Oval 9130"/>
              <p:cNvSpPr>
                <a:spLocks noChangeAspect="1" noChangeArrowheads="1"/>
              </p:cNvSpPr>
              <p:nvPr/>
            </p:nvSpPr>
            <p:spPr bwMode="auto">
              <a:xfrm flipH="1">
                <a:off x="4546"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0" name="Oval 9131"/>
              <p:cNvSpPr>
                <a:spLocks noChangeAspect="1" noChangeArrowheads="1"/>
              </p:cNvSpPr>
              <p:nvPr/>
            </p:nvSpPr>
            <p:spPr bwMode="auto">
              <a:xfrm flipH="1">
                <a:off x="4404"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1" name="Oval 9132"/>
              <p:cNvSpPr>
                <a:spLocks noChangeAspect="1" noChangeArrowheads="1"/>
              </p:cNvSpPr>
              <p:nvPr/>
            </p:nvSpPr>
            <p:spPr bwMode="auto">
              <a:xfrm flipH="1">
                <a:off x="4261"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2" name="Oval 9133"/>
              <p:cNvSpPr>
                <a:spLocks noChangeAspect="1" noChangeArrowheads="1"/>
              </p:cNvSpPr>
              <p:nvPr/>
            </p:nvSpPr>
            <p:spPr bwMode="auto">
              <a:xfrm flipH="1">
                <a:off x="4475"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3" name="Oval 9134"/>
              <p:cNvSpPr>
                <a:spLocks noChangeAspect="1" noChangeArrowheads="1"/>
              </p:cNvSpPr>
              <p:nvPr/>
            </p:nvSpPr>
            <p:spPr bwMode="auto">
              <a:xfrm flipH="1">
                <a:off x="4332"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4" name="Oval 9135"/>
              <p:cNvSpPr>
                <a:spLocks noChangeAspect="1" noChangeArrowheads="1"/>
              </p:cNvSpPr>
              <p:nvPr/>
            </p:nvSpPr>
            <p:spPr bwMode="auto">
              <a:xfrm flipH="1">
                <a:off x="4190"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5" name="Oval 9136"/>
              <p:cNvSpPr>
                <a:spLocks noChangeAspect="1" noChangeArrowheads="1"/>
              </p:cNvSpPr>
              <p:nvPr/>
            </p:nvSpPr>
            <p:spPr bwMode="auto">
              <a:xfrm flipH="1">
                <a:off x="4047"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6" name="Oval 9137"/>
              <p:cNvSpPr>
                <a:spLocks noChangeAspect="1" noChangeArrowheads="1"/>
              </p:cNvSpPr>
              <p:nvPr/>
            </p:nvSpPr>
            <p:spPr bwMode="auto">
              <a:xfrm flipH="1">
                <a:off x="4119"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7" name="Oval 9138"/>
              <p:cNvSpPr>
                <a:spLocks noChangeAspect="1" noChangeArrowheads="1"/>
              </p:cNvSpPr>
              <p:nvPr/>
            </p:nvSpPr>
            <p:spPr bwMode="auto">
              <a:xfrm flipH="1">
                <a:off x="3976"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8" name="Oval 9139"/>
              <p:cNvSpPr>
                <a:spLocks noChangeAspect="1" noChangeArrowheads="1"/>
              </p:cNvSpPr>
              <p:nvPr/>
            </p:nvSpPr>
            <p:spPr bwMode="auto">
              <a:xfrm flipH="1">
                <a:off x="3905"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9" name="Oval 9140"/>
              <p:cNvSpPr>
                <a:spLocks noChangeAspect="1" noChangeArrowheads="1"/>
              </p:cNvSpPr>
              <p:nvPr/>
            </p:nvSpPr>
            <p:spPr bwMode="auto">
              <a:xfrm flipH="1">
                <a:off x="3833"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0" name="Oval 9141"/>
              <p:cNvSpPr>
                <a:spLocks noChangeAspect="1" noChangeArrowheads="1"/>
              </p:cNvSpPr>
              <p:nvPr/>
            </p:nvSpPr>
            <p:spPr bwMode="auto">
              <a:xfrm>
                <a:off x="416"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1" name="Oval 9142"/>
              <p:cNvSpPr>
                <a:spLocks noChangeAspect="1" noChangeArrowheads="1"/>
              </p:cNvSpPr>
              <p:nvPr/>
            </p:nvSpPr>
            <p:spPr bwMode="auto">
              <a:xfrm>
                <a:off x="487"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2" name="Oval 9143"/>
              <p:cNvSpPr>
                <a:spLocks noChangeAspect="1" noChangeArrowheads="1"/>
              </p:cNvSpPr>
              <p:nvPr/>
            </p:nvSpPr>
            <p:spPr bwMode="auto">
              <a:xfrm>
                <a:off x="629"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3" name="Oval 9144"/>
              <p:cNvSpPr>
                <a:spLocks noChangeAspect="1" noChangeArrowheads="1"/>
              </p:cNvSpPr>
              <p:nvPr/>
            </p:nvSpPr>
            <p:spPr bwMode="auto">
              <a:xfrm>
                <a:off x="772"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4" name="Oval 9145"/>
              <p:cNvSpPr>
                <a:spLocks noChangeAspect="1" noChangeArrowheads="1"/>
              </p:cNvSpPr>
              <p:nvPr/>
            </p:nvSpPr>
            <p:spPr bwMode="auto">
              <a:xfrm>
                <a:off x="558"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5" name="Oval 9146"/>
              <p:cNvSpPr>
                <a:spLocks noChangeAspect="1" noChangeArrowheads="1"/>
              </p:cNvSpPr>
              <p:nvPr/>
            </p:nvSpPr>
            <p:spPr bwMode="auto">
              <a:xfrm>
                <a:off x="701"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6" name="Oval 9147"/>
              <p:cNvSpPr>
                <a:spLocks noChangeAspect="1" noChangeArrowheads="1"/>
              </p:cNvSpPr>
              <p:nvPr/>
            </p:nvSpPr>
            <p:spPr bwMode="auto">
              <a:xfrm>
                <a:off x="843"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7" name="Oval 9148"/>
              <p:cNvSpPr>
                <a:spLocks noChangeAspect="1" noChangeArrowheads="1"/>
              </p:cNvSpPr>
              <p:nvPr/>
            </p:nvSpPr>
            <p:spPr bwMode="auto">
              <a:xfrm>
                <a:off x="986"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8" name="Oval 9149"/>
              <p:cNvSpPr>
                <a:spLocks noChangeAspect="1" noChangeArrowheads="1"/>
              </p:cNvSpPr>
              <p:nvPr/>
            </p:nvSpPr>
            <p:spPr bwMode="auto">
              <a:xfrm>
                <a:off x="914"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9" name="Oval 9150"/>
              <p:cNvSpPr>
                <a:spLocks noChangeAspect="1" noChangeArrowheads="1"/>
              </p:cNvSpPr>
              <p:nvPr/>
            </p:nvSpPr>
            <p:spPr bwMode="auto">
              <a:xfrm>
                <a:off x="1057"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0" name="Oval 9151"/>
              <p:cNvSpPr>
                <a:spLocks noChangeAspect="1" noChangeArrowheads="1"/>
              </p:cNvSpPr>
              <p:nvPr/>
            </p:nvSpPr>
            <p:spPr bwMode="auto">
              <a:xfrm>
                <a:off x="1128"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1" name="Oval 9152"/>
              <p:cNvSpPr>
                <a:spLocks noChangeAspect="1" noChangeArrowheads="1"/>
              </p:cNvSpPr>
              <p:nvPr/>
            </p:nvSpPr>
            <p:spPr bwMode="auto">
              <a:xfrm>
                <a:off x="1200"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2" name="Oval 9153"/>
              <p:cNvSpPr>
                <a:spLocks noChangeAspect="1" noChangeArrowheads="1"/>
              </p:cNvSpPr>
              <p:nvPr/>
            </p:nvSpPr>
            <p:spPr bwMode="auto">
              <a:xfrm>
                <a:off x="4688"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3" name="Oval 9154"/>
              <p:cNvSpPr>
                <a:spLocks noChangeAspect="1" noChangeArrowheads="1"/>
              </p:cNvSpPr>
              <p:nvPr/>
            </p:nvSpPr>
            <p:spPr bwMode="auto">
              <a:xfrm>
                <a:off x="4759"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4" name="Oval 9155"/>
              <p:cNvSpPr>
                <a:spLocks noChangeAspect="1" noChangeArrowheads="1"/>
              </p:cNvSpPr>
              <p:nvPr/>
            </p:nvSpPr>
            <p:spPr bwMode="auto">
              <a:xfrm>
                <a:off x="4901"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5" name="Oval 9156"/>
              <p:cNvSpPr>
                <a:spLocks noChangeAspect="1" noChangeArrowheads="1"/>
              </p:cNvSpPr>
              <p:nvPr/>
            </p:nvSpPr>
            <p:spPr bwMode="auto">
              <a:xfrm>
                <a:off x="5044"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6" name="Oval 9157"/>
              <p:cNvSpPr>
                <a:spLocks noChangeAspect="1" noChangeArrowheads="1"/>
              </p:cNvSpPr>
              <p:nvPr/>
            </p:nvSpPr>
            <p:spPr bwMode="auto">
              <a:xfrm>
                <a:off x="4830"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7" name="Oval 9158"/>
              <p:cNvSpPr>
                <a:spLocks noChangeAspect="1" noChangeArrowheads="1"/>
              </p:cNvSpPr>
              <p:nvPr/>
            </p:nvSpPr>
            <p:spPr bwMode="auto">
              <a:xfrm>
                <a:off x="4973"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8" name="Oval 9159"/>
              <p:cNvSpPr>
                <a:spLocks noChangeAspect="1" noChangeArrowheads="1"/>
              </p:cNvSpPr>
              <p:nvPr/>
            </p:nvSpPr>
            <p:spPr bwMode="auto">
              <a:xfrm>
                <a:off x="5115"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9" name="Oval 9160"/>
              <p:cNvSpPr>
                <a:spLocks noChangeAspect="1" noChangeArrowheads="1"/>
              </p:cNvSpPr>
              <p:nvPr/>
            </p:nvSpPr>
            <p:spPr bwMode="auto">
              <a:xfrm>
                <a:off x="5258"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10" name="Oval 9161"/>
              <p:cNvSpPr>
                <a:spLocks noChangeAspect="1" noChangeArrowheads="1"/>
              </p:cNvSpPr>
              <p:nvPr/>
            </p:nvSpPr>
            <p:spPr bwMode="auto">
              <a:xfrm>
                <a:off x="5186"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11" name="Oval 9162"/>
              <p:cNvSpPr>
                <a:spLocks noChangeAspect="1" noChangeArrowheads="1"/>
              </p:cNvSpPr>
              <p:nvPr/>
            </p:nvSpPr>
            <p:spPr bwMode="auto">
              <a:xfrm>
                <a:off x="5329"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12" name="Oval 9163"/>
              <p:cNvSpPr>
                <a:spLocks noChangeAspect="1" noChangeArrowheads="1"/>
              </p:cNvSpPr>
              <p:nvPr/>
            </p:nvSpPr>
            <p:spPr bwMode="auto">
              <a:xfrm>
                <a:off x="5400"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13" name="Oval 9164"/>
              <p:cNvSpPr>
                <a:spLocks noChangeAspect="1" noChangeArrowheads="1"/>
              </p:cNvSpPr>
              <p:nvPr/>
            </p:nvSpPr>
            <p:spPr bwMode="auto">
              <a:xfrm>
                <a:off x="5472"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55" name="Group 9165"/>
            <p:cNvGrpSpPr>
              <a:grpSpLocks/>
            </p:cNvGrpSpPr>
            <p:nvPr/>
          </p:nvGrpSpPr>
          <p:grpSpPr bwMode="auto">
            <a:xfrm>
              <a:off x="489724" y="44450"/>
              <a:ext cx="8135937" cy="109538"/>
              <a:chOff x="416" y="2181"/>
              <a:chExt cx="5125" cy="69"/>
            </a:xfrm>
          </p:grpSpPr>
          <p:sp>
            <p:nvSpPr>
              <p:cNvPr id="970" name="Oval 9166"/>
              <p:cNvSpPr>
                <a:spLocks noChangeAspect="1" noChangeArrowheads="1"/>
              </p:cNvSpPr>
              <p:nvPr/>
            </p:nvSpPr>
            <p:spPr bwMode="auto">
              <a:xfrm>
                <a:off x="1270"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71" name="Oval 9167"/>
              <p:cNvSpPr>
                <a:spLocks noChangeAspect="1" noChangeArrowheads="1"/>
              </p:cNvSpPr>
              <p:nvPr/>
            </p:nvSpPr>
            <p:spPr bwMode="auto">
              <a:xfrm>
                <a:off x="1341"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72" name="Oval 9168"/>
              <p:cNvSpPr>
                <a:spLocks noChangeAspect="1" noChangeArrowheads="1"/>
              </p:cNvSpPr>
              <p:nvPr/>
            </p:nvSpPr>
            <p:spPr bwMode="auto">
              <a:xfrm>
                <a:off x="1483"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73" name="Oval 9169"/>
              <p:cNvSpPr>
                <a:spLocks noChangeAspect="1" noChangeArrowheads="1"/>
              </p:cNvSpPr>
              <p:nvPr/>
            </p:nvSpPr>
            <p:spPr bwMode="auto">
              <a:xfrm>
                <a:off x="1626"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74" name="Oval 9170"/>
              <p:cNvSpPr>
                <a:spLocks noChangeAspect="1" noChangeArrowheads="1"/>
              </p:cNvSpPr>
              <p:nvPr/>
            </p:nvSpPr>
            <p:spPr bwMode="auto">
              <a:xfrm>
                <a:off x="1412"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75" name="Oval 9171"/>
              <p:cNvSpPr>
                <a:spLocks noChangeAspect="1" noChangeArrowheads="1"/>
              </p:cNvSpPr>
              <p:nvPr/>
            </p:nvSpPr>
            <p:spPr bwMode="auto">
              <a:xfrm>
                <a:off x="1555"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76" name="Oval 9172"/>
              <p:cNvSpPr>
                <a:spLocks noChangeAspect="1" noChangeArrowheads="1"/>
              </p:cNvSpPr>
              <p:nvPr/>
            </p:nvSpPr>
            <p:spPr bwMode="auto">
              <a:xfrm>
                <a:off x="1697"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77" name="Oval 9173"/>
              <p:cNvSpPr>
                <a:spLocks noChangeAspect="1" noChangeArrowheads="1"/>
              </p:cNvSpPr>
              <p:nvPr/>
            </p:nvSpPr>
            <p:spPr bwMode="auto">
              <a:xfrm>
                <a:off x="1840"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78" name="Oval 9174"/>
              <p:cNvSpPr>
                <a:spLocks noChangeAspect="1" noChangeArrowheads="1"/>
              </p:cNvSpPr>
              <p:nvPr/>
            </p:nvSpPr>
            <p:spPr bwMode="auto">
              <a:xfrm>
                <a:off x="1768"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79" name="Oval 9175"/>
              <p:cNvSpPr>
                <a:spLocks noChangeAspect="1" noChangeArrowheads="1"/>
              </p:cNvSpPr>
              <p:nvPr/>
            </p:nvSpPr>
            <p:spPr bwMode="auto">
              <a:xfrm>
                <a:off x="1911"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80" name="Oval 9176"/>
              <p:cNvSpPr>
                <a:spLocks noChangeAspect="1" noChangeArrowheads="1"/>
              </p:cNvSpPr>
              <p:nvPr/>
            </p:nvSpPr>
            <p:spPr bwMode="auto">
              <a:xfrm>
                <a:off x="1982"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81" name="Oval 9177"/>
              <p:cNvSpPr>
                <a:spLocks noChangeAspect="1" noChangeArrowheads="1"/>
              </p:cNvSpPr>
              <p:nvPr/>
            </p:nvSpPr>
            <p:spPr bwMode="auto">
              <a:xfrm>
                <a:off x="2054"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82" name="Oval 9178"/>
              <p:cNvSpPr>
                <a:spLocks noChangeAspect="1" noChangeArrowheads="1"/>
              </p:cNvSpPr>
              <p:nvPr/>
            </p:nvSpPr>
            <p:spPr bwMode="auto">
              <a:xfrm>
                <a:off x="2124"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83" name="Oval 9179"/>
              <p:cNvSpPr>
                <a:spLocks noChangeAspect="1" noChangeArrowheads="1"/>
              </p:cNvSpPr>
              <p:nvPr/>
            </p:nvSpPr>
            <p:spPr bwMode="auto">
              <a:xfrm>
                <a:off x="2195"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84" name="Oval 9180"/>
              <p:cNvSpPr>
                <a:spLocks noChangeAspect="1" noChangeArrowheads="1"/>
              </p:cNvSpPr>
              <p:nvPr/>
            </p:nvSpPr>
            <p:spPr bwMode="auto">
              <a:xfrm>
                <a:off x="2337"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85" name="Oval 9181"/>
              <p:cNvSpPr>
                <a:spLocks noChangeAspect="1" noChangeArrowheads="1"/>
              </p:cNvSpPr>
              <p:nvPr/>
            </p:nvSpPr>
            <p:spPr bwMode="auto">
              <a:xfrm>
                <a:off x="2480"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86" name="Oval 9182"/>
              <p:cNvSpPr>
                <a:spLocks noChangeAspect="1" noChangeArrowheads="1"/>
              </p:cNvSpPr>
              <p:nvPr/>
            </p:nvSpPr>
            <p:spPr bwMode="auto">
              <a:xfrm>
                <a:off x="2266"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87" name="Oval 9183"/>
              <p:cNvSpPr>
                <a:spLocks noChangeAspect="1" noChangeArrowheads="1"/>
              </p:cNvSpPr>
              <p:nvPr/>
            </p:nvSpPr>
            <p:spPr bwMode="auto">
              <a:xfrm>
                <a:off x="2409"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88" name="Oval 9184"/>
              <p:cNvSpPr>
                <a:spLocks noChangeAspect="1" noChangeArrowheads="1"/>
              </p:cNvSpPr>
              <p:nvPr/>
            </p:nvSpPr>
            <p:spPr bwMode="auto">
              <a:xfrm>
                <a:off x="2551"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89" name="Oval 9185"/>
              <p:cNvSpPr>
                <a:spLocks noChangeAspect="1" noChangeArrowheads="1"/>
              </p:cNvSpPr>
              <p:nvPr/>
            </p:nvSpPr>
            <p:spPr bwMode="auto">
              <a:xfrm>
                <a:off x="2694"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0" name="Oval 9186"/>
              <p:cNvSpPr>
                <a:spLocks noChangeAspect="1" noChangeArrowheads="1"/>
              </p:cNvSpPr>
              <p:nvPr/>
            </p:nvSpPr>
            <p:spPr bwMode="auto">
              <a:xfrm>
                <a:off x="2622"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1" name="Oval 9187"/>
              <p:cNvSpPr>
                <a:spLocks noChangeAspect="1" noChangeArrowheads="1"/>
              </p:cNvSpPr>
              <p:nvPr/>
            </p:nvSpPr>
            <p:spPr bwMode="auto">
              <a:xfrm>
                <a:off x="2765"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2" name="Oval 9188"/>
              <p:cNvSpPr>
                <a:spLocks noChangeAspect="1" noChangeArrowheads="1"/>
              </p:cNvSpPr>
              <p:nvPr/>
            </p:nvSpPr>
            <p:spPr bwMode="auto">
              <a:xfrm>
                <a:off x="2836"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3" name="Oval 9189"/>
              <p:cNvSpPr>
                <a:spLocks noChangeAspect="1" noChangeArrowheads="1"/>
              </p:cNvSpPr>
              <p:nvPr/>
            </p:nvSpPr>
            <p:spPr bwMode="auto">
              <a:xfrm>
                <a:off x="2908"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4" name="Oval 9190"/>
              <p:cNvSpPr>
                <a:spLocks noChangeAspect="1" noChangeArrowheads="1"/>
              </p:cNvSpPr>
              <p:nvPr/>
            </p:nvSpPr>
            <p:spPr bwMode="auto">
              <a:xfrm>
                <a:off x="2979"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5" name="Oval 9191"/>
              <p:cNvSpPr>
                <a:spLocks noChangeAspect="1" noChangeArrowheads="1"/>
              </p:cNvSpPr>
              <p:nvPr/>
            </p:nvSpPr>
            <p:spPr bwMode="auto">
              <a:xfrm>
                <a:off x="3050"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6" name="Oval 9192"/>
              <p:cNvSpPr>
                <a:spLocks noChangeAspect="1" noChangeArrowheads="1"/>
              </p:cNvSpPr>
              <p:nvPr/>
            </p:nvSpPr>
            <p:spPr bwMode="auto">
              <a:xfrm>
                <a:off x="3192"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7" name="Oval 9193"/>
              <p:cNvSpPr>
                <a:spLocks noChangeAspect="1" noChangeArrowheads="1"/>
              </p:cNvSpPr>
              <p:nvPr/>
            </p:nvSpPr>
            <p:spPr bwMode="auto">
              <a:xfrm>
                <a:off x="3335"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8" name="Oval 9194"/>
              <p:cNvSpPr>
                <a:spLocks noChangeAspect="1" noChangeArrowheads="1"/>
              </p:cNvSpPr>
              <p:nvPr/>
            </p:nvSpPr>
            <p:spPr bwMode="auto">
              <a:xfrm>
                <a:off x="3121"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9" name="Oval 9195"/>
              <p:cNvSpPr>
                <a:spLocks noChangeAspect="1" noChangeArrowheads="1"/>
              </p:cNvSpPr>
              <p:nvPr/>
            </p:nvSpPr>
            <p:spPr bwMode="auto">
              <a:xfrm>
                <a:off x="3264"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00" name="Oval 9196"/>
              <p:cNvSpPr>
                <a:spLocks noChangeAspect="1" noChangeArrowheads="1"/>
              </p:cNvSpPr>
              <p:nvPr/>
            </p:nvSpPr>
            <p:spPr bwMode="auto">
              <a:xfrm>
                <a:off x="3406"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01" name="Oval 9197"/>
              <p:cNvSpPr>
                <a:spLocks noChangeAspect="1" noChangeArrowheads="1"/>
              </p:cNvSpPr>
              <p:nvPr/>
            </p:nvSpPr>
            <p:spPr bwMode="auto">
              <a:xfrm>
                <a:off x="3549"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02" name="Oval 9198"/>
              <p:cNvSpPr>
                <a:spLocks noChangeAspect="1" noChangeArrowheads="1"/>
              </p:cNvSpPr>
              <p:nvPr/>
            </p:nvSpPr>
            <p:spPr bwMode="auto">
              <a:xfrm>
                <a:off x="3477"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03" name="Oval 9199"/>
              <p:cNvSpPr>
                <a:spLocks noChangeAspect="1" noChangeArrowheads="1"/>
              </p:cNvSpPr>
              <p:nvPr/>
            </p:nvSpPr>
            <p:spPr bwMode="auto">
              <a:xfrm>
                <a:off x="3620"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04" name="Oval 9200"/>
              <p:cNvSpPr>
                <a:spLocks noChangeAspect="1" noChangeArrowheads="1"/>
              </p:cNvSpPr>
              <p:nvPr/>
            </p:nvSpPr>
            <p:spPr bwMode="auto">
              <a:xfrm>
                <a:off x="3691"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05" name="Oval 9201"/>
              <p:cNvSpPr>
                <a:spLocks noChangeAspect="1" noChangeArrowheads="1"/>
              </p:cNvSpPr>
              <p:nvPr/>
            </p:nvSpPr>
            <p:spPr bwMode="auto">
              <a:xfrm>
                <a:off x="3763"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06" name="Oval 9202"/>
              <p:cNvSpPr>
                <a:spLocks noChangeAspect="1" noChangeArrowheads="1"/>
              </p:cNvSpPr>
              <p:nvPr/>
            </p:nvSpPr>
            <p:spPr bwMode="auto">
              <a:xfrm flipH="1">
                <a:off x="4617"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07" name="Oval 9203"/>
              <p:cNvSpPr>
                <a:spLocks noChangeAspect="1" noChangeArrowheads="1"/>
              </p:cNvSpPr>
              <p:nvPr/>
            </p:nvSpPr>
            <p:spPr bwMode="auto">
              <a:xfrm flipH="1">
                <a:off x="4546"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08" name="Oval 9204"/>
              <p:cNvSpPr>
                <a:spLocks noChangeAspect="1" noChangeArrowheads="1"/>
              </p:cNvSpPr>
              <p:nvPr/>
            </p:nvSpPr>
            <p:spPr bwMode="auto">
              <a:xfrm flipH="1">
                <a:off x="4404"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09" name="Oval 9205"/>
              <p:cNvSpPr>
                <a:spLocks noChangeAspect="1" noChangeArrowheads="1"/>
              </p:cNvSpPr>
              <p:nvPr/>
            </p:nvSpPr>
            <p:spPr bwMode="auto">
              <a:xfrm flipH="1">
                <a:off x="4261"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10" name="Oval 9206"/>
              <p:cNvSpPr>
                <a:spLocks noChangeAspect="1" noChangeArrowheads="1"/>
              </p:cNvSpPr>
              <p:nvPr/>
            </p:nvSpPr>
            <p:spPr bwMode="auto">
              <a:xfrm flipH="1">
                <a:off x="4475"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11" name="Oval 9207"/>
              <p:cNvSpPr>
                <a:spLocks noChangeAspect="1" noChangeArrowheads="1"/>
              </p:cNvSpPr>
              <p:nvPr/>
            </p:nvSpPr>
            <p:spPr bwMode="auto">
              <a:xfrm flipH="1">
                <a:off x="4332"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12" name="Oval 9208"/>
              <p:cNvSpPr>
                <a:spLocks noChangeAspect="1" noChangeArrowheads="1"/>
              </p:cNvSpPr>
              <p:nvPr/>
            </p:nvSpPr>
            <p:spPr bwMode="auto">
              <a:xfrm flipH="1">
                <a:off x="4190"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13" name="Oval 9209"/>
              <p:cNvSpPr>
                <a:spLocks noChangeAspect="1" noChangeArrowheads="1"/>
              </p:cNvSpPr>
              <p:nvPr/>
            </p:nvSpPr>
            <p:spPr bwMode="auto">
              <a:xfrm flipH="1">
                <a:off x="4047"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14" name="Oval 9210"/>
              <p:cNvSpPr>
                <a:spLocks noChangeAspect="1" noChangeArrowheads="1"/>
              </p:cNvSpPr>
              <p:nvPr/>
            </p:nvSpPr>
            <p:spPr bwMode="auto">
              <a:xfrm flipH="1">
                <a:off x="4119"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15" name="Oval 9211"/>
              <p:cNvSpPr>
                <a:spLocks noChangeAspect="1" noChangeArrowheads="1"/>
              </p:cNvSpPr>
              <p:nvPr/>
            </p:nvSpPr>
            <p:spPr bwMode="auto">
              <a:xfrm flipH="1">
                <a:off x="3976"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16" name="Oval 9212"/>
              <p:cNvSpPr>
                <a:spLocks noChangeAspect="1" noChangeArrowheads="1"/>
              </p:cNvSpPr>
              <p:nvPr/>
            </p:nvSpPr>
            <p:spPr bwMode="auto">
              <a:xfrm flipH="1">
                <a:off x="3905"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17" name="Oval 9213"/>
              <p:cNvSpPr>
                <a:spLocks noChangeAspect="1" noChangeArrowheads="1"/>
              </p:cNvSpPr>
              <p:nvPr/>
            </p:nvSpPr>
            <p:spPr bwMode="auto">
              <a:xfrm flipH="1">
                <a:off x="3833"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18" name="Oval 9214"/>
              <p:cNvSpPr>
                <a:spLocks noChangeAspect="1" noChangeArrowheads="1"/>
              </p:cNvSpPr>
              <p:nvPr/>
            </p:nvSpPr>
            <p:spPr bwMode="auto">
              <a:xfrm>
                <a:off x="416"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19" name="Oval 9215"/>
              <p:cNvSpPr>
                <a:spLocks noChangeAspect="1" noChangeArrowheads="1"/>
              </p:cNvSpPr>
              <p:nvPr/>
            </p:nvSpPr>
            <p:spPr bwMode="auto">
              <a:xfrm>
                <a:off x="487"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0" name="Oval 9216"/>
              <p:cNvSpPr>
                <a:spLocks noChangeAspect="1" noChangeArrowheads="1"/>
              </p:cNvSpPr>
              <p:nvPr/>
            </p:nvSpPr>
            <p:spPr bwMode="auto">
              <a:xfrm>
                <a:off x="629"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1" name="Oval 9217"/>
              <p:cNvSpPr>
                <a:spLocks noChangeAspect="1" noChangeArrowheads="1"/>
              </p:cNvSpPr>
              <p:nvPr/>
            </p:nvSpPr>
            <p:spPr bwMode="auto">
              <a:xfrm>
                <a:off x="772"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2" name="Oval 9218"/>
              <p:cNvSpPr>
                <a:spLocks noChangeAspect="1" noChangeArrowheads="1"/>
              </p:cNvSpPr>
              <p:nvPr/>
            </p:nvSpPr>
            <p:spPr bwMode="auto">
              <a:xfrm>
                <a:off x="558"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3" name="Oval 9219"/>
              <p:cNvSpPr>
                <a:spLocks noChangeAspect="1" noChangeArrowheads="1"/>
              </p:cNvSpPr>
              <p:nvPr/>
            </p:nvSpPr>
            <p:spPr bwMode="auto">
              <a:xfrm>
                <a:off x="701"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4" name="Oval 9220"/>
              <p:cNvSpPr>
                <a:spLocks noChangeAspect="1" noChangeArrowheads="1"/>
              </p:cNvSpPr>
              <p:nvPr/>
            </p:nvSpPr>
            <p:spPr bwMode="auto">
              <a:xfrm>
                <a:off x="843"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5" name="Oval 9221"/>
              <p:cNvSpPr>
                <a:spLocks noChangeAspect="1" noChangeArrowheads="1"/>
              </p:cNvSpPr>
              <p:nvPr/>
            </p:nvSpPr>
            <p:spPr bwMode="auto">
              <a:xfrm>
                <a:off x="986"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6" name="Oval 9222"/>
              <p:cNvSpPr>
                <a:spLocks noChangeAspect="1" noChangeArrowheads="1"/>
              </p:cNvSpPr>
              <p:nvPr/>
            </p:nvSpPr>
            <p:spPr bwMode="auto">
              <a:xfrm>
                <a:off x="914"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7" name="Oval 9223"/>
              <p:cNvSpPr>
                <a:spLocks noChangeAspect="1" noChangeArrowheads="1"/>
              </p:cNvSpPr>
              <p:nvPr/>
            </p:nvSpPr>
            <p:spPr bwMode="auto">
              <a:xfrm>
                <a:off x="1057"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8" name="Oval 9224"/>
              <p:cNvSpPr>
                <a:spLocks noChangeAspect="1" noChangeArrowheads="1"/>
              </p:cNvSpPr>
              <p:nvPr/>
            </p:nvSpPr>
            <p:spPr bwMode="auto">
              <a:xfrm>
                <a:off x="1128"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9" name="Oval 9225"/>
              <p:cNvSpPr>
                <a:spLocks noChangeAspect="1" noChangeArrowheads="1"/>
              </p:cNvSpPr>
              <p:nvPr/>
            </p:nvSpPr>
            <p:spPr bwMode="auto">
              <a:xfrm>
                <a:off x="1200"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0" name="Oval 9226"/>
              <p:cNvSpPr>
                <a:spLocks noChangeAspect="1" noChangeArrowheads="1"/>
              </p:cNvSpPr>
              <p:nvPr/>
            </p:nvSpPr>
            <p:spPr bwMode="auto">
              <a:xfrm>
                <a:off x="4688"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1" name="Oval 9227"/>
              <p:cNvSpPr>
                <a:spLocks noChangeAspect="1" noChangeArrowheads="1"/>
              </p:cNvSpPr>
              <p:nvPr/>
            </p:nvSpPr>
            <p:spPr bwMode="auto">
              <a:xfrm>
                <a:off x="4759"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2" name="Oval 9228"/>
              <p:cNvSpPr>
                <a:spLocks noChangeAspect="1" noChangeArrowheads="1"/>
              </p:cNvSpPr>
              <p:nvPr/>
            </p:nvSpPr>
            <p:spPr bwMode="auto">
              <a:xfrm>
                <a:off x="4901"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3" name="Oval 9229"/>
              <p:cNvSpPr>
                <a:spLocks noChangeAspect="1" noChangeArrowheads="1"/>
              </p:cNvSpPr>
              <p:nvPr/>
            </p:nvSpPr>
            <p:spPr bwMode="auto">
              <a:xfrm>
                <a:off x="5044"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4" name="Oval 9230"/>
              <p:cNvSpPr>
                <a:spLocks noChangeAspect="1" noChangeArrowheads="1"/>
              </p:cNvSpPr>
              <p:nvPr/>
            </p:nvSpPr>
            <p:spPr bwMode="auto">
              <a:xfrm>
                <a:off x="4830"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5" name="Oval 9231"/>
              <p:cNvSpPr>
                <a:spLocks noChangeAspect="1" noChangeArrowheads="1"/>
              </p:cNvSpPr>
              <p:nvPr/>
            </p:nvSpPr>
            <p:spPr bwMode="auto">
              <a:xfrm>
                <a:off x="4973"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6" name="Oval 9232"/>
              <p:cNvSpPr>
                <a:spLocks noChangeAspect="1" noChangeArrowheads="1"/>
              </p:cNvSpPr>
              <p:nvPr/>
            </p:nvSpPr>
            <p:spPr bwMode="auto">
              <a:xfrm>
                <a:off x="5115"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7" name="Oval 9233"/>
              <p:cNvSpPr>
                <a:spLocks noChangeAspect="1" noChangeArrowheads="1"/>
              </p:cNvSpPr>
              <p:nvPr/>
            </p:nvSpPr>
            <p:spPr bwMode="auto">
              <a:xfrm>
                <a:off x="5258"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8" name="Oval 9234"/>
              <p:cNvSpPr>
                <a:spLocks noChangeAspect="1" noChangeArrowheads="1"/>
              </p:cNvSpPr>
              <p:nvPr/>
            </p:nvSpPr>
            <p:spPr bwMode="auto">
              <a:xfrm>
                <a:off x="5186"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9" name="Oval 9235"/>
              <p:cNvSpPr>
                <a:spLocks noChangeAspect="1" noChangeArrowheads="1"/>
              </p:cNvSpPr>
              <p:nvPr/>
            </p:nvSpPr>
            <p:spPr bwMode="auto">
              <a:xfrm>
                <a:off x="5329"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0" name="Oval 9236"/>
              <p:cNvSpPr>
                <a:spLocks noChangeAspect="1" noChangeArrowheads="1"/>
              </p:cNvSpPr>
              <p:nvPr/>
            </p:nvSpPr>
            <p:spPr bwMode="auto">
              <a:xfrm>
                <a:off x="5400"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1" name="Oval 9237"/>
              <p:cNvSpPr>
                <a:spLocks noChangeAspect="1" noChangeArrowheads="1"/>
              </p:cNvSpPr>
              <p:nvPr/>
            </p:nvSpPr>
            <p:spPr bwMode="auto">
              <a:xfrm>
                <a:off x="5472"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56" name="Group 9244"/>
            <p:cNvGrpSpPr>
              <a:grpSpLocks/>
            </p:cNvGrpSpPr>
            <p:nvPr/>
          </p:nvGrpSpPr>
          <p:grpSpPr bwMode="auto">
            <a:xfrm>
              <a:off x="8187511" y="33338"/>
              <a:ext cx="525463" cy="582612"/>
              <a:chOff x="5140" y="2317"/>
              <a:chExt cx="331" cy="367"/>
            </a:xfrm>
          </p:grpSpPr>
          <p:sp>
            <p:nvSpPr>
              <p:cNvPr id="926" name="Oval 9245"/>
              <p:cNvSpPr>
                <a:spLocks noChangeAspect="1" noChangeArrowheads="1"/>
              </p:cNvSpPr>
              <p:nvPr/>
            </p:nvSpPr>
            <p:spPr bwMode="auto">
              <a:xfrm rot="-2665271" flipH="1" flipV="1">
                <a:off x="5402" y="239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7" name="Oval 9246"/>
              <p:cNvSpPr>
                <a:spLocks noChangeAspect="1" noChangeArrowheads="1"/>
              </p:cNvSpPr>
              <p:nvPr/>
            </p:nvSpPr>
            <p:spPr bwMode="auto">
              <a:xfrm rot="-2665271" flipH="1" flipV="1">
                <a:off x="5374" y="2424"/>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8" name="Oval 9247"/>
              <p:cNvSpPr>
                <a:spLocks noChangeAspect="1" noChangeArrowheads="1"/>
              </p:cNvSpPr>
              <p:nvPr/>
            </p:nvSpPr>
            <p:spPr bwMode="auto">
              <a:xfrm rot="-2665271" flipH="1" flipV="1">
                <a:off x="5342" y="2455"/>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9" name="Oval 9248"/>
              <p:cNvSpPr>
                <a:spLocks noChangeAspect="1" noChangeArrowheads="1"/>
              </p:cNvSpPr>
              <p:nvPr/>
            </p:nvSpPr>
            <p:spPr bwMode="auto">
              <a:xfrm rot="-2665271" flipH="1" flipV="1">
                <a:off x="5315" y="24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0" name="Oval 9249"/>
              <p:cNvSpPr>
                <a:spLocks noChangeAspect="1" noChangeArrowheads="1"/>
              </p:cNvSpPr>
              <p:nvPr/>
            </p:nvSpPr>
            <p:spPr bwMode="auto">
              <a:xfrm rot="-2665271" flipH="1" flipV="1">
                <a:off x="5276" y="2519"/>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1" name="Oval 9250"/>
              <p:cNvSpPr>
                <a:spLocks noChangeAspect="1" noChangeArrowheads="1"/>
              </p:cNvSpPr>
              <p:nvPr/>
            </p:nvSpPr>
            <p:spPr bwMode="auto">
              <a:xfrm rot="-2665271" flipH="1" flipV="1">
                <a:off x="5243" y="255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2" name="Oval 9251"/>
              <p:cNvSpPr>
                <a:spLocks noChangeAspect="1" noChangeArrowheads="1"/>
              </p:cNvSpPr>
              <p:nvPr/>
            </p:nvSpPr>
            <p:spPr bwMode="auto">
              <a:xfrm rot="-2665271" flipH="1" flipV="1">
                <a:off x="5216" y="2577"/>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3" name="Line 9252"/>
              <p:cNvSpPr>
                <a:spLocks noChangeAspect="1" noChangeShapeType="1"/>
              </p:cNvSpPr>
              <p:nvPr/>
            </p:nvSpPr>
            <p:spPr bwMode="auto">
              <a:xfrm rot="-2665271">
                <a:off x="5172" y="2566"/>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4" name="Line 9253"/>
              <p:cNvSpPr>
                <a:spLocks noChangeAspect="1" noChangeShapeType="1"/>
              </p:cNvSpPr>
              <p:nvPr/>
            </p:nvSpPr>
            <p:spPr bwMode="auto">
              <a:xfrm rot="-2665271" flipH="1" flipV="1">
                <a:off x="5151" y="2601"/>
                <a:ext cx="10" cy="15"/>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5" name="Line 9254"/>
              <p:cNvSpPr>
                <a:spLocks noChangeAspect="1" noChangeShapeType="1"/>
              </p:cNvSpPr>
              <p:nvPr/>
            </p:nvSpPr>
            <p:spPr bwMode="auto">
              <a:xfrm rot="18934729" flipV="1">
                <a:off x="5140" y="2592"/>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6" name="Line 9255"/>
              <p:cNvSpPr>
                <a:spLocks noChangeAspect="1" noChangeShapeType="1"/>
              </p:cNvSpPr>
              <p:nvPr/>
            </p:nvSpPr>
            <p:spPr bwMode="auto">
              <a:xfrm rot="-2665271" flipH="1" flipV="1">
                <a:off x="5175" y="2610"/>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7" name="Line 9256"/>
              <p:cNvSpPr>
                <a:spLocks noChangeAspect="1" noChangeShapeType="1"/>
              </p:cNvSpPr>
              <p:nvPr/>
            </p:nvSpPr>
            <p:spPr bwMode="auto">
              <a:xfrm rot="-2665271">
                <a:off x="5189" y="2594"/>
                <a:ext cx="7" cy="11"/>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8" name="Line 9257"/>
              <p:cNvSpPr>
                <a:spLocks noChangeAspect="1" noChangeShapeType="1"/>
              </p:cNvSpPr>
              <p:nvPr/>
            </p:nvSpPr>
            <p:spPr bwMode="auto">
              <a:xfrm rot="18934729" flipH="1">
                <a:off x="5197" y="2604"/>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9" name="Oval 9258"/>
              <p:cNvSpPr>
                <a:spLocks noChangeAspect="1" noChangeArrowheads="1"/>
              </p:cNvSpPr>
              <p:nvPr/>
            </p:nvSpPr>
            <p:spPr bwMode="auto">
              <a:xfrm rot="-2665271" flipH="1" flipV="1">
                <a:off x="5183" y="2615"/>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40" name="Line 9259"/>
              <p:cNvSpPr>
                <a:spLocks noChangeAspect="1" noChangeShapeType="1"/>
              </p:cNvSpPr>
              <p:nvPr/>
            </p:nvSpPr>
            <p:spPr bwMode="auto">
              <a:xfrm rot="-2665271">
                <a:off x="5274" y="2466"/>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41" name="Line 9260"/>
              <p:cNvSpPr>
                <a:spLocks noChangeAspect="1" noChangeShapeType="1"/>
              </p:cNvSpPr>
              <p:nvPr/>
            </p:nvSpPr>
            <p:spPr bwMode="auto">
              <a:xfrm rot="-2665271" flipH="1" flipV="1">
                <a:off x="5252" y="2501"/>
                <a:ext cx="10" cy="15"/>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42" name="Line 9261"/>
              <p:cNvSpPr>
                <a:spLocks noChangeAspect="1" noChangeShapeType="1"/>
              </p:cNvSpPr>
              <p:nvPr/>
            </p:nvSpPr>
            <p:spPr bwMode="auto">
              <a:xfrm rot="18934729" flipV="1">
                <a:off x="5241" y="2492"/>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43" name="Line 9262"/>
              <p:cNvSpPr>
                <a:spLocks noChangeAspect="1" noChangeShapeType="1"/>
              </p:cNvSpPr>
              <p:nvPr/>
            </p:nvSpPr>
            <p:spPr bwMode="auto">
              <a:xfrm rot="-2665271" flipH="1" flipV="1">
                <a:off x="5276" y="2510"/>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44" name="Line 9263"/>
              <p:cNvSpPr>
                <a:spLocks noChangeAspect="1" noChangeShapeType="1"/>
              </p:cNvSpPr>
              <p:nvPr/>
            </p:nvSpPr>
            <p:spPr bwMode="auto">
              <a:xfrm rot="-2665271">
                <a:off x="5291" y="2495"/>
                <a:ext cx="7" cy="11"/>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45" name="Line 9264"/>
              <p:cNvSpPr>
                <a:spLocks noChangeAspect="1" noChangeShapeType="1"/>
              </p:cNvSpPr>
              <p:nvPr/>
            </p:nvSpPr>
            <p:spPr bwMode="auto">
              <a:xfrm rot="18934729" flipH="1">
                <a:off x="5299" y="2504"/>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46" name="Line 9265"/>
              <p:cNvSpPr>
                <a:spLocks noChangeAspect="1" noChangeShapeType="1"/>
              </p:cNvSpPr>
              <p:nvPr/>
            </p:nvSpPr>
            <p:spPr bwMode="auto">
              <a:xfrm rot="-2665271">
                <a:off x="5376" y="2366"/>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47" name="Line 9266"/>
              <p:cNvSpPr>
                <a:spLocks noChangeAspect="1" noChangeShapeType="1"/>
              </p:cNvSpPr>
              <p:nvPr/>
            </p:nvSpPr>
            <p:spPr bwMode="auto">
              <a:xfrm rot="-2665271" flipH="1" flipV="1">
                <a:off x="5354" y="2401"/>
                <a:ext cx="10" cy="15"/>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48" name="Line 9267"/>
              <p:cNvSpPr>
                <a:spLocks noChangeAspect="1" noChangeShapeType="1"/>
              </p:cNvSpPr>
              <p:nvPr/>
            </p:nvSpPr>
            <p:spPr bwMode="auto">
              <a:xfrm rot="18934729" flipV="1">
                <a:off x="5343" y="2392"/>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49" name="Line 9268"/>
              <p:cNvSpPr>
                <a:spLocks noChangeAspect="1" noChangeShapeType="1"/>
              </p:cNvSpPr>
              <p:nvPr/>
            </p:nvSpPr>
            <p:spPr bwMode="auto">
              <a:xfrm rot="-2665271" flipH="1" flipV="1">
                <a:off x="5378" y="2410"/>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50" name="Line 9269"/>
              <p:cNvSpPr>
                <a:spLocks noChangeAspect="1" noChangeShapeType="1"/>
              </p:cNvSpPr>
              <p:nvPr/>
            </p:nvSpPr>
            <p:spPr bwMode="auto">
              <a:xfrm rot="-2665271">
                <a:off x="5393" y="2394"/>
                <a:ext cx="7" cy="11"/>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51" name="Line 9270"/>
              <p:cNvSpPr>
                <a:spLocks noChangeAspect="1" noChangeShapeType="1"/>
              </p:cNvSpPr>
              <p:nvPr/>
            </p:nvSpPr>
            <p:spPr bwMode="auto">
              <a:xfrm rot="18934729" flipH="1">
                <a:off x="5401" y="2404"/>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52" name="Line 9271"/>
              <p:cNvSpPr>
                <a:spLocks noChangeAspect="1" noChangeShapeType="1"/>
              </p:cNvSpPr>
              <p:nvPr/>
            </p:nvSpPr>
            <p:spPr bwMode="auto">
              <a:xfrm rot="-2665271">
                <a:off x="5223" y="2516"/>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53" name="Line 9272"/>
              <p:cNvSpPr>
                <a:spLocks noChangeAspect="1" noChangeShapeType="1"/>
              </p:cNvSpPr>
              <p:nvPr/>
            </p:nvSpPr>
            <p:spPr bwMode="auto">
              <a:xfrm rot="-2665271" flipH="1" flipV="1">
                <a:off x="5202" y="2551"/>
                <a:ext cx="10" cy="15"/>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54" name="Line 9273"/>
              <p:cNvSpPr>
                <a:spLocks noChangeAspect="1" noChangeShapeType="1"/>
              </p:cNvSpPr>
              <p:nvPr/>
            </p:nvSpPr>
            <p:spPr bwMode="auto">
              <a:xfrm rot="18934729" flipV="1">
                <a:off x="5190" y="2542"/>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55" name="Line 9274"/>
              <p:cNvSpPr>
                <a:spLocks noChangeAspect="1" noChangeShapeType="1"/>
              </p:cNvSpPr>
              <p:nvPr/>
            </p:nvSpPr>
            <p:spPr bwMode="auto">
              <a:xfrm rot="-2665271" flipH="1" flipV="1">
                <a:off x="5225" y="2560"/>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56" name="Line 9275"/>
              <p:cNvSpPr>
                <a:spLocks noChangeAspect="1" noChangeShapeType="1"/>
              </p:cNvSpPr>
              <p:nvPr/>
            </p:nvSpPr>
            <p:spPr bwMode="auto">
              <a:xfrm rot="-2665271">
                <a:off x="5240" y="2544"/>
                <a:ext cx="7" cy="11"/>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57" name="Line 9276"/>
              <p:cNvSpPr>
                <a:spLocks noChangeAspect="1" noChangeShapeType="1"/>
              </p:cNvSpPr>
              <p:nvPr/>
            </p:nvSpPr>
            <p:spPr bwMode="auto">
              <a:xfrm rot="18934729" flipH="1">
                <a:off x="5248" y="2554"/>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58" name="Line 9277"/>
              <p:cNvSpPr>
                <a:spLocks noChangeAspect="1" noChangeShapeType="1"/>
              </p:cNvSpPr>
              <p:nvPr/>
            </p:nvSpPr>
            <p:spPr bwMode="auto">
              <a:xfrm rot="-2665271">
                <a:off x="5325" y="2416"/>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59" name="Line 9278"/>
              <p:cNvSpPr>
                <a:spLocks noChangeAspect="1" noChangeShapeType="1"/>
              </p:cNvSpPr>
              <p:nvPr/>
            </p:nvSpPr>
            <p:spPr bwMode="auto">
              <a:xfrm rot="-2665271" flipH="1" flipV="1">
                <a:off x="5304" y="2451"/>
                <a:ext cx="10" cy="15"/>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60" name="Line 9279"/>
              <p:cNvSpPr>
                <a:spLocks noChangeAspect="1" noChangeShapeType="1"/>
              </p:cNvSpPr>
              <p:nvPr/>
            </p:nvSpPr>
            <p:spPr bwMode="auto">
              <a:xfrm rot="18934729" flipV="1">
                <a:off x="5292" y="2442"/>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61" name="Line 9280"/>
              <p:cNvSpPr>
                <a:spLocks noChangeAspect="1" noChangeShapeType="1"/>
              </p:cNvSpPr>
              <p:nvPr/>
            </p:nvSpPr>
            <p:spPr bwMode="auto">
              <a:xfrm rot="-2665271" flipH="1" flipV="1">
                <a:off x="5328" y="2460"/>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62" name="Line 9281"/>
              <p:cNvSpPr>
                <a:spLocks noChangeAspect="1" noChangeShapeType="1"/>
              </p:cNvSpPr>
              <p:nvPr/>
            </p:nvSpPr>
            <p:spPr bwMode="auto">
              <a:xfrm rot="-2665271">
                <a:off x="5342" y="2444"/>
                <a:ext cx="7" cy="11"/>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63" name="Line 9282"/>
              <p:cNvSpPr>
                <a:spLocks noChangeAspect="1" noChangeShapeType="1"/>
              </p:cNvSpPr>
              <p:nvPr/>
            </p:nvSpPr>
            <p:spPr bwMode="auto">
              <a:xfrm rot="18934729" flipH="1">
                <a:off x="5350" y="2454"/>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64" name="Line 9283"/>
              <p:cNvSpPr>
                <a:spLocks noChangeAspect="1" noChangeShapeType="1"/>
              </p:cNvSpPr>
              <p:nvPr/>
            </p:nvSpPr>
            <p:spPr bwMode="auto">
              <a:xfrm rot="-2665271">
                <a:off x="5427" y="2317"/>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65" name="Line 9284"/>
              <p:cNvSpPr>
                <a:spLocks noChangeAspect="1" noChangeShapeType="1"/>
              </p:cNvSpPr>
              <p:nvPr/>
            </p:nvSpPr>
            <p:spPr bwMode="auto">
              <a:xfrm rot="-2665271" flipH="1" flipV="1">
                <a:off x="5405" y="2352"/>
                <a:ext cx="10" cy="15"/>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66" name="Line 9285"/>
              <p:cNvSpPr>
                <a:spLocks noChangeAspect="1" noChangeShapeType="1"/>
              </p:cNvSpPr>
              <p:nvPr/>
            </p:nvSpPr>
            <p:spPr bwMode="auto">
              <a:xfrm rot="18934729" flipV="1">
                <a:off x="5394" y="2343"/>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67" name="Line 9286"/>
              <p:cNvSpPr>
                <a:spLocks noChangeAspect="1" noChangeShapeType="1"/>
              </p:cNvSpPr>
              <p:nvPr/>
            </p:nvSpPr>
            <p:spPr bwMode="auto">
              <a:xfrm rot="-2665271" flipH="1" flipV="1">
                <a:off x="5429" y="2360"/>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68" name="Line 9287"/>
              <p:cNvSpPr>
                <a:spLocks noChangeAspect="1" noChangeShapeType="1"/>
              </p:cNvSpPr>
              <p:nvPr/>
            </p:nvSpPr>
            <p:spPr bwMode="auto">
              <a:xfrm rot="-2665271">
                <a:off x="5444" y="2345"/>
                <a:ext cx="7" cy="11"/>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69" name="Line 9288"/>
              <p:cNvSpPr>
                <a:spLocks noChangeAspect="1" noChangeShapeType="1"/>
              </p:cNvSpPr>
              <p:nvPr/>
            </p:nvSpPr>
            <p:spPr bwMode="auto">
              <a:xfrm rot="18934729" flipH="1">
                <a:off x="5452" y="2354"/>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7" name="Group 9320"/>
            <p:cNvGrpSpPr>
              <a:grpSpLocks/>
            </p:cNvGrpSpPr>
            <p:nvPr/>
          </p:nvGrpSpPr>
          <p:grpSpPr bwMode="auto">
            <a:xfrm>
              <a:off x="432574" y="98425"/>
              <a:ext cx="8135937" cy="109538"/>
              <a:chOff x="416" y="2181"/>
              <a:chExt cx="5125" cy="69"/>
            </a:xfrm>
          </p:grpSpPr>
          <p:sp>
            <p:nvSpPr>
              <p:cNvPr id="854" name="Oval 9321"/>
              <p:cNvSpPr>
                <a:spLocks noChangeAspect="1" noChangeArrowheads="1"/>
              </p:cNvSpPr>
              <p:nvPr/>
            </p:nvSpPr>
            <p:spPr bwMode="auto">
              <a:xfrm>
                <a:off x="1270"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55" name="Oval 9322"/>
              <p:cNvSpPr>
                <a:spLocks noChangeAspect="1" noChangeArrowheads="1"/>
              </p:cNvSpPr>
              <p:nvPr/>
            </p:nvSpPr>
            <p:spPr bwMode="auto">
              <a:xfrm>
                <a:off x="1341"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56" name="Oval 9323"/>
              <p:cNvSpPr>
                <a:spLocks noChangeAspect="1" noChangeArrowheads="1"/>
              </p:cNvSpPr>
              <p:nvPr/>
            </p:nvSpPr>
            <p:spPr bwMode="auto">
              <a:xfrm>
                <a:off x="1483"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57" name="Oval 9324"/>
              <p:cNvSpPr>
                <a:spLocks noChangeAspect="1" noChangeArrowheads="1"/>
              </p:cNvSpPr>
              <p:nvPr/>
            </p:nvSpPr>
            <p:spPr bwMode="auto">
              <a:xfrm>
                <a:off x="1626"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58" name="Oval 9325"/>
              <p:cNvSpPr>
                <a:spLocks noChangeAspect="1" noChangeArrowheads="1"/>
              </p:cNvSpPr>
              <p:nvPr/>
            </p:nvSpPr>
            <p:spPr bwMode="auto">
              <a:xfrm>
                <a:off x="1412"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59" name="Oval 9326"/>
              <p:cNvSpPr>
                <a:spLocks noChangeAspect="1" noChangeArrowheads="1"/>
              </p:cNvSpPr>
              <p:nvPr/>
            </p:nvSpPr>
            <p:spPr bwMode="auto">
              <a:xfrm>
                <a:off x="1555"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0" name="Oval 9327"/>
              <p:cNvSpPr>
                <a:spLocks noChangeAspect="1" noChangeArrowheads="1"/>
              </p:cNvSpPr>
              <p:nvPr/>
            </p:nvSpPr>
            <p:spPr bwMode="auto">
              <a:xfrm>
                <a:off x="1697"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1" name="Oval 9328"/>
              <p:cNvSpPr>
                <a:spLocks noChangeAspect="1" noChangeArrowheads="1"/>
              </p:cNvSpPr>
              <p:nvPr/>
            </p:nvSpPr>
            <p:spPr bwMode="auto">
              <a:xfrm>
                <a:off x="1840"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2" name="Oval 9329"/>
              <p:cNvSpPr>
                <a:spLocks noChangeAspect="1" noChangeArrowheads="1"/>
              </p:cNvSpPr>
              <p:nvPr/>
            </p:nvSpPr>
            <p:spPr bwMode="auto">
              <a:xfrm>
                <a:off x="1768"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3" name="Oval 9330"/>
              <p:cNvSpPr>
                <a:spLocks noChangeAspect="1" noChangeArrowheads="1"/>
              </p:cNvSpPr>
              <p:nvPr/>
            </p:nvSpPr>
            <p:spPr bwMode="auto">
              <a:xfrm>
                <a:off x="1911"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4" name="Oval 9331"/>
              <p:cNvSpPr>
                <a:spLocks noChangeAspect="1" noChangeArrowheads="1"/>
              </p:cNvSpPr>
              <p:nvPr/>
            </p:nvSpPr>
            <p:spPr bwMode="auto">
              <a:xfrm>
                <a:off x="1982"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5" name="Oval 9332"/>
              <p:cNvSpPr>
                <a:spLocks noChangeAspect="1" noChangeArrowheads="1"/>
              </p:cNvSpPr>
              <p:nvPr/>
            </p:nvSpPr>
            <p:spPr bwMode="auto">
              <a:xfrm>
                <a:off x="2054"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6" name="Oval 9333"/>
              <p:cNvSpPr>
                <a:spLocks noChangeAspect="1" noChangeArrowheads="1"/>
              </p:cNvSpPr>
              <p:nvPr/>
            </p:nvSpPr>
            <p:spPr bwMode="auto">
              <a:xfrm>
                <a:off x="2124"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7" name="Oval 9334"/>
              <p:cNvSpPr>
                <a:spLocks noChangeAspect="1" noChangeArrowheads="1"/>
              </p:cNvSpPr>
              <p:nvPr/>
            </p:nvSpPr>
            <p:spPr bwMode="auto">
              <a:xfrm>
                <a:off x="2195"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8" name="Oval 9335"/>
              <p:cNvSpPr>
                <a:spLocks noChangeAspect="1" noChangeArrowheads="1"/>
              </p:cNvSpPr>
              <p:nvPr/>
            </p:nvSpPr>
            <p:spPr bwMode="auto">
              <a:xfrm>
                <a:off x="2337"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9" name="Oval 9336"/>
              <p:cNvSpPr>
                <a:spLocks noChangeAspect="1" noChangeArrowheads="1"/>
              </p:cNvSpPr>
              <p:nvPr/>
            </p:nvSpPr>
            <p:spPr bwMode="auto">
              <a:xfrm>
                <a:off x="2480"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70" name="Oval 9337"/>
              <p:cNvSpPr>
                <a:spLocks noChangeAspect="1" noChangeArrowheads="1"/>
              </p:cNvSpPr>
              <p:nvPr/>
            </p:nvSpPr>
            <p:spPr bwMode="auto">
              <a:xfrm>
                <a:off x="2266"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71" name="Oval 9338"/>
              <p:cNvSpPr>
                <a:spLocks noChangeAspect="1" noChangeArrowheads="1"/>
              </p:cNvSpPr>
              <p:nvPr/>
            </p:nvSpPr>
            <p:spPr bwMode="auto">
              <a:xfrm>
                <a:off x="2409"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72" name="Oval 9339"/>
              <p:cNvSpPr>
                <a:spLocks noChangeAspect="1" noChangeArrowheads="1"/>
              </p:cNvSpPr>
              <p:nvPr/>
            </p:nvSpPr>
            <p:spPr bwMode="auto">
              <a:xfrm>
                <a:off x="2551"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73" name="Oval 9340"/>
              <p:cNvSpPr>
                <a:spLocks noChangeAspect="1" noChangeArrowheads="1"/>
              </p:cNvSpPr>
              <p:nvPr/>
            </p:nvSpPr>
            <p:spPr bwMode="auto">
              <a:xfrm>
                <a:off x="2694"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74" name="Oval 9341"/>
              <p:cNvSpPr>
                <a:spLocks noChangeAspect="1" noChangeArrowheads="1"/>
              </p:cNvSpPr>
              <p:nvPr/>
            </p:nvSpPr>
            <p:spPr bwMode="auto">
              <a:xfrm>
                <a:off x="2622"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75" name="Oval 9342"/>
              <p:cNvSpPr>
                <a:spLocks noChangeAspect="1" noChangeArrowheads="1"/>
              </p:cNvSpPr>
              <p:nvPr/>
            </p:nvSpPr>
            <p:spPr bwMode="auto">
              <a:xfrm>
                <a:off x="2765"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76" name="Oval 9343"/>
              <p:cNvSpPr>
                <a:spLocks noChangeAspect="1" noChangeArrowheads="1"/>
              </p:cNvSpPr>
              <p:nvPr/>
            </p:nvSpPr>
            <p:spPr bwMode="auto">
              <a:xfrm>
                <a:off x="2836"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77" name="Oval 9344"/>
              <p:cNvSpPr>
                <a:spLocks noChangeAspect="1" noChangeArrowheads="1"/>
              </p:cNvSpPr>
              <p:nvPr/>
            </p:nvSpPr>
            <p:spPr bwMode="auto">
              <a:xfrm>
                <a:off x="2908"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78" name="Oval 9345"/>
              <p:cNvSpPr>
                <a:spLocks noChangeAspect="1" noChangeArrowheads="1"/>
              </p:cNvSpPr>
              <p:nvPr/>
            </p:nvSpPr>
            <p:spPr bwMode="auto">
              <a:xfrm>
                <a:off x="2979"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79" name="Oval 9346"/>
              <p:cNvSpPr>
                <a:spLocks noChangeAspect="1" noChangeArrowheads="1"/>
              </p:cNvSpPr>
              <p:nvPr/>
            </p:nvSpPr>
            <p:spPr bwMode="auto">
              <a:xfrm>
                <a:off x="3050"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80" name="Oval 9347"/>
              <p:cNvSpPr>
                <a:spLocks noChangeAspect="1" noChangeArrowheads="1"/>
              </p:cNvSpPr>
              <p:nvPr/>
            </p:nvSpPr>
            <p:spPr bwMode="auto">
              <a:xfrm>
                <a:off x="3192"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81" name="Oval 9348"/>
              <p:cNvSpPr>
                <a:spLocks noChangeAspect="1" noChangeArrowheads="1"/>
              </p:cNvSpPr>
              <p:nvPr/>
            </p:nvSpPr>
            <p:spPr bwMode="auto">
              <a:xfrm>
                <a:off x="3335"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82" name="Oval 9349"/>
              <p:cNvSpPr>
                <a:spLocks noChangeAspect="1" noChangeArrowheads="1"/>
              </p:cNvSpPr>
              <p:nvPr/>
            </p:nvSpPr>
            <p:spPr bwMode="auto">
              <a:xfrm>
                <a:off x="3121"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83" name="Oval 9350"/>
              <p:cNvSpPr>
                <a:spLocks noChangeAspect="1" noChangeArrowheads="1"/>
              </p:cNvSpPr>
              <p:nvPr/>
            </p:nvSpPr>
            <p:spPr bwMode="auto">
              <a:xfrm>
                <a:off x="3264"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84" name="Oval 9351"/>
              <p:cNvSpPr>
                <a:spLocks noChangeAspect="1" noChangeArrowheads="1"/>
              </p:cNvSpPr>
              <p:nvPr/>
            </p:nvSpPr>
            <p:spPr bwMode="auto">
              <a:xfrm>
                <a:off x="3406"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85" name="Oval 9352"/>
              <p:cNvSpPr>
                <a:spLocks noChangeAspect="1" noChangeArrowheads="1"/>
              </p:cNvSpPr>
              <p:nvPr/>
            </p:nvSpPr>
            <p:spPr bwMode="auto">
              <a:xfrm>
                <a:off x="3549"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86" name="Oval 9353"/>
              <p:cNvSpPr>
                <a:spLocks noChangeAspect="1" noChangeArrowheads="1"/>
              </p:cNvSpPr>
              <p:nvPr/>
            </p:nvSpPr>
            <p:spPr bwMode="auto">
              <a:xfrm>
                <a:off x="3477"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87" name="Oval 9354"/>
              <p:cNvSpPr>
                <a:spLocks noChangeAspect="1" noChangeArrowheads="1"/>
              </p:cNvSpPr>
              <p:nvPr/>
            </p:nvSpPr>
            <p:spPr bwMode="auto">
              <a:xfrm>
                <a:off x="3620"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88" name="Oval 9355"/>
              <p:cNvSpPr>
                <a:spLocks noChangeAspect="1" noChangeArrowheads="1"/>
              </p:cNvSpPr>
              <p:nvPr/>
            </p:nvSpPr>
            <p:spPr bwMode="auto">
              <a:xfrm>
                <a:off x="3691"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89" name="Oval 9356"/>
              <p:cNvSpPr>
                <a:spLocks noChangeAspect="1" noChangeArrowheads="1"/>
              </p:cNvSpPr>
              <p:nvPr/>
            </p:nvSpPr>
            <p:spPr bwMode="auto">
              <a:xfrm>
                <a:off x="3763"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90" name="Oval 9357"/>
              <p:cNvSpPr>
                <a:spLocks noChangeAspect="1" noChangeArrowheads="1"/>
              </p:cNvSpPr>
              <p:nvPr/>
            </p:nvSpPr>
            <p:spPr bwMode="auto">
              <a:xfrm flipH="1">
                <a:off x="4617"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91" name="Oval 9358"/>
              <p:cNvSpPr>
                <a:spLocks noChangeAspect="1" noChangeArrowheads="1"/>
              </p:cNvSpPr>
              <p:nvPr/>
            </p:nvSpPr>
            <p:spPr bwMode="auto">
              <a:xfrm flipH="1">
                <a:off x="4546"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92" name="Oval 9359"/>
              <p:cNvSpPr>
                <a:spLocks noChangeAspect="1" noChangeArrowheads="1"/>
              </p:cNvSpPr>
              <p:nvPr/>
            </p:nvSpPr>
            <p:spPr bwMode="auto">
              <a:xfrm flipH="1">
                <a:off x="4404"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93" name="Oval 9360"/>
              <p:cNvSpPr>
                <a:spLocks noChangeAspect="1" noChangeArrowheads="1"/>
              </p:cNvSpPr>
              <p:nvPr/>
            </p:nvSpPr>
            <p:spPr bwMode="auto">
              <a:xfrm flipH="1">
                <a:off x="4261"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94" name="Oval 9361"/>
              <p:cNvSpPr>
                <a:spLocks noChangeAspect="1" noChangeArrowheads="1"/>
              </p:cNvSpPr>
              <p:nvPr/>
            </p:nvSpPr>
            <p:spPr bwMode="auto">
              <a:xfrm flipH="1">
                <a:off x="4475"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95" name="Oval 9362"/>
              <p:cNvSpPr>
                <a:spLocks noChangeAspect="1" noChangeArrowheads="1"/>
              </p:cNvSpPr>
              <p:nvPr/>
            </p:nvSpPr>
            <p:spPr bwMode="auto">
              <a:xfrm flipH="1">
                <a:off x="4332"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96" name="Oval 9363"/>
              <p:cNvSpPr>
                <a:spLocks noChangeAspect="1" noChangeArrowheads="1"/>
              </p:cNvSpPr>
              <p:nvPr/>
            </p:nvSpPr>
            <p:spPr bwMode="auto">
              <a:xfrm flipH="1">
                <a:off x="4190"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97" name="Oval 9364"/>
              <p:cNvSpPr>
                <a:spLocks noChangeAspect="1" noChangeArrowheads="1"/>
              </p:cNvSpPr>
              <p:nvPr/>
            </p:nvSpPr>
            <p:spPr bwMode="auto">
              <a:xfrm flipH="1">
                <a:off x="4047"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98" name="Oval 9365"/>
              <p:cNvSpPr>
                <a:spLocks noChangeAspect="1" noChangeArrowheads="1"/>
              </p:cNvSpPr>
              <p:nvPr/>
            </p:nvSpPr>
            <p:spPr bwMode="auto">
              <a:xfrm flipH="1">
                <a:off x="4119"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99" name="Oval 9366"/>
              <p:cNvSpPr>
                <a:spLocks noChangeAspect="1" noChangeArrowheads="1"/>
              </p:cNvSpPr>
              <p:nvPr/>
            </p:nvSpPr>
            <p:spPr bwMode="auto">
              <a:xfrm flipH="1">
                <a:off x="3976"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00" name="Oval 9367"/>
              <p:cNvSpPr>
                <a:spLocks noChangeAspect="1" noChangeArrowheads="1"/>
              </p:cNvSpPr>
              <p:nvPr/>
            </p:nvSpPr>
            <p:spPr bwMode="auto">
              <a:xfrm flipH="1">
                <a:off x="3905"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01" name="Oval 9368"/>
              <p:cNvSpPr>
                <a:spLocks noChangeAspect="1" noChangeArrowheads="1"/>
              </p:cNvSpPr>
              <p:nvPr/>
            </p:nvSpPr>
            <p:spPr bwMode="auto">
              <a:xfrm flipH="1">
                <a:off x="3833"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02" name="Oval 9369"/>
              <p:cNvSpPr>
                <a:spLocks noChangeAspect="1" noChangeArrowheads="1"/>
              </p:cNvSpPr>
              <p:nvPr/>
            </p:nvSpPr>
            <p:spPr bwMode="auto">
              <a:xfrm>
                <a:off x="416"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03" name="Oval 9370"/>
              <p:cNvSpPr>
                <a:spLocks noChangeAspect="1" noChangeArrowheads="1"/>
              </p:cNvSpPr>
              <p:nvPr/>
            </p:nvSpPr>
            <p:spPr bwMode="auto">
              <a:xfrm>
                <a:off x="487"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04" name="Oval 9371"/>
              <p:cNvSpPr>
                <a:spLocks noChangeAspect="1" noChangeArrowheads="1"/>
              </p:cNvSpPr>
              <p:nvPr/>
            </p:nvSpPr>
            <p:spPr bwMode="auto">
              <a:xfrm>
                <a:off x="629"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05" name="Oval 9372"/>
              <p:cNvSpPr>
                <a:spLocks noChangeAspect="1" noChangeArrowheads="1"/>
              </p:cNvSpPr>
              <p:nvPr/>
            </p:nvSpPr>
            <p:spPr bwMode="auto">
              <a:xfrm>
                <a:off x="772"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06" name="Oval 9373"/>
              <p:cNvSpPr>
                <a:spLocks noChangeAspect="1" noChangeArrowheads="1"/>
              </p:cNvSpPr>
              <p:nvPr/>
            </p:nvSpPr>
            <p:spPr bwMode="auto">
              <a:xfrm>
                <a:off x="558"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07" name="Oval 9374"/>
              <p:cNvSpPr>
                <a:spLocks noChangeAspect="1" noChangeArrowheads="1"/>
              </p:cNvSpPr>
              <p:nvPr/>
            </p:nvSpPr>
            <p:spPr bwMode="auto">
              <a:xfrm>
                <a:off x="701"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08" name="Oval 9375"/>
              <p:cNvSpPr>
                <a:spLocks noChangeAspect="1" noChangeArrowheads="1"/>
              </p:cNvSpPr>
              <p:nvPr/>
            </p:nvSpPr>
            <p:spPr bwMode="auto">
              <a:xfrm>
                <a:off x="843"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09" name="Oval 9376"/>
              <p:cNvSpPr>
                <a:spLocks noChangeAspect="1" noChangeArrowheads="1"/>
              </p:cNvSpPr>
              <p:nvPr/>
            </p:nvSpPr>
            <p:spPr bwMode="auto">
              <a:xfrm>
                <a:off x="986"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10" name="Oval 9377"/>
              <p:cNvSpPr>
                <a:spLocks noChangeAspect="1" noChangeArrowheads="1"/>
              </p:cNvSpPr>
              <p:nvPr/>
            </p:nvSpPr>
            <p:spPr bwMode="auto">
              <a:xfrm>
                <a:off x="914"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11" name="Oval 9378"/>
              <p:cNvSpPr>
                <a:spLocks noChangeAspect="1" noChangeArrowheads="1"/>
              </p:cNvSpPr>
              <p:nvPr/>
            </p:nvSpPr>
            <p:spPr bwMode="auto">
              <a:xfrm>
                <a:off x="1057"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12" name="Oval 9379"/>
              <p:cNvSpPr>
                <a:spLocks noChangeAspect="1" noChangeArrowheads="1"/>
              </p:cNvSpPr>
              <p:nvPr/>
            </p:nvSpPr>
            <p:spPr bwMode="auto">
              <a:xfrm>
                <a:off x="1128"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13" name="Oval 9380"/>
              <p:cNvSpPr>
                <a:spLocks noChangeAspect="1" noChangeArrowheads="1"/>
              </p:cNvSpPr>
              <p:nvPr/>
            </p:nvSpPr>
            <p:spPr bwMode="auto">
              <a:xfrm>
                <a:off x="1200"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14" name="Oval 9381"/>
              <p:cNvSpPr>
                <a:spLocks noChangeAspect="1" noChangeArrowheads="1"/>
              </p:cNvSpPr>
              <p:nvPr/>
            </p:nvSpPr>
            <p:spPr bwMode="auto">
              <a:xfrm>
                <a:off x="4688"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15" name="Oval 9382"/>
              <p:cNvSpPr>
                <a:spLocks noChangeAspect="1" noChangeArrowheads="1"/>
              </p:cNvSpPr>
              <p:nvPr/>
            </p:nvSpPr>
            <p:spPr bwMode="auto">
              <a:xfrm>
                <a:off x="4759"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16" name="Oval 9383"/>
              <p:cNvSpPr>
                <a:spLocks noChangeAspect="1" noChangeArrowheads="1"/>
              </p:cNvSpPr>
              <p:nvPr/>
            </p:nvSpPr>
            <p:spPr bwMode="auto">
              <a:xfrm>
                <a:off x="4901"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17" name="Oval 9384"/>
              <p:cNvSpPr>
                <a:spLocks noChangeAspect="1" noChangeArrowheads="1"/>
              </p:cNvSpPr>
              <p:nvPr/>
            </p:nvSpPr>
            <p:spPr bwMode="auto">
              <a:xfrm>
                <a:off x="5044"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18" name="Oval 9385"/>
              <p:cNvSpPr>
                <a:spLocks noChangeAspect="1" noChangeArrowheads="1"/>
              </p:cNvSpPr>
              <p:nvPr/>
            </p:nvSpPr>
            <p:spPr bwMode="auto">
              <a:xfrm>
                <a:off x="4830"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19" name="Oval 9386"/>
              <p:cNvSpPr>
                <a:spLocks noChangeAspect="1" noChangeArrowheads="1"/>
              </p:cNvSpPr>
              <p:nvPr/>
            </p:nvSpPr>
            <p:spPr bwMode="auto">
              <a:xfrm>
                <a:off x="4973"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0" name="Oval 9387"/>
              <p:cNvSpPr>
                <a:spLocks noChangeAspect="1" noChangeArrowheads="1"/>
              </p:cNvSpPr>
              <p:nvPr/>
            </p:nvSpPr>
            <p:spPr bwMode="auto">
              <a:xfrm>
                <a:off x="5115"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1" name="Oval 9388"/>
              <p:cNvSpPr>
                <a:spLocks noChangeAspect="1" noChangeArrowheads="1"/>
              </p:cNvSpPr>
              <p:nvPr/>
            </p:nvSpPr>
            <p:spPr bwMode="auto">
              <a:xfrm>
                <a:off x="5258"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2" name="Oval 9389"/>
              <p:cNvSpPr>
                <a:spLocks noChangeAspect="1" noChangeArrowheads="1"/>
              </p:cNvSpPr>
              <p:nvPr/>
            </p:nvSpPr>
            <p:spPr bwMode="auto">
              <a:xfrm>
                <a:off x="5186"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3" name="Oval 9390"/>
              <p:cNvSpPr>
                <a:spLocks noChangeAspect="1" noChangeArrowheads="1"/>
              </p:cNvSpPr>
              <p:nvPr/>
            </p:nvSpPr>
            <p:spPr bwMode="auto">
              <a:xfrm>
                <a:off x="5329"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4" name="Oval 9391"/>
              <p:cNvSpPr>
                <a:spLocks noChangeAspect="1" noChangeArrowheads="1"/>
              </p:cNvSpPr>
              <p:nvPr/>
            </p:nvSpPr>
            <p:spPr bwMode="auto">
              <a:xfrm>
                <a:off x="5400"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5" name="Oval 9392"/>
              <p:cNvSpPr>
                <a:spLocks noChangeAspect="1" noChangeArrowheads="1"/>
              </p:cNvSpPr>
              <p:nvPr/>
            </p:nvSpPr>
            <p:spPr bwMode="auto">
              <a:xfrm>
                <a:off x="5472"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58" name="Group 9393"/>
            <p:cNvGrpSpPr>
              <a:grpSpLocks/>
            </p:cNvGrpSpPr>
            <p:nvPr/>
          </p:nvGrpSpPr>
          <p:grpSpPr bwMode="auto">
            <a:xfrm>
              <a:off x="375424" y="152400"/>
              <a:ext cx="8135937" cy="109538"/>
              <a:chOff x="416" y="2181"/>
              <a:chExt cx="5125" cy="69"/>
            </a:xfrm>
          </p:grpSpPr>
          <p:sp>
            <p:nvSpPr>
              <p:cNvPr id="782" name="Oval 9394"/>
              <p:cNvSpPr>
                <a:spLocks noChangeAspect="1" noChangeArrowheads="1"/>
              </p:cNvSpPr>
              <p:nvPr/>
            </p:nvSpPr>
            <p:spPr bwMode="auto">
              <a:xfrm>
                <a:off x="1270"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3" name="Oval 9395"/>
              <p:cNvSpPr>
                <a:spLocks noChangeAspect="1" noChangeArrowheads="1"/>
              </p:cNvSpPr>
              <p:nvPr/>
            </p:nvSpPr>
            <p:spPr bwMode="auto">
              <a:xfrm>
                <a:off x="1341"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4" name="Oval 9396"/>
              <p:cNvSpPr>
                <a:spLocks noChangeAspect="1" noChangeArrowheads="1"/>
              </p:cNvSpPr>
              <p:nvPr/>
            </p:nvSpPr>
            <p:spPr bwMode="auto">
              <a:xfrm>
                <a:off x="1483"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5" name="Oval 9397"/>
              <p:cNvSpPr>
                <a:spLocks noChangeAspect="1" noChangeArrowheads="1"/>
              </p:cNvSpPr>
              <p:nvPr/>
            </p:nvSpPr>
            <p:spPr bwMode="auto">
              <a:xfrm>
                <a:off x="1626"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6" name="Oval 9398"/>
              <p:cNvSpPr>
                <a:spLocks noChangeAspect="1" noChangeArrowheads="1"/>
              </p:cNvSpPr>
              <p:nvPr/>
            </p:nvSpPr>
            <p:spPr bwMode="auto">
              <a:xfrm>
                <a:off x="1412"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7" name="Oval 9399"/>
              <p:cNvSpPr>
                <a:spLocks noChangeAspect="1" noChangeArrowheads="1"/>
              </p:cNvSpPr>
              <p:nvPr/>
            </p:nvSpPr>
            <p:spPr bwMode="auto">
              <a:xfrm>
                <a:off x="1555"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8" name="Oval 9400"/>
              <p:cNvSpPr>
                <a:spLocks noChangeAspect="1" noChangeArrowheads="1"/>
              </p:cNvSpPr>
              <p:nvPr/>
            </p:nvSpPr>
            <p:spPr bwMode="auto">
              <a:xfrm>
                <a:off x="1697"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9" name="Oval 9401"/>
              <p:cNvSpPr>
                <a:spLocks noChangeAspect="1" noChangeArrowheads="1"/>
              </p:cNvSpPr>
              <p:nvPr/>
            </p:nvSpPr>
            <p:spPr bwMode="auto">
              <a:xfrm>
                <a:off x="1840"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0" name="Oval 9402"/>
              <p:cNvSpPr>
                <a:spLocks noChangeAspect="1" noChangeArrowheads="1"/>
              </p:cNvSpPr>
              <p:nvPr/>
            </p:nvSpPr>
            <p:spPr bwMode="auto">
              <a:xfrm>
                <a:off x="1768"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1" name="Oval 9403"/>
              <p:cNvSpPr>
                <a:spLocks noChangeAspect="1" noChangeArrowheads="1"/>
              </p:cNvSpPr>
              <p:nvPr/>
            </p:nvSpPr>
            <p:spPr bwMode="auto">
              <a:xfrm>
                <a:off x="1911"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2" name="Oval 9404"/>
              <p:cNvSpPr>
                <a:spLocks noChangeAspect="1" noChangeArrowheads="1"/>
              </p:cNvSpPr>
              <p:nvPr/>
            </p:nvSpPr>
            <p:spPr bwMode="auto">
              <a:xfrm>
                <a:off x="1982"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3" name="Oval 9405"/>
              <p:cNvSpPr>
                <a:spLocks noChangeAspect="1" noChangeArrowheads="1"/>
              </p:cNvSpPr>
              <p:nvPr/>
            </p:nvSpPr>
            <p:spPr bwMode="auto">
              <a:xfrm>
                <a:off x="2054"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4" name="Oval 9406"/>
              <p:cNvSpPr>
                <a:spLocks noChangeAspect="1" noChangeArrowheads="1"/>
              </p:cNvSpPr>
              <p:nvPr/>
            </p:nvSpPr>
            <p:spPr bwMode="auto">
              <a:xfrm>
                <a:off x="2124"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5" name="Oval 9407"/>
              <p:cNvSpPr>
                <a:spLocks noChangeAspect="1" noChangeArrowheads="1"/>
              </p:cNvSpPr>
              <p:nvPr/>
            </p:nvSpPr>
            <p:spPr bwMode="auto">
              <a:xfrm>
                <a:off x="2195"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6" name="Oval 9408"/>
              <p:cNvSpPr>
                <a:spLocks noChangeAspect="1" noChangeArrowheads="1"/>
              </p:cNvSpPr>
              <p:nvPr/>
            </p:nvSpPr>
            <p:spPr bwMode="auto">
              <a:xfrm>
                <a:off x="2337"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7" name="Oval 9409"/>
              <p:cNvSpPr>
                <a:spLocks noChangeAspect="1" noChangeArrowheads="1"/>
              </p:cNvSpPr>
              <p:nvPr/>
            </p:nvSpPr>
            <p:spPr bwMode="auto">
              <a:xfrm>
                <a:off x="2480"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8" name="Oval 9410"/>
              <p:cNvSpPr>
                <a:spLocks noChangeAspect="1" noChangeArrowheads="1"/>
              </p:cNvSpPr>
              <p:nvPr/>
            </p:nvSpPr>
            <p:spPr bwMode="auto">
              <a:xfrm>
                <a:off x="2266"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9" name="Oval 9411"/>
              <p:cNvSpPr>
                <a:spLocks noChangeAspect="1" noChangeArrowheads="1"/>
              </p:cNvSpPr>
              <p:nvPr/>
            </p:nvSpPr>
            <p:spPr bwMode="auto">
              <a:xfrm>
                <a:off x="2409"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0" name="Oval 9412"/>
              <p:cNvSpPr>
                <a:spLocks noChangeAspect="1" noChangeArrowheads="1"/>
              </p:cNvSpPr>
              <p:nvPr/>
            </p:nvSpPr>
            <p:spPr bwMode="auto">
              <a:xfrm>
                <a:off x="2551"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1" name="Oval 9413"/>
              <p:cNvSpPr>
                <a:spLocks noChangeAspect="1" noChangeArrowheads="1"/>
              </p:cNvSpPr>
              <p:nvPr/>
            </p:nvSpPr>
            <p:spPr bwMode="auto">
              <a:xfrm>
                <a:off x="2694"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2" name="Oval 9414"/>
              <p:cNvSpPr>
                <a:spLocks noChangeAspect="1" noChangeArrowheads="1"/>
              </p:cNvSpPr>
              <p:nvPr/>
            </p:nvSpPr>
            <p:spPr bwMode="auto">
              <a:xfrm>
                <a:off x="2622"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3" name="Oval 9415"/>
              <p:cNvSpPr>
                <a:spLocks noChangeAspect="1" noChangeArrowheads="1"/>
              </p:cNvSpPr>
              <p:nvPr/>
            </p:nvSpPr>
            <p:spPr bwMode="auto">
              <a:xfrm>
                <a:off x="2765"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4" name="Oval 9416"/>
              <p:cNvSpPr>
                <a:spLocks noChangeAspect="1" noChangeArrowheads="1"/>
              </p:cNvSpPr>
              <p:nvPr/>
            </p:nvSpPr>
            <p:spPr bwMode="auto">
              <a:xfrm>
                <a:off x="2836"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5" name="Oval 9417"/>
              <p:cNvSpPr>
                <a:spLocks noChangeAspect="1" noChangeArrowheads="1"/>
              </p:cNvSpPr>
              <p:nvPr/>
            </p:nvSpPr>
            <p:spPr bwMode="auto">
              <a:xfrm>
                <a:off x="2908"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6" name="Oval 9418"/>
              <p:cNvSpPr>
                <a:spLocks noChangeAspect="1" noChangeArrowheads="1"/>
              </p:cNvSpPr>
              <p:nvPr/>
            </p:nvSpPr>
            <p:spPr bwMode="auto">
              <a:xfrm>
                <a:off x="2979"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7" name="Oval 9419"/>
              <p:cNvSpPr>
                <a:spLocks noChangeAspect="1" noChangeArrowheads="1"/>
              </p:cNvSpPr>
              <p:nvPr/>
            </p:nvSpPr>
            <p:spPr bwMode="auto">
              <a:xfrm>
                <a:off x="3050"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8" name="Oval 9420"/>
              <p:cNvSpPr>
                <a:spLocks noChangeAspect="1" noChangeArrowheads="1"/>
              </p:cNvSpPr>
              <p:nvPr/>
            </p:nvSpPr>
            <p:spPr bwMode="auto">
              <a:xfrm>
                <a:off x="3192"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9" name="Oval 9421"/>
              <p:cNvSpPr>
                <a:spLocks noChangeAspect="1" noChangeArrowheads="1"/>
              </p:cNvSpPr>
              <p:nvPr/>
            </p:nvSpPr>
            <p:spPr bwMode="auto">
              <a:xfrm>
                <a:off x="3335"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0" name="Oval 9422"/>
              <p:cNvSpPr>
                <a:spLocks noChangeAspect="1" noChangeArrowheads="1"/>
              </p:cNvSpPr>
              <p:nvPr/>
            </p:nvSpPr>
            <p:spPr bwMode="auto">
              <a:xfrm>
                <a:off x="3121"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1" name="Oval 9423"/>
              <p:cNvSpPr>
                <a:spLocks noChangeAspect="1" noChangeArrowheads="1"/>
              </p:cNvSpPr>
              <p:nvPr/>
            </p:nvSpPr>
            <p:spPr bwMode="auto">
              <a:xfrm>
                <a:off x="3264"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2" name="Oval 9424"/>
              <p:cNvSpPr>
                <a:spLocks noChangeAspect="1" noChangeArrowheads="1"/>
              </p:cNvSpPr>
              <p:nvPr/>
            </p:nvSpPr>
            <p:spPr bwMode="auto">
              <a:xfrm>
                <a:off x="3406"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3" name="Oval 9425"/>
              <p:cNvSpPr>
                <a:spLocks noChangeAspect="1" noChangeArrowheads="1"/>
              </p:cNvSpPr>
              <p:nvPr/>
            </p:nvSpPr>
            <p:spPr bwMode="auto">
              <a:xfrm>
                <a:off x="3549"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4" name="Oval 9426"/>
              <p:cNvSpPr>
                <a:spLocks noChangeAspect="1" noChangeArrowheads="1"/>
              </p:cNvSpPr>
              <p:nvPr/>
            </p:nvSpPr>
            <p:spPr bwMode="auto">
              <a:xfrm>
                <a:off x="3477"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5" name="Oval 9427"/>
              <p:cNvSpPr>
                <a:spLocks noChangeAspect="1" noChangeArrowheads="1"/>
              </p:cNvSpPr>
              <p:nvPr/>
            </p:nvSpPr>
            <p:spPr bwMode="auto">
              <a:xfrm>
                <a:off x="3620"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6" name="Oval 9428"/>
              <p:cNvSpPr>
                <a:spLocks noChangeAspect="1" noChangeArrowheads="1"/>
              </p:cNvSpPr>
              <p:nvPr/>
            </p:nvSpPr>
            <p:spPr bwMode="auto">
              <a:xfrm>
                <a:off x="3691"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7" name="Oval 9429"/>
              <p:cNvSpPr>
                <a:spLocks noChangeAspect="1" noChangeArrowheads="1"/>
              </p:cNvSpPr>
              <p:nvPr/>
            </p:nvSpPr>
            <p:spPr bwMode="auto">
              <a:xfrm>
                <a:off x="3763"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8" name="Oval 9430"/>
              <p:cNvSpPr>
                <a:spLocks noChangeAspect="1" noChangeArrowheads="1"/>
              </p:cNvSpPr>
              <p:nvPr/>
            </p:nvSpPr>
            <p:spPr bwMode="auto">
              <a:xfrm flipH="1">
                <a:off x="4617"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9" name="Oval 9431"/>
              <p:cNvSpPr>
                <a:spLocks noChangeAspect="1" noChangeArrowheads="1"/>
              </p:cNvSpPr>
              <p:nvPr/>
            </p:nvSpPr>
            <p:spPr bwMode="auto">
              <a:xfrm flipH="1">
                <a:off x="4546"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0" name="Oval 9432"/>
              <p:cNvSpPr>
                <a:spLocks noChangeAspect="1" noChangeArrowheads="1"/>
              </p:cNvSpPr>
              <p:nvPr/>
            </p:nvSpPr>
            <p:spPr bwMode="auto">
              <a:xfrm flipH="1">
                <a:off x="4404"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1" name="Oval 9433"/>
              <p:cNvSpPr>
                <a:spLocks noChangeAspect="1" noChangeArrowheads="1"/>
              </p:cNvSpPr>
              <p:nvPr/>
            </p:nvSpPr>
            <p:spPr bwMode="auto">
              <a:xfrm flipH="1">
                <a:off x="4261"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2" name="Oval 9434"/>
              <p:cNvSpPr>
                <a:spLocks noChangeAspect="1" noChangeArrowheads="1"/>
              </p:cNvSpPr>
              <p:nvPr/>
            </p:nvSpPr>
            <p:spPr bwMode="auto">
              <a:xfrm flipH="1">
                <a:off x="4475"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3" name="Oval 9435"/>
              <p:cNvSpPr>
                <a:spLocks noChangeAspect="1" noChangeArrowheads="1"/>
              </p:cNvSpPr>
              <p:nvPr/>
            </p:nvSpPr>
            <p:spPr bwMode="auto">
              <a:xfrm flipH="1">
                <a:off x="4332"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4" name="Oval 9436"/>
              <p:cNvSpPr>
                <a:spLocks noChangeAspect="1" noChangeArrowheads="1"/>
              </p:cNvSpPr>
              <p:nvPr/>
            </p:nvSpPr>
            <p:spPr bwMode="auto">
              <a:xfrm flipH="1">
                <a:off x="4190"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5" name="Oval 9437"/>
              <p:cNvSpPr>
                <a:spLocks noChangeAspect="1" noChangeArrowheads="1"/>
              </p:cNvSpPr>
              <p:nvPr/>
            </p:nvSpPr>
            <p:spPr bwMode="auto">
              <a:xfrm flipH="1">
                <a:off x="4047"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6" name="Oval 9438"/>
              <p:cNvSpPr>
                <a:spLocks noChangeAspect="1" noChangeArrowheads="1"/>
              </p:cNvSpPr>
              <p:nvPr/>
            </p:nvSpPr>
            <p:spPr bwMode="auto">
              <a:xfrm flipH="1">
                <a:off x="4119"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7" name="Oval 9439"/>
              <p:cNvSpPr>
                <a:spLocks noChangeAspect="1" noChangeArrowheads="1"/>
              </p:cNvSpPr>
              <p:nvPr/>
            </p:nvSpPr>
            <p:spPr bwMode="auto">
              <a:xfrm flipH="1">
                <a:off x="3976"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8" name="Oval 9440"/>
              <p:cNvSpPr>
                <a:spLocks noChangeAspect="1" noChangeArrowheads="1"/>
              </p:cNvSpPr>
              <p:nvPr/>
            </p:nvSpPr>
            <p:spPr bwMode="auto">
              <a:xfrm flipH="1">
                <a:off x="3905"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9" name="Oval 9441"/>
              <p:cNvSpPr>
                <a:spLocks noChangeAspect="1" noChangeArrowheads="1"/>
              </p:cNvSpPr>
              <p:nvPr/>
            </p:nvSpPr>
            <p:spPr bwMode="auto">
              <a:xfrm flipH="1">
                <a:off x="3833"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0" name="Oval 9442"/>
              <p:cNvSpPr>
                <a:spLocks noChangeAspect="1" noChangeArrowheads="1"/>
              </p:cNvSpPr>
              <p:nvPr/>
            </p:nvSpPr>
            <p:spPr bwMode="auto">
              <a:xfrm>
                <a:off x="416"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1" name="Oval 9443"/>
              <p:cNvSpPr>
                <a:spLocks noChangeAspect="1" noChangeArrowheads="1"/>
              </p:cNvSpPr>
              <p:nvPr/>
            </p:nvSpPr>
            <p:spPr bwMode="auto">
              <a:xfrm>
                <a:off x="487"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2" name="Oval 9444"/>
              <p:cNvSpPr>
                <a:spLocks noChangeAspect="1" noChangeArrowheads="1"/>
              </p:cNvSpPr>
              <p:nvPr/>
            </p:nvSpPr>
            <p:spPr bwMode="auto">
              <a:xfrm>
                <a:off x="629"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3" name="Oval 9445"/>
              <p:cNvSpPr>
                <a:spLocks noChangeAspect="1" noChangeArrowheads="1"/>
              </p:cNvSpPr>
              <p:nvPr/>
            </p:nvSpPr>
            <p:spPr bwMode="auto">
              <a:xfrm>
                <a:off x="772"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4" name="Oval 9446"/>
              <p:cNvSpPr>
                <a:spLocks noChangeAspect="1" noChangeArrowheads="1"/>
              </p:cNvSpPr>
              <p:nvPr/>
            </p:nvSpPr>
            <p:spPr bwMode="auto">
              <a:xfrm>
                <a:off x="558"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5" name="Oval 9447"/>
              <p:cNvSpPr>
                <a:spLocks noChangeAspect="1" noChangeArrowheads="1"/>
              </p:cNvSpPr>
              <p:nvPr/>
            </p:nvSpPr>
            <p:spPr bwMode="auto">
              <a:xfrm>
                <a:off x="701"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6" name="Oval 9448"/>
              <p:cNvSpPr>
                <a:spLocks noChangeAspect="1" noChangeArrowheads="1"/>
              </p:cNvSpPr>
              <p:nvPr/>
            </p:nvSpPr>
            <p:spPr bwMode="auto">
              <a:xfrm>
                <a:off x="843"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7" name="Oval 9449"/>
              <p:cNvSpPr>
                <a:spLocks noChangeAspect="1" noChangeArrowheads="1"/>
              </p:cNvSpPr>
              <p:nvPr/>
            </p:nvSpPr>
            <p:spPr bwMode="auto">
              <a:xfrm>
                <a:off x="986"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8" name="Oval 9450"/>
              <p:cNvSpPr>
                <a:spLocks noChangeAspect="1" noChangeArrowheads="1"/>
              </p:cNvSpPr>
              <p:nvPr/>
            </p:nvSpPr>
            <p:spPr bwMode="auto">
              <a:xfrm>
                <a:off x="914"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9" name="Oval 9451"/>
              <p:cNvSpPr>
                <a:spLocks noChangeAspect="1" noChangeArrowheads="1"/>
              </p:cNvSpPr>
              <p:nvPr/>
            </p:nvSpPr>
            <p:spPr bwMode="auto">
              <a:xfrm>
                <a:off x="1057"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0" name="Oval 9452"/>
              <p:cNvSpPr>
                <a:spLocks noChangeAspect="1" noChangeArrowheads="1"/>
              </p:cNvSpPr>
              <p:nvPr/>
            </p:nvSpPr>
            <p:spPr bwMode="auto">
              <a:xfrm>
                <a:off x="1128"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1" name="Oval 9453"/>
              <p:cNvSpPr>
                <a:spLocks noChangeAspect="1" noChangeArrowheads="1"/>
              </p:cNvSpPr>
              <p:nvPr/>
            </p:nvSpPr>
            <p:spPr bwMode="auto">
              <a:xfrm>
                <a:off x="1200"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2" name="Oval 9454"/>
              <p:cNvSpPr>
                <a:spLocks noChangeAspect="1" noChangeArrowheads="1"/>
              </p:cNvSpPr>
              <p:nvPr/>
            </p:nvSpPr>
            <p:spPr bwMode="auto">
              <a:xfrm>
                <a:off x="4688"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3" name="Oval 9455"/>
              <p:cNvSpPr>
                <a:spLocks noChangeAspect="1" noChangeArrowheads="1"/>
              </p:cNvSpPr>
              <p:nvPr/>
            </p:nvSpPr>
            <p:spPr bwMode="auto">
              <a:xfrm>
                <a:off x="4759"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4" name="Oval 9456"/>
              <p:cNvSpPr>
                <a:spLocks noChangeAspect="1" noChangeArrowheads="1"/>
              </p:cNvSpPr>
              <p:nvPr/>
            </p:nvSpPr>
            <p:spPr bwMode="auto">
              <a:xfrm>
                <a:off x="4901"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5" name="Oval 9457"/>
              <p:cNvSpPr>
                <a:spLocks noChangeAspect="1" noChangeArrowheads="1"/>
              </p:cNvSpPr>
              <p:nvPr/>
            </p:nvSpPr>
            <p:spPr bwMode="auto">
              <a:xfrm>
                <a:off x="5044"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6" name="Oval 9458"/>
              <p:cNvSpPr>
                <a:spLocks noChangeAspect="1" noChangeArrowheads="1"/>
              </p:cNvSpPr>
              <p:nvPr/>
            </p:nvSpPr>
            <p:spPr bwMode="auto">
              <a:xfrm>
                <a:off x="4830"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7" name="Oval 9459"/>
              <p:cNvSpPr>
                <a:spLocks noChangeAspect="1" noChangeArrowheads="1"/>
              </p:cNvSpPr>
              <p:nvPr/>
            </p:nvSpPr>
            <p:spPr bwMode="auto">
              <a:xfrm>
                <a:off x="4973"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8" name="Oval 9460"/>
              <p:cNvSpPr>
                <a:spLocks noChangeAspect="1" noChangeArrowheads="1"/>
              </p:cNvSpPr>
              <p:nvPr/>
            </p:nvSpPr>
            <p:spPr bwMode="auto">
              <a:xfrm>
                <a:off x="5115"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9" name="Oval 9461"/>
              <p:cNvSpPr>
                <a:spLocks noChangeAspect="1" noChangeArrowheads="1"/>
              </p:cNvSpPr>
              <p:nvPr/>
            </p:nvSpPr>
            <p:spPr bwMode="auto">
              <a:xfrm>
                <a:off x="5258"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50" name="Oval 9462"/>
              <p:cNvSpPr>
                <a:spLocks noChangeAspect="1" noChangeArrowheads="1"/>
              </p:cNvSpPr>
              <p:nvPr/>
            </p:nvSpPr>
            <p:spPr bwMode="auto">
              <a:xfrm>
                <a:off x="5186"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51" name="Oval 9463"/>
              <p:cNvSpPr>
                <a:spLocks noChangeAspect="1" noChangeArrowheads="1"/>
              </p:cNvSpPr>
              <p:nvPr/>
            </p:nvSpPr>
            <p:spPr bwMode="auto">
              <a:xfrm>
                <a:off x="5329"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52" name="Oval 9464"/>
              <p:cNvSpPr>
                <a:spLocks noChangeAspect="1" noChangeArrowheads="1"/>
              </p:cNvSpPr>
              <p:nvPr/>
            </p:nvSpPr>
            <p:spPr bwMode="auto">
              <a:xfrm>
                <a:off x="5400"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53" name="Oval 9465"/>
              <p:cNvSpPr>
                <a:spLocks noChangeAspect="1" noChangeArrowheads="1"/>
              </p:cNvSpPr>
              <p:nvPr/>
            </p:nvSpPr>
            <p:spPr bwMode="auto">
              <a:xfrm>
                <a:off x="5472"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59" name="Group 9466"/>
            <p:cNvGrpSpPr>
              <a:grpSpLocks/>
            </p:cNvGrpSpPr>
            <p:nvPr/>
          </p:nvGrpSpPr>
          <p:grpSpPr bwMode="auto">
            <a:xfrm>
              <a:off x="318274" y="206375"/>
              <a:ext cx="8135937" cy="109538"/>
              <a:chOff x="416" y="2181"/>
              <a:chExt cx="5125" cy="69"/>
            </a:xfrm>
          </p:grpSpPr>
          <p:sp>
            <p:nvSpPr>
              <p:cNvPr id="710" name="Oval 9467"/>
              <p:cNvSpPr>
                <a:spLocks noChangeAspect="1" noChangeArrowheads="1"/>
              </p:cNvSpPr>
              <p:nvPr/>
            </p:nvSpPr>
            <p:spPr bwMode="auto">
              <a:xfrm>
                <a:off x="1270"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1" name="Oval 9468"/>
              <p:cNvSpPr>
                <a:spLocks noChangeAspect="1" noChangeArrowheads="1"/>
              </p:cNvSpPr>
              <p:nvPr/>
            </p:nvSpPr>
            <p:spPr bwMode="auto">
              <a:xfrm>
                <a:off x="1341"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2" name="Oval 9469"/>
              <p:cNvSpPr>
                <a:spLocks noChangeAspect="1" noChangeArrowheads="1"/>
              </p:cNvSpPr>
              <p:nvPr/>
            </p:nvSpPr>
            <p:spPr bwMode="auto">
              <a:xfrm>
                <a:off x="1483"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3" name="Oval 9470"/>
              <p:cNvSpPr>
                <a:spLocks noChangeAspect="1" noChangeArrowheads="1"/>
              </p:cNvSpPr>
              <p:nvPr/>
            </p:nvSpPr>
            <p:spPr bwMode="auto">
              <a:xfrm>
                <a:off x="1626"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4" name="Oval 9471"/>
              <p:cNvSpPr>
                <a:spLocks noChangeAspect="1" noChangeArrowheads="1"/>
              </p:cNvSpPr>
              <p:nvPr/>
            </p:nvSpPr>
            <p:spPr bwMode="auto">
              <a:xfrm>
                <a:off x="1412"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5" name="Oval 9472"/>
              <p:cNvSpPr>
                <a:spLocks noChangeAspect="1" noChangeArrowheads="1"/>
              </p:cNvSpPr>
              <p:nvPr/>
            </p:nvSpPr>
            <p:spPr bwMode="auto">
              <a:xfrm>
                <a:off x="1555"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6" name="Oval 9473"/>
              <p:cNvSpPr>
                <a:spLocks noChangeAspect="1" noChangeArrowheads="1"/>
              </p:cNvSpPr>
              <p:nvPr/>
            </p:nvSpPr>
            <p:spPr bwMode="auto">
              <a:xfrm>
                <a:off x="1697"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 name="Oval 9474"/>
              <p:cNvSpPr>
                <a:spLocks noChangeAspect="1" noChangeArrowheads="1"/>
              </p:cNvSpPr>
              <p:nvPr/>
            </p:nvSpPr>
            <p:spPr bwMode="auto">
              <a:xfrm>
                <a:off x="1840"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8" name="Oval 9475"/>
              <p:cNvSpPr>
                <a:spLocks noChangeAspect="1" noChangeArrowheads="1"/>
              </p:cNvSpPr>
              <p:nvPr/>
            </p:nvSpPr>
            <p:spPr bwMode="auto">
              <a:xfrm>
                <a:off x="1768"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9" name="Oval 9476"/>
              <p:cNvSpPr>
                <a:spLocks noChangeAspect="1" noChangeArrowheads="1"/>
              </p:cNvSpPr>
              <p:nvPr/>
            </p:nvSpPr>
            <p:spPr bwMode="auto">
              <a:xfrm>
                <a:off x="1911"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0" name="Oval 9477"/>
              <p:cNvSpPr>
                <a:spLocks noChangeAspect="1" noChangeArrowheads="1"/>
              </p:cNvSpPr>
              <p:nvPr/>
            </p:nvSpPr>
            <p:spPr bwMode="auto">
              <a:xfrm>
                <a:off x="1982"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1" name="Oval 9478"/>
              <p:cNvSpPr>
                <a:spLocks noChangeAspect="1" noChangeArrowheads="1"/>
              </p:cNvSpPr>
              <p:nvPr/>
            </p:nvSpPr>
            <p:spPr bwMode="auto">
              <a:xfrm>
                <a:off x="2054"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2" name="Oval 9479"/>
              <p:cNvSpPr>
                <a:spLocks noChangeAspect="1" noChangeArrowheads="1"/>
              </p:cNvSpPr>
              <p:nvPr/>
            </p:nvSpPr>
            <p:spPr bwMode="auto">
              <a:xfrm>
                <a:off x="2124"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3" name="Oval 9480"/>
              <p:cNvSpPr>
                <a:spLocks noChangeAspect="1" noChangeArrowheads="1"/>
              </p:cNvSpPr>
              <p:nvPr/>
            </p:nvSpPr>
            <p:spPr bwMode="auto">
              <a:xfrm>
                <a:off x="2195"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4" name="Oval 9481"/>
              <p:cNvSpPr>
                <a:spLocks noChangeAspect="1" noChangeArrowheads="1"/>
              </p:cNvSpPr>
              <p:nvPr/>
            </p:nvSpPr>
            <p:spPr bwMode="auto">
              <a:xfrm>
                <a:off x="2337"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5" name="Oval 9482"/>
              <p:cNvSpPr>
                <a:spLocks noChangeAspect="1" noChangeArrowheads="1"/>
              </p:cNvSpPr>
              <p:nvPr/>
            </p:nvSpPr>
            <p:spPr bwMode="auto">
              <a:xfrm>
                <a:off x="2480"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6" name="Oval 9483"/>
              <p:cNvSpPr>
                <a:spLocks noChangeAspect="1" noChangeArrowheads="1"/>
              </p:cNvSpPr>
              <p:nvPr/>
            </p:nvSpPr>
            <p:spPr bwMode="auto">
              <a:xfrm>
                <a:off x="2266"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7" name="Oval 9484"/>
              <p:cNvSpPr>
                <a:spLocks noChangeAspect="1" noChangeArrowheads="1"/>
              </p:cNvSpPr>
              <p:nvPr/>
            </p:nvSpPr>
            <p:spPr bwMode="auto">
              <a:xfrm>
                <a:off x="2409"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8" name="Oval 9485"/>
              <p:cNvSpPr>
                <a:spLocks noChangeAspect="1" noChangeArrowheads="1"/>
              </p:cNvSpPr>
              <p:nvPr/>
            </p:nvSpPr>
            <p:spPr bwMode="auto">
              <a:xfrm>
                <a:off x="2551"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9" name="Oval 9486"/>
              <p:cNvSpPr>
                <a:spLocks noChangeAspect="1" noChangeArrowheads="1"/>
              </p:cNvSpPr>
              <p:nvPr/>
            </p:nvSpPr>
            <p:spPr bwMode="auto">
              <a:xfrm>
                <a:off x="2694"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0" name="Oval 9487"/>
              <p:cNvSpPr>
                <a:spLocks noChangeAspect="1" noChangeArrowheads="1"/>
              </p:cNvSpPr>
              <p:nvPr/>
            </p:nvSpPr>
            <p:spPr bwMode="auto">
              <a:xfrm>
                <a:off x="2622"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1" name="Oval 9488"/>
              <p:cNvSpPr>
                <a:spLocks noChangeAspect="1" noChangeArrowheads="1"/>
              </p:cNvSpPr>
              <p:nvPr/>
            </p:nvSpPr>
            <p:spPr bwMode="auto">
              <a:xfrm>
                <a:off x="2765"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2" name="Oval 9489"/>
              <p:cNvSpPr>
                <a:spLocks noChangeAspect="1" noChangeArrowheads="1"/>
              </p:cNvSpPr>
              <p:nvPr/>
            </p:nvSpPr>
            <p:spPr bwMode="auto">
              <a:xfrm>
                <a:off x="2836"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3" name="Oval 9490"/>
              <p:cNvSpPr>
                <a:spLocks noChangeAspect="1" noChangeArrowheads="1"/>
              </p:cNvSpPr>
              <p:nvPr/>
            </p:nvSpPr>
            <p:spPr bwMode="auto">
              <a:xfrm>
                <a:off x="2908"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4" name="Oval 9491"/>
              <p:cNvSpPr>
                <a:spLocks noChangeAspect="1" noChangeArrowheads="1"/>
              </p:cNvSpPr>
              <p:nvPr/>
            </p:nvSpPr>
            <p:spPr bwMode="auto">
              <a:xfrm>
                <a:off x="2979"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5" name="Oval 9492"/>
              <p:cNvSpPr>
                <a:spLocks noChangeAspect="1" noChangeArrowheads="1"/>
              </p:cNvSpPr>
              <p:nvPr/>
            </p:nvSpPr>
            <p:spPr bwMode="auto">
              <a:xfrm>
                <a:off x="3050"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6" name="Oval 9493"/>
              <p:cNvSpPr>
                <a:spLocks noChangeAspect="1" noChangeArrowheads="1"/>
              </p:cNvSpPr>
              <p:nvPr/>
            </p:nvSpPr>
            <p:spPr bwMode="auto">
              <a:xfrm>
                <a:off x="3192"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7" name="Oval 9494"/>
              <p:cNvSpPr>
                <a:spLocks noChangeAspect="1" noChangeArrowheads="1"/>
              </p:cNvSpPr>
              <p:nvPr/>
            </p:nvSpPr>
            <p:spPr bwMode="auto">
              <a:xfrm>
                <a:off x="3335"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8" name="Oval 9495"/>
              <p:cNvSpPr>
                <a:spLocks noChangeAspect="1" noChangeArrowheads="1"/>
              </p:cNvSpPr>
              <p:nvPr/>
            </p:nvSpPr>
            <p:spPr bwMode="auto">
              <a:xfrm>
                <a:off x="3121"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9" name="Oval 9496"/>
              <p:cNvSpPr>
                <a:spLocks noChangeAspect="1" noChangeArrowheads="1"/>
              </p:cNvSpPr>
              <p:nvPr/>
            </p:nvSpPr>
            <p:spPr bwMode="auto">
              <a:xfrm>
                <a:off x="3264"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0" name="Oval 9497"/>
              <p:cNvSpPr>
                <a:spLocks noChangeAspect="1" noChangeArrowheads="1"/>
              </p:cNvSpPr>
              <p:nvPr/>
            </p:nvSpPr>
            <p:spPr bwMode="auto">
              <a:xfrm>
                <a:off x="3406"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1" name="Oval 9498"/>
              <p:cNvSpPr>
                <a:spLocks noChangeAspect="1" noChangeArrowheads="1"/>
              </p:cNvSpPr>
              <p:nvPr/>
            </p:nvSpPr>
            <p:spPr bwMode="auto">
              <a:xfrm>
                <a:off x="3549"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2" name="Oval 9499"/>
              <p:cNvSpPr>
                <a:spLocks noChangeAspect="1" noChangeArrowheads="1"/>
              </p:cNvSpPr>
              <p:nvPr/>
            </p:nvSpPr>
            <p:spPr bwMode="auto">
              <a:xfrm>
                <a:off x="3477"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3" name="Oval 9500"/>
              <p:cNvSpPr>
                <a:spLocks noChangeAspect="1" noChangeArrowheads="1"/>
              </p:cNvSpPr>
              <p:nvPr/>
            </p:nvSpPr>
            <p:spPr bwMode="auto">
              <a:xfrm>
                <a:off x="3620"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4" name="Oval 9501"/>
              <p:cNvSpPr>
                <a:spLocks noChangeAspect="1" noChangeArrowheads="1"/>
              </p:cNvSpPr>
              <p:nvPr/>
            </p:nvSpPr>
            <p:spPr bwMode="auto">
              <a:xfrm>
                <a:off x="3691"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5" name="Oval 9502"/>
              <p:cNvSpPr>
                <a:spLocks noChangeAspect="1" noChangeArrowheads="1"/>
              </p:cNvSpPr>
              <p:nvPr/>
            </p:nvSpPr>
            <p:spPr bwMode="auto">
              <a:xfrm>
                <a:off x="3763"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 name="Oval 9503"/>
              <p:cNvSpPr>
                <a:spLocks noChangeAspect="1" noChangeArrowheads="1"/>
              </p:cNvSpPr>
              <p:nvPr/>
            </p:nvSpPr>
            <p:spPr bwMode="auto">
              <a:xfrm flipH="1">
                <a:off x="4617"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 name="Oval 9504"/>
              <p:cNvSpPr>
                <a:spLocks noChangeAspect="1" noChangeArrowheads="1"/>
              </p:cNvSpPr>
              <p:nvPr/>
            </p:nvSpPr>
            <p:spPr bwMode="auto">
              <a:xfrm flipH="1">
                <a:off x="4546"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8" name="Oval 9505"/>
              <p:cNvSpPr>
                <a:spLocks noChangeAspect="1" noChangeArrowheads="1"/>
              </p:cNvSpPr>
              <p:nvPr/>
            </p:nvSpPr>
            <p:spPr bwMode="auto">
              <a:xfrm flipH="1">
                <a:off x="4404"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9" name="Oval 9506"/>
              <p:cNvSpPr>
                <a:spLocks noChangeAspect="1" noChangeArrowheads="1"/>
              </p:cNvSpPr>
              <p:nvPr/>
            </p:nvSpPr>
            <p:spPr bwMode="auto">
              <a:xfrm flipH="1">
                <a:off x="4261"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0" name="Oval 9507"/>
              <p:cNvSpPr>
                <a:spLocks noChangeAspect="1" noChangeArrowheads="1"/>
              </p:cNvSpPr>
              <p:nvPr/>
            </p:nvSpPr>
            <p:spPr bwMode="auto">
              <a:xfrm flipH="1">
                <a:off x="4475"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1" name="Oval 9508"/>
              <p:cNvSpPr>
                <a:spLocks noChangeAspect="1" noChangeArrowheads="1"/>
              </p:cNvSpPr>
              <p:nvPr/>
            </p:nvSpPr>
            <p:spPr bwMode="auto">
              <a:xfrm flipH="1">
                <a:off x="4332"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2" name="Oval 9509"/>
              <p:cNvSpPr>
                <a:spLocks noChangeAspect="1" noChangeArrowheads="1"/>
              </p:cNvSpPr>
              <p:nvPr/>
            </p:nvSpPr>
            <p:spPr bwMode="auto">
              <a:xfrm flipH="1">
                <a:off x="4190"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3" name="Oval 9510"/>
              <p:cNvSpPr>
                <a:spLocks noChangeAspect="1" noChangeArrowheads="1"/>
              </p:cNvSpPr>
              <p:nvPr/>
            </p:nvSpPr>
            <p:spPr bwMode="auto">
              <a:xfrm flipH="1">
                <a:off x="4047"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4" name="Oval 9511"/>
              <p:cNvSpPr>
                <a:spLocks noChangeAspect="1" noChangeArrowheads="1"/>
              </p:cNvSpPr>
              <p:nvPr/>
            </p:nvSpPr>
            <p:spPr bwMode="auto">
              <a:xfrm flipH="1">
                <a:off x="4119"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5" name="Oval 9512"/>
              <p:cNvSpPr>
                <a:spLocks noChangeAspect="1" noChangeArrowheads="1"/>
              </p:cNvSpPr>
              <p:nvPr/>
            </p:nvSpPr>
            <p:spPr bwMode="auto">
              <a:xfrm flipH="1">
                <a:off x="3976"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6" name="Oval 9513"/>
              <p:cNvSpPr>
                <a:spLocks noChangeAspect="1" noChangeArrowheads="1"/>
              </p:cNvSpPr>
              <p:nvPr/>
            </p:nvSpPr>
            <p:spPr bwMode="auto">
              <a:xfrm flipH="1">
                <a:off x="3905"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7" name="Oval 9514"/>
              <p:cNvSpPr>
                <a:spLocks noChangeAspect="1" noChangeArrowheads="1"/>
              </p:cNvSpPr>
              <p:nvPr/>
            </p:nvSpPr>
            <p:spPr bwMode="auto">
              <a:xfrm flipH="1">
                <a:off x="3833"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 name="Oval 9515"/>
              <p:cNvSpPr>
                <a:spLocks noChangeAspect="1" noChangeArrowheads="1"/>
              </p:cNvSpPr>
              <p:nvPr/>
            </p:nvSpPr>
            <p:spPr bwMode="auto">
              <a:xfrm>
                <a:off x="416"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9" name="Oval 9516"/>
              <p:cNvSpPr>
                <a:spLocks noChangeAspect="1" noChangeArrowheads="1"/>
              </p:cNvSpPr>
              <p:nvPr/>
            </p:nvSpPr>
            <p:spPr bwMode="auto">
              <a:xfrm>
                <a:off x="487"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0" name="Oval 9517"/>
              <p:cNvSpPr>
                <a:spLocks noChangeAspect="1" noChangeArrowheads="1"/>
              </p:cNvSpPr>
              <p:nvPr/>
            </p:nvSpPr>
            <p:spPr bwMode="auto">
              <a:xfrm>
                <a:off x="629"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1" name="Oval 9518"/>
              <p:cNvSpPr>
                <a:spLocks noChangeAspect="1" noChangeArrowheads="1"/>
              </p:cNvSpPr>
              <p:nvPr/>
            </p:nvSpPr>
            <p:spPr bwMode="auto">
              <a:xfrm>
                <a:off x="772"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2" name="Oval 9519"/>
              <p:cNvSpPr>
                <a:spLocks noChangeAspect="1" noChangeArrowheads="1"/>
              </p:cNvSpPr>
              <p:nvPr/>
            </p:nvSpPr>
            <p:spPr bwMode="auto">
              <a:xfrm>
                <a:off x="558"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3" name="Oval 9520"/>
              <p:cNvSpPr>
                <a:spLocks noChangeAspect="1" noChangeArrowheads="1"/>
              </p:cNvSpPr>
              <p:nvPr/>
            </p:nvSpPr>
            <p:spPr bwMode="auto">
              <a:xfrm>
                <a:off x="701"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4" name="Oval 9521"/>
              <p:cNvSpPr>
                <a:spLocks noChangeAspect="1" noChangeArrowheads="1"/>
              </p:cNvSpPr>
              <p:nvPr/>
            </p:nvSpPr>
            <p:spPr bwMode="auto">
              <a:xfrm>
                <a:off x="843"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5" name="Oval 9522"/>
              <p:cNvSpPr>
                <a:spLocks noChangeAspect="1" noChangeArrowheads="1"/>
              </p:cNvSpPr>
              <p:nvPr/>
            </p:nvSpPr>
            <p:spPr bwMode="auto">
              <a:xfrm>
                <a:off x="986"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6" name="Oval 9523"/>
              <p:cNvSpPr>
                <a:spLocks noChangeAspect="1" noChangeArrowheads="1"/>
              </p:cNvSpPr>
              <p:nvPr/>
            </p:nvSpPr>
            <p:spPr bwMode="auto">
              <a:xfrm>
                <a:off x="914"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7" name="Oval 9524"/>
              <p:cNvSpPr>
                <a:spLocks noChangeAspect="1" noChangeArrowheads="1"/>
              </p:cNvSpPr>
              <p:nvPr/>
            </p:nvSpPr>
            <p:spPr bwMode="auto">
              <a:xfrm>
                <a:off x="1057"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8" name="Oval 9525"/>
              <p:cNvSpPr>
                <a:spLocks noChangeAspect="1" noChangeArrowheads="1"/>
              </p:cNvSpPr>
              <p:nvPr/>
            </p:nvSpPr>
            <p:spPr bwMode="auto">
              <a:xfrm>
                <a:off x="1128"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9" name="Oval 9526"/>
              <p:cNvSpPr>
                <a:spLocks noChangeAspect="1" noChangeArrowheads="1"/>
              </p:cNvSpPr>
              <p:nvPr/>
            </p:nvSpPr>
            <p:spPr bwMode="auto">
              <a:xfrm>
                <a:off x="1200"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0" name="Oval 9527"/>
              <p:cNvSpPr>
                <a:spLocks noChangeAspect="1" noChangeArrowheads="1"/>
              </p:cNvSpPr>
              <p:nvPr/>
            </p:nvSpPr>
            <p:spPr bwMode="auto">
              <a:xfrm>
                <a:off x="4688"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1" name="Oval 9528"/>
              <p:cNvSpPr>
                <a:spLocks noChangeAspect="1" noChangeArrowheads="1"/>
              </p:cNvSpPr>
              <p:nvPr/>
            </p:nvSpPr>
            <p:spPr bwMode="auto">
              <a:xfrm>
                <a:off x="4759"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2" name="Oval 9529"/>
              <p:cNvSpPr>
                <a:spLocks noChangeAspect="1" noChangeArrowheads="1"/>
              </p:cNvSpPr>
              <p:nvPr/>
            </p:nvSpPr>
            <p:spPr bwMode="auto">
              <a:xfrm>
                <a:off x="4901"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3" name="Oval 9530"/>
              <p:cNvSpPr>
                <a:spLocks noChangeAspect="1" noChangeArrowheads="1"/>
              </p:cNvSpPr>
              <p:nvPr/>
            </p:nvSpPr>
            <p:spPr bwMode="auto">
              <a:xfrm>
                <a:off x="5044"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4" name="Oval 9531"/>
              <p:cNvSpPr>
                <a:spLocks noChangeAspect="1" noChangeArrowheads="1"/>
              </p:cNvSpPr>
              <p:nvPr/>
            </p:nvSpPr>
            <p:spPr bwMode="auto">
              <a:xfrm>
                <a:off x="4830"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5" name="Oval 9532"/>
              <p:cNvSpPr>
                <a:spLocks noChangeAspect="1" noChangeArrowheads="1"/>
              </p:cNvSpPr>
              <p:nvPr/>
            </p:nvSpPr>
            <p:spPr bwMode="auto">
              <a:xfrm>
                <a:off x="4973"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6" name="Oval 9533"/>
              <p:cNvSpPr>
                <a:spLocks noChangeAspect="1" noChangeArrowheads="1"/>
              </p:cNvSpPr>
              <p:nvPr/>
            </p:nvSpPr>
            <p:spPr bwMode="auto">
              <a:xfrm>
                <a:off x="5115"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7" name="Oval 9534"/>
              <p:cNvSpPr>
                <a:spLocks noChangeAspect="1" noChangeArrowheads="1"/>
              </p:cNvSpPr>
              <p:nvPr/>
            </p:nvSpPr>
            <p:spPr bwMode="auto">
              <a:xfrm>
                <a:off x="5258"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8" name="Oval 9535"/>
              <p:cNvSpPr>
                <a:spLocks noChangeAspect="1" noChangeArrowheads="1"/>
              </p:cNvSpPr>
              <p:nvPr/>
            </p:nvSpPr>
            <p:spPr bwMode="auto">
              <a:xfrm>
                <a:off x="5186"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9" name="Oval 9536"/>
              <p:cNvSpPr>
                <a:spLocks noChangeAspect="1" noChangeArrowheads="1"/>
              </p:cNvSpPr>
              <p:nvPr/>
            </p:nvSpPr>
            <p:spPr bwMode="auto">
              <a:xfrm>
                <a:off x="5329"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0" name="Oval 9537"/>
              <p:cNvSpPr>
                <a:spLocks noChangeAspect="1" noChangeArrowheads="1"/>
              </p:cNvSpPr>
              <p:nvPr/>
            </p:nvSpPr>
            <p:spPr bwMode="auto">
              <a:xfrm>
                <a:off x="5400"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1" name="Oval 9538"/>
              <p:cNvSpPr>
                <a:spLocks noChangeAspect="1" noChangeArrowheads="1"/>
              </p:cNvSpPr>
              <p:nvPr/>
            </p:nvSpPr>
            <p:spPr bwMode="auto">
              <a:xfrm>
                <a:off x="5472"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60" name="Group 9539"/>
            <p:cNvGrpSpPr>
              <a:grpSpLocks/>
            </p:cNvGrpSpPr>
            <p:nvPr/>
          </p:nvGrpSpPr>
          <p:grpSpPr bwMode="auto">
            <a:xfrm>
              <a:off x="261124" y="258763"/>
              <a:ext cx="8135937" cy="109537"/>
              <a:chOff x="416" y="2181"/>
              <a:chExt cx="5125" cy="69"/>
            </a:xfrm>
          </p:grpSpPr>
          <p:sp>
            <p:nvSpPr>
              <p:cNvPr id="638" name="Oval 9540"/>
              <p:cNvSpPr>
                <a:spLocks noChangeAspect="1" noChangeArrowheads="1"/>
              </p:cNvSpPr>
              <p:nvPr/>
            </p:nvSpPr>
            <p:spPr bwMode="auto">
              <a:xfrm>
                <a:off x="1270"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9" name="Oval 9541"/>
              <p:cNvSpPr>
                <a:spLocks noChangeAspect="1" noChangeArrowheads="1"/>
              </p:cNvSpPr>
              <p:nvPr/>
            </p:nvSpPr>
            <p:spPr bwMode="auto">
              <a:xfrm>
                <a:off x="1341"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0" name="Oval 9542"/>
              <p:cNvSpPr>
                <a:spLocks noChangeAspect="1" noChangeArrowheads="1"/>
              </p:cNvSpPr>
              <p:nvPr/>
            </p:nvSpPr>
            <p:spPr bwMode="auto">
              <a:xfrm>
                <a:off x="1483"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1" name="Oval 9543"/>
              <p:cNvSpPr>
                <a:spLocks noChangeAspect="1" noChangeArrowheads="1"/>
              </p:cNvSpPr>
              <p:nvPr/>
            </p:nvSpPr>
            <p:spPr bwMode="auto">
              <a:xfrm>
                <a:off x="1626"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2" name="Oval 9544"/>
              <p:cNvSpPr>
                <a:spLocks noChangeAspect="1" noChangeArrowheads="1"/>
              </p:cNvSpPr>
              <p:nvPr/>
            </p:nvSpPr>
            <p:spPr bwMode="auto">
              <a:xfrm>
                <a:off x="1412"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3" name="Oval 9545"/>
              <p:cNvSpPr>
                <a:spLocks noChangeAspect="1" noChangeArrowheads="1"/>
              </p:cNvSpPr>
              <p:nvPr/>
            </p:nvSpPr>
            <p:spPr bwMode="auto">
              <a:xfrm>
                <a:off x="1555"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4" name="Oval 9546"/>
              <p:cNvSpPr>
                <a:spLocks noChangeAspect="1" noChangeArrowheads="1"/>
              </p:cNvSpPr>
              <p:nvPr/>
            </p:nvSpPr>
            <p:spPr bwMode="auto">
              <a:xfrm>
                <a:off x="1697"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5" name="Oval 9547"/>
              <p:cNvSpPr>
                <a:spLocks noChangeAspect="1" noChangeArrowheads="1"/>
              </p:cNvSpPr>
              <p:nvPr/>
            </p:nvSpPr>
            <p:spPr bwMode="auto">
              <a:xfrm>
                <a:off x="1840"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6" name="Oval 9548"/>
              <p:cNvSpPr>
                <a:spLocks noChangeAspect="1" noChangeArrowheads="1"/>
              </p:cNvSpPr>
              <p:nvPr/>
            </p:nvSpPr>
            <p:spPr bwMode="auto">
              <a:xfrm>
                <a:off x="1768"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7" name="Oval 9549"/>
              <p:cNvSpPr>
                <a:spLocks noChangeAspect="1" noChangeArrowheads="1"/>
              </p:cNvSpPr>
              <p:nvPr/>
            </p:nvSpPr>
            <p:spPr bwMode="auto">
              <a:xfrm>
                <a:off x="1911"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8" name="Oval 9550"/>
              <p:cNvSpPr>
                <a:spLocks noChangeAspect="1" noChangeArrowheads="1"/>
              </p:cNvSpPr>
              <p:nvPr/>
            </p:nvSpPr>
            <p:spPr bwMode="auto">
              <a:xfrm>
                <a:off x="1982"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9" name="Oval 9551"/>
              <p:cNvSpPr>
                <a:spLocks noChangeAspect="1" noChangeArrowheads="1"/>
              </p:cNvSpPr>
              <p:nvPr/>
            </p:nvSpPr>
            <p:spPr bwMode="auto">
              <a:xfrm>
                <a:off x="2054"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0" name="Oval 9552"/>
              <p:cNvSpPr>
                <a:spLocks noChangeAspect="1" noChangeArrowheads="1"/>
              </p:cNvSpPr>
              <p:nvPr/>
            </p:nvSpPr>
            <p:spPr bwMode="auto">
              <a:xfrm>
                <a:off x="2124"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1" name="Oval 9553"/>
              <p:cNvSpPr>
                <a:spLocks noChangeAspect="1" noChangeArrowheads="1"/>
              </p:cNvSpPr>
              <p:nvPr/>
            </p:nvSpPr>
            <p:spPr bwMode="auto">
              <a:xfrm>
                <a:off x="2195"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2" name="Oval 9554"/>
              <p:cNvSpPr>
                <a:spLocks noChangeAspect="1" noChangeArrowheads="1"/>
              </p:cNvSpPr>
              <p:nvPr/>
            </p:nvSpPr>
            <p:spPr bwMode="auto">
              <a:xfrm>
                <a:off x="2337"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3" name="Oval 9555"/>
              <p:cNvSpPr>
                <a:spLocks noChangeAspect="1" noChangeArrowheads="1"/>
              </p:cNvSpPr>
              <p:nvPr/>
            </p:nvSpPr>
            <p:spPr bwMode="auto">
              <a:xfrm>
                <a:off x="2480"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4" name="Oval 9556"/>
              <p:cNvSpPr>
                <a:spLocks noChangeAspect="1" noChangeArrowheads="1"/>
              </p:cNvSpPr>
              <p:nvPr/>
            </p:nvSpPr>
            <p:spPr bwMode="auto">
              <a:xfrm>
                <a:off x="2266"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5" name="Oval 9557"/>
              <p:cNvSpPr>
                <a:spLocks noChangeAspect="1" noChangeArrowheads="1"/>
              </p:cNvSpPr>
              <p:nvPr/>
            </p:nvSpPr>
            <p:spPr bwMode="auto">
              <a:xfrm>
                <a:off x="2409"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6" name="Oval 9558"/>
              <p:cNvSpPr>
                <a:spLocks noChangeAspect="1" noChangeArrowheads="1"/>
              </p:cNvSpPr>
              <p:nvPr/>
            </p:nvSpPr>
            <p:spPr bwMode="auto">
              <a:xfrm>
                <a:off x="2551"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7" name="Oval 9559"/>
              <p:cNvSpPr>
                <a:spLocks noChangeAspect="1" noChangeArrowheads="1"/>
              </p:cNvSpPr>
              <p:nvPr/>
            </p:nvSpPr>
            <p:spPr bwMode="auto">
              <a:xfrm>
                <a:off x="2694"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8" name="Oval 9560"/>
              <p:cNvSpPr>
                <a:spLocks noChangeAspect="1" noChangeArrowheads="1"/>
              </p:cNvSpPr>
              <p:nvPr/>
            </p:nvSpPr>
            <p:spPr bwMode="auto">
              <a:xfrm>
                <a:off x="2622"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9" name="Oval 9561"/>
              <p:cNvSpPr>
                <a:spLocks noChangeAspect="1" noChangeArrowheads="1"/>
              </p:cNvSpPr>
              <p:nvPr/>
            </p:nvSpPr>
            <p:spPr bwMode="auto">
              <a:xfrm>
                <a:off x="2765"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0" name="Oval 9562"/>
              <p:cNvSpPr>
                <a:spLocks noChangeAspect="1" noChangeArrowheads="1"/>
              </p:cNvSpPr>
              <p:nvPr/>
            </p:nvSpPr>
            <p:spPr bwMode="auto">
              <a:xfrm>
                <a:off x="2836"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1" name="Oval 9563"/>
              <p:cNvSpPr>
                <a:spLocks noChangeAspect="1" noChangeArrowheads="1"/>
              </p:cNvSpPr>
              <p:nvPr/>
            </p:nvSpPr>
            <p:spPr bwMode="auto">
              <a:xfrm>
                <a:off x="2908"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2" name="Oval 9564"/>
              <p:cNvSpPr>
                <a:spLocks noChangeAspect="1" noChangeArrowheads="1"/>
              </p:cNvSpPr>
              <p:nvPr/>
            </p:nvSpPr>
            <p:spPr bwMode="auto">
              <a:xfrm>
                <a:off x="2979"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3" name="Oval 9565"/>
              <p:cNvSpPr>
                <a:spLocks noChangeAspect="1" noChangeArrowheads="1"/>
              </p:cNvSpPr>
              <p:nvPr/>
            </p:nvSpPr>
            <p:spPr bwMode="auto">
              <a:xfrm>
                <a:off x="3050"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4" name="Oval 9566"/>
              <p:cNvSpPr>
                <a:spLocks noChangeAspect="1" noChangeArrowheads="1"/>
              </p:cNvSpPr>
              <p:nvPr/>
            </p:nvSpPr>
            <p:spPr bwMode="auto">
              <a:xfrm>
                <a:off x="3192"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5" name="Oval 9567"/>
              <p:cNvSpPr>
                <a:spLocks noChangeAspect="1" noChangeArrowheads="1"/>
              </p:cNvSpPr>
              <p:nvPr/>
            </p:nvSpPr>
            <p:spPr bwMode="auto">
              <a:xfrm>
                <a:off x="3335"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6" name="Oval 9568"/>
              <p:cNvSpPr>
                <a:spLocks noChangeAspect="1" noChangeArrowheads="1"/>
              </p:cNvSpPr>
              <p:nvPr/>
            </p:nvSpPr>
            <p:spPr bwMode="auto">
              <a:xfrm>
                <a:off x="3121"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7" name="Oval 9569"/>
              <p:cNvSpPr>
                <a:spLocks noChangeAspect="1" noChangeArrowheads="1"/>
              </p:cNvSpPr>
              <p:nvPr/>
            </p:nvSpPr>
            <p:spPr bwMode="auto">
              <a:xfrm>
                <a:off x="3264"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8" name="Oval 9570"/>
              <p:cNvSpPr>
                <a:spLocks noChangeAspect="1" noChangeArrowheads="1"/>
              </p:cNvSpPr>
              <p:nvPr/>
            </p:nvSpPr>
            <p:spPr bwMode="auto">
              <a:xfrm>
                <a:off x="3406"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9" name="Oval 9571"/>
              <p:cNvSpPr>
                <a:spLocks noChangeAspect="1" noChangeArrowheads="1"/>
              </p:cNvSpPr>
              <p:nvPr/>
            </p:nvSpPr>
            <p:spPr bwMode="auto">
              <a:xfrm>
                <a:off x="3549"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0" name="Oval 9572"/>
              <p:cNvSpPr>
                <a:spLocks noChangeAspect="1" noChangeArrowheads="1"/>
              </p:cNvSpPr>
              <p:nvPr/>
            </p:nvSpPr>
            <p:spPr bwMode="auto">
              <a:xfrm>
                <a:off x="3477"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1" name="Oval 9573"/>
              <p:cNvSpPr>
                <a:spLocks noChangeAspect="1" noChangeArrowheads="1"/>
              </p:cNvSpPr>
              <p:nvPr/>
            </p:nvSpPr>
            <p:spPr bwMode="auto">
              <a:xfrm>
                <a:off x="3620"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2" name="Oval 9574"/>
              <p:cNvSpPr>
                <a:spLocks noChangeAspect="1" noChangeArrowheads="1"/>
              </p:cNvSpPr>
              <p:nvPr/>
            </p:nvSpPr>
            <p:spPr bwMode="auto">
              <a:xfrm>
                <a:off x="3691"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3" name="Oval 9575"/>
              <p:cNvSpPr>
                <a:spLocks noChangeAspect="1" noChangeArrowheads="1"/>
              </p:cNvSpPr>
              <p:nvPr/>
            </p:nvSpPr>
            <p:spPr bwMode="auto">
              <a:xfrm>
                <a:off x="3763"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4" name="Oval 9576"/>
              <p:cNvSpPr>
                <a:spLocks noChangeAspect="1" noChangeArrowheads="1"/>
              </p:cNvSpPr>
              <p:nvPr/>
            </p:nvSpPr>
            <p:spPr bwMode="auto">
              <a:xfrm flipH="1">
                <a:off x="4617"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5" name="Oval 9577"/>
              <p:cNvSpPr>
                <a:spLocks noChangeAspect="1" noChangeArrowheads="1"/>
              </p:cNvSpPr>
              <p:nvPr/>
            </p:nvSpPr>
            <p:spPr bwMode="auto">
              <a:xfrm flipH="1">
                <a:off x="4546"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6" name="Oval 9578"/>
              <p:cNvSpPr>
                <a:spLocks noChangeAspect="1" noChangeArrowheads="1"/>
              </p:cNvSpPr>
              <p:nvPr/>
            </p:nvSpPr>
            <p:spPr bwMode="auto">
              <a:xfrm flipH="1">
                <a:off x="4404"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7" name="Oval 9579"/>
              <p:cNvSpPr>
                <a:spLocks noChangeAspect="1" noChangeArrowheads="1"/>
              </p:cNvSpPr>
              <p:nvPr/>
            </p:nvSpPr>
            <p:spPr bwMode="auto">
              <a:xfrm flipH="1">
                <a:off x="4261"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8" name="Oval 9580"/>
              <p:cNvSpPr>
                <a:spLocks noChangeAspect="1" noChangeArrowheads="1"/>
              </p:cNvSpPr>
              <p:nvPr/>
            </p:nvSpPr>
            <p:spPr bwMode="auto">
              <a:xfrm flipH="1">
                <a:off x="4475"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9" name="Oval 9581"/>
              <p:cNvSpPr>
                <a:spLocks noChangeAspect="1" noChangeArrowheads="1"/>
              </p:cNvSpPr>
              <p:nvPr/>
            </p:nvSpPr>
            <p:spPr bwMode="auto">
              <a:xfrm flipH="1">
                <a:off x="4332"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0" name="Oval 9582"/>
              <p:cNvSpPr>
                <a:spLocks noChangeAspect="1" noChangeArrowheads="1"/>
              </p:cNvSpPr>
              <p:nvPr/>
            </p:nvSpPr>
            <p:spPr bwMode="auto">
              <a:xfrm flipH="1">
                <a:off x="4190"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1" name="Oval 9583"/>
              <p:cNvSpPr>
                <a:spLocks noChangeAspect="1" noChangeArrowheads="1"/>
              </p:cNvSpPr>
              <p:nvPr/>
            </p:nvSpPr>
            <p:spPr bwMode="auto">
              <a:xfrm flipH="1">
                <a:off x="4047"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2" name="Oval 9584"/>
              <p:cNvSpPr>
                <a:spLocks noChangeAspect="1" noChangeArrowheads="1"/>
              </p:cNvSpPr>
              <p:nvPr/>
            </p:nvSpPr>
            <p:spPr bwMode="auto">
              <a:xfrm flipH="1">
                <a:off x="4119"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3" name="Oval 9585"/>
              <p:cNvSpPr>
                <a:spLocks noChangeAspect="1" noChangeArrowheads="1"/>
              </p:cNvSpPr>
              <p:nvPr/>
            </p:nvSpPr>
            <p:spPr bwMode="auto">
              <a:xfrm flipH="1">
                <a:off x="3976"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4" name="Oval 9586"/>
              <p:cNvSpPr>
                <a:spLocks noChangeAspect="1" noChangeArrowheads="1"/>
              </p:cNvSpPr>
              <p:nvPr/>
            </p:nvSpPr>
            <p:spPr bwMode="auto">
              <a:xfrm flipH="1">
                <a:off x="3905"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5" name="Oval 9587"/>
              <p:cNvSpPr>
                <a:spLocks noChangeAspect="1" noChangeArrowheads="1"/>
              </p:cNvSpPr>
              <p:nvPr/>
            </p:nvSpPr>
            <p:spPr bwMode="auto">
              <a:xfrm flipH="1">
                <a:off x="3833"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6" name="Oval 9588"/>
              <p:cNvSpPr>
                <a:spLocks noChangeAspect="1" noChangeArrowheads="1"/>
              </p:cNvSpPr>
              <p:nvPr/>
            </p:nvSpPr>
            <p:spPr bwMode="auto">
              <a:xfrm>
                <a:off x="416"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7" name="Oval 9589"/>
              <p:cNvSpPr>
                <a:spLocks noChangeAspect="1" noChangeArrowheads="1"/>
              </p:cNvSpPr>
              <p:nvPr/>
            </p:nvSpPr>
            <p:spPr bwMode="auto">
              <a:xfrm>
                <a:off x="487"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8" name="Oval 9590"/>
              <p:cNvSpPr>
                <a:spLocks noChangeAspect="1" noChangeArrowheads="1"/>
              </p:cNvSpPr>
              <p:nvPr/>
            </p:nvSpPr>
            <p:spPr bwMode="auto">
              <a:xfrm>
                <a:off x="629"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9" name="Oval 9591"/>
              <p:cNvSpPr>
                <a:spLocks noChangeAspect="1" noChangeArrowheads="1"/>
              </p:cNvSpPr>
              <p:nvPr/>
            </p:nvSpPr>
            <p:spPr bwMode="auto">
              <a:xfrm>
                <a:off x="772"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0" name="Oval 9592"/>
              <p:cNvSpPr>
                <a:spLocks noChangeAspect="1" noChangeArrowheads="1"/>
              </p:cNvSpPr>
              <p:nvPr/>
            </p:nvSpPr>
            <p:spPr bwMode="auto">
              <a:xfrm>
                <a:off x="558"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1" name="Oval 9593"/>
              <p:cNvSpPr>
                <a:spLocks noChangeAspect="1" noChangeArrowheads="1"/>
              </p:cNvSpPr>
              <p:nvPr/>
            </p:nvSpPr>
            <p:spPr bwMode="auto">
              <a:xfrm>
                <a:off x="701"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2" name="Oval 9594"/>
              <p:cNvSpPr>
                <a:spLocks noChangeAspect="1" noChangeArrowheads="1"/>
              </p:cNvSpPr>
              <p:nvPr/>
            </p:nvSpPr>
            <p:spPr bwMode="auto">
              <a:xfrm>
                <a:off x="843"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3" name="Oval 9595"/>
              <p:cNvSpPr>
                <a:spLocks noChangeAspect="1" noChangeArrowheads="1"/>
              </p:cNvSpPr>
              <p:nvPr/>
            </p:nvSpPr>
            <p:spPr bwMode="auto">
              <a:xfrm>
                <a:off x="986"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4" name="Oval 9596"/>
              <p:cNvSpPr>
                <a:spLocks noChangeAspect="1" noChangeArrowheads="1"/>
              </p:cNvSpPr>
              <p:nvPr/>
            </p:nvSpPr>
            <p:spPr bwMode="auto">
              <a:xfrm>
                <a:off x="914"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5" name="Oval 9597"/>
              <p:cNvSpPr>
                <a:spLocks noChangeAspect="1" noChangeArrowheads="1"/>
              </p:cNvSpPr>
              <p:nvPr/>
            </p:nvSpPr>
            <p:spPr bwMode="auto">
              <a:xfrm>
                <a:off x="1057"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6" name="Oval 9598"/>
              <p:cNvSpPr>
                <a:spLocks noChangeAspect="1" noChangeArrowheads="1"/>
              </p:cNvSpPr>
              <p:nvPr/>
            </p:nvSpPr>
            <p:spPr bwMode="auto">
              <a:xfrm>
                <a:off x="1128"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7" name="Oval 9599"/>
              <p:cNvSpPr>
                <a:spLocks noChangeAspect="1" noChangeArrowheads="1"/>
              </p:cNvSpPr>
              <p:nvPr/>
            </p:nvSpPr>
            <p:spPr bwMode="auto">
              <a:xfrm>
                <a:off x="1200"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8" name="Oval 9600"/>
              <p:cNvSpPr>
                <a:spLocks noChangeAspect="1" noChangeArrowheads="1"/>
              </p:cNvSpPr>
              <p:nvPr/>
            </p:nvSpPr>
            <p:spPr bwMode="auto">
              <a:xfrm>
                <a:off x="4688"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9" name="Oval 9601"/>
              <p:cNvSpPr>
                <a:spLocks noChangeAspect="1" noChangeArrowheads="1"/>
              </p:cNvSpPr>
              <p:nvPr/>
            </p:nvSpPr>
            <p:spPr bwMode="auto">
              <a:xfrm>
                <a:off x="4759"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0" name="Oval 9602"/>
              <p:cNvSpPr>
                <a:spLocks noChangeAspect="1" noChangeArrowheads="1"/>
              </p:cNvSpPr>
              <p:nvPr/>
            </p:nvSpPr>
            <p:spPr bwMode="auto">
              <a:xfrm>
                <a:off x="4901"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1" name="Oval 9603"/>
              <p:cNvSpPr>
                <a:spLocks noChangeAspect="1" noChangeArrowheads="1"/>
              </p:cNvSpPr>
              <p:nvPr/>
            </p:nvSpPr>
            <p:spPr bwMode="auto">
              <a:xfrm>
                <a:off x="5044"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2" name="Oval 9604"/>
              <p:cNvSpPr>
                <a:spLocks noChangeAspect="1" noChangeArrowheads="1"/>
              </p:cNvSpPr>
              <p:nvPr/>
            </p:nvSpPr>
            <p:spPr bwMode="auto">
              <a:xfrm>
                <a:off x="4830"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3" name="Oval 9605"/>
              <p:cNvSpPr>
                <a:spLocks noChangeAspect="1" noChangeArrowheads="1"/>
              </p:cNvSpPr>
              <p:nvPr/>
            </p:nvSpPr>
            <p:spPr bwMode="auto">
              <a:xfrm>
                <a:off x="4973"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4" name="Oval 9606"/>
              <p:cNvSpPr>
                <a:spLocks noChangeAspect="1" noChangeArrowheads="1"/>
              </p:cNvSpPr>
              <p:nvPr/>
            </p:nvSpPr>
            <p:spPr bwMode="auto">
              <a:xfrm>
                <a:off x="5115"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5" name="Oval 9607"/>
              <p:cNvSpPr>
                <a:spLocks noChangeAspect="1" noChangeArrowheads="1"/>
              </p:cNvSpPr>
              <p:nvPr/>
            </p:nvSpPr>
            <p:spPr bwMode="auto">
              <a:xfrm>
                <a:off x="5258"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6" name="Oval 9608"/>
              <p:cNvSpPr>
                <a:spLocks noChangeAspect="1" noChangeArrowheads="1"/>
              </p:cNvSpPr>
              <p:nvPr/>
            </p:nvSpPr>
            <p:spPr bwMode="auto">
              <a:xfrm>
                <a:off x="5186"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7" name="Oval 9609"/>
              <p:cNvSpPr>
                <a:spLocks noChangeAspect="1" noChangeArrowheads="1"/>
              </p:cNvSpPr>
              <p:nvPr/>
            </p:nvSpPr>
            <p:spPr bwMode="auto">
              <a:xfrm>
                <a:off x="5329"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8" name="Oval 9610"/>
              <p:cNvSpPr>
                <a:spLocks noChangeAspect="1" noChangeArrowheads="1"/>
              </p:cNvSpPr>
              <p:nvPr/>
            </p:nvSpPr>
            <p:spPr bwMode="auto">
              <a:xfrm>
                <a:off x="5400"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9" name="Oval 9611"/>
              <p:cNvSpPr>
                <a:spLocks noChangeAspect="1" noChangeArrowheads="1"/>
              </p:cNvSpPr>
              <p:nvPr/>
            </p:nvSpPr>
            <p:spPr bwMode="auto">
              <a:xfrm>
                <a:off x="5472" y="2181"/>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61" name="Group 9713"/>
            <p:cNvGrpSpPr>
              <a:grpSpLocks/>
            </p:cNvGrpSpPr>
            <p:nvPr/>
          </p:nvGrpSpPr>
          <p:grpSpPr bwMode="auto">
            <a:xfrm>
              <a:off x="203974" y="314325"/>
              <a:ext cx="8135937" cy="309563"/>
              <a:chOff x="387" y="2644"/>
              <a:chExt cx="5125" cy="195"/>
            </a:xfrm>
          </p:grpSpPr>
          <p:sp>
            <p:nvSpPr>
              <p:cNvPr id="62" name="Line 9714"/>
              <p:cNvSpPr>
                <a:spLocks noChangeAspect="1" noChangeShapeType="1"/>
              </p:cNvSpPr>
              <p:nvPr/>
            </p:nvSpPr>
            <p:spPr bwMode="auto">
              <a:xfrm>
                <a:off x="1290" y="2708"/>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 name="Line 9715"/>
              <p:cNvSpPr>
                <a:spLocks noChangeAspect="1" noChangeShapeType="1"/>
              </p:cNvSpPr>
              <p:nvPr/>
            </p:nvSpPr>
            <p:spPr bwMode="auto">
              <a:xfrm flipH="1" flipV="1">
                <a:off x="1255" y="2724"/>
                <a:ext cx="10" cy="15"/>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 name="Line 9716"/>
              <p:cNvSpPr>
                <a:spLocks noChangeAspect="1" noChangeShapeType="1"/>
              </p:cNvSpPr>
              <p:nvPr/>
            </p:nvSpPr>
            <p:spPr bwMode="auto">
              <a:xfrm flipV="1">
                <a:off x="1254" y="2710"/>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 name="Oval 9717"/>
              <p:cNvSpPr>
                <a:spLocks noChangeAspect="1" noChangeArrowheads="1"/>
              </p:cNvSpPr>
              <p:nvPr/>
            </p:nvSpPr>
            <p:spPr bwMode="auto">
              <a:xfrm>
                <a:off x="1241" y="2644"/>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 name="Line 9718"/>
              <p:cNvSpPr>
                <a:spLocks noChangeAspect="1" noChangeShapeType="1"/>
              </p:cNvSpPr>
              <p:nvPr/>
            </p:nvSpPr>
            <p:spPr bwMode="auto">
              <a:xfrm flipH="1" flipV="1">
                <a:off x="1261" y="2741"/>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 name="Line 9719"/>
              <p:cNvSpPr>
                <a:spLocks noChangeAspect="1" noChangeShapeType="1"/>
              </p:cNvSpPr>
              <p:nvPr/>
            </p:nvSpPr>
            <p:spPr bwMode="auto">
              <a:xfrm>
                <a:off x="1289" y="2746"/>
                <a:ext cx="7" cy="11"/>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 name="Line 9720"/>
              <p:cNvSpPr>
                <a:spLocks noChangeAspect="1" noChangeShapeType="1"/>
              </p:cNvSpPr>
              <p:nvPr/>
            </p:nvSpPr>
            <p:spPr bwMode="auto">
              <a:xfrm flipH="1">
                <a:off x="1287" y="2759"/>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 name="Oval 9721"/>
              <p:cNvSpPr>
                <a:spLocks noChangeAspect="1" noChangeArrowheads="1"/>
              </p:cNvSpPr>
              <p:nvPr/>
            </p:nvSpPr>
            <p:spPr bwMode="auto">
              <a:xfrm flipH="1" flipV="1">
                <a:off x="1241" y="2770"/>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 name="Line 9722"/>
              <p:cNvSpPr>
                <a:spLocks noChangeAspect="1" noChangeShapeType="1"/>
              </p:cNvSpPr>
              <p:nvPr/>
            </p:nvSpPr>
            <p:spPr bwMode="auto">
              <a:xfrm>
                <a:off x="1361" y="2708"/>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 name="Line 9723"/>
              <p:cNvSpPr>
                <a:spLocks noChangeAspect="1" noChangeShapeType="1"/>
              </p:cNvSpPr>
              <p:nvPr/>
            </p:nvSpPr>
            <p:spPr bwMode="auto">
              <a:xfrm flipH="1" flipV="1">
                <a:off x="1326" y="2724"/>
                <a:ext cx="10" cy="15"/>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 name="Line 9724"/>
              <p:cNvSpPr>
                <a:spLocks noChangeAspect="1" noChangeShapeType="1"/>
              </p:cNvSpPr>
              <p:nvPr/>
            </p:nvSpPr>
            <p:spPr bwMode="auto">
              <a:xfrm flipV="1">
                <a:off x="1325" y="2710"/>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 name="Oval 9725"/>
              <p:cNvSpPr>
                <a:spLocks noChangeAspect="1" noChangeArrowheads="1"/>
              </p:cNvSpPr>
              <p:nvPr/>
            </p:nvSpPr>
            <p:spPr bwMode="auto">
              <a:xfrm>
                <a:off x="1312" y="2644"/>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 name="Line 9726"/>
              <p:cNvSpPr>
                <a:spLocks noChangeAspect="1" noChangeShapeType="1"/>
              </p:cNvSpPr>
              <p:nvPr/>
            </p:nvSpPr>
            <p:spPr bwMode="auto">
              <a:xfrm flipH="1" flipV="1">
                <a:off x="1332" y="2741"/>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 name="Line 9727"/>
              <p:cNvSpPr>
                <a:spLocks noChangeAspect="1" noChangeShapeType="1"/>
              </p:cNvSpPr>
              <p:nvPr/>
            </p:nvSpPr>
            <p:spPr bwMode="auto">
              <a:xfrm>
                <a:off x="1360" y="2746"/>
                <a:ext cx="7" cy="11"/>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 name="Line 9728"/>
              <p:cNvSpPr>
                <a:spLocks noChangeAspect="1" noChangeShapeType="1"/>
              </p:cNvSpPr>
              <p:nvPr/>
            </p:nvSpPr>
            <p:spPr bwMode="auto">
              <a:xfrm flipH="1">
                <a:off x="1358" y="2759"/>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 name="Oval 9729"/>
              <p:cNvSpPr>
                <a:spLocks noChangeAspect="1" noChangeArrowheads="1"/>
              </p:cNvSpPr>
              <p:nvPr/>
            </p:nvSpPr>
            <p:spPr bwMode="auto">
              <a:xfrm flipH="1" flipV="1">
                <a:off x="1312" y="2770"/>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 name="Line 9730"/>
              <p:cNvSpPr>
                <a:spLocks noChangeAspect="1" noChangeShapeType="1"/>
              </p:cNvSpPr>
              <p:nvPr/>
            </p:nvSpPr>
            <p:spPr bwMode="auto">
              <a:xfrm>
                <a:off x="1503" y="2708"/>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 name="Line 9731"/>
              <p:cNvSpPr>
                <a:spLocks noChangeAspect="1" noChangeShapeType="1"/>
              </p:cNvSpPr>
              <p:nvPr/>
            </p:nvSpPr>
            <p:spPr bwMode="auto">
              <a:xfrm flipH="1" flipV="1">
                <a:off x="1468" y="2724"/>
                <a:ext cx="10" cy="15"/>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 name="Line 9732"/>
              <p:cNvSpPr>
                <a:spLocks noChangeAspect="1" noChangeShapeType="1"/>
              </p:cNvSpPr>
              <p:nvPr/>
            </p:nvSpPr>
            <p:spPr bwMode="auto">
              <a:xfrm flipV="1">
                <a:off x="1467" y="2710"/>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1" name="Oval 9733"/>
              <p:cNvSpPr>
                <a:spLocks noChangeAspect="1" noChangeArrowheads="1"/>
              </p:cNvSpPr>
              <p:nvPr/>
            </p:nvSpPr>
            <p:spPr bwMode="auto">
              <a:xfrm>
                <a:off x="1454" y="2644"/>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 name="Line 9734"/>
              <p:cNvSpPr>
                <a:spLocks noChangeAspect="1" noChangeShapeType="1"/>
              </p:cNvSpPr>
              <p:nvPr/>
            </p:nvSpPr>
            <p:spPr bwMode="auto">
              <a:xfrm flipH="1" flipV="1">
                <a:off x="1474" y="2741"/>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3" name="Line 9735"/>
              <p:cNvSpPr>
                <a:spLocks noChangeAspect="1" noChangeShapeType="1"/>
              </p:cNvSpPr>
              <p:nvPr/>
            </p:nvSpPr>
            <p:spPr bwMode="auto">
              <a:xfrm>
                <a:off x="1502" y="2746"/>
                <a:ext cx="7" cy="11"/>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 name="Line 9736"/>
              <p:cNvSpPr>
                <a:spLocks noChangeAspect="1" noChangeShapeType="1"/>
              </p:cNvSpPr>
              <p:nvPr/>
            </p:nvSpPr>
            <p:spPr bwMode="auto">
              <a:xfrm flipH="1">
                <a:off x="1500" y="2759"/>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5" name="Oval 9737"/>
              <p:cNvSpPr>
                <a:spLocks noChangeAspect="1" noChangeArrowheads="1"/>
              </p:cNvSpPr>
              <p:nvPr/>
            </p:nvSpPr>
            <p:spPr bwMode="auto">
              <a:xfrm flipH="1" flipV="1">
                <a:off x="1454" y="2770"/>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 name="Line 9738"/>
              <p:cNvSpPr>
                <a:spLocks noChangeAspect="1" noChangeShapeType="1"/>
              </p:cNvSpPr>
              <p:nvPr/>
            </p:nvSpPr>
            <p:spPr bwMode="auto">
              <a:xfrm>
                <a:off x="1646" y="2708"/>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7" name="Line 9739"/>
              <p:cNvSpPr>
                <a:spLocks noChangeAspect="1" noChangeShapeType="1"/>
              </p:cNvSpPr>
              <p:nvPr/>
            </p:nvSpPr>
            <p:spPr bwMode="auto">
              <a:xfrm flipH="1" flipV="1">
                <a:off x="1611" y="2724"/>
                <a:ext cx="10" cy="15"/>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8" name="Line 9740"/>
              <p:cNvSpPr>
                <a:spLocks noChangeAspect="1" noChangeShapeType="1"/>
              </p:cNvSpPr>
              <p:nvPr/>
            </p:nvSpPr>
            <p:spPr bwMode="auto">
              <a:xfrm flipV="1">
                <a:off x="1610" y="2710"/>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9" name="Oval 9741"/>
              <p:cNvSpPr>
                <a:spLocks noChangeAspect="1" noChangeArrowheads="1"/>
              </p:cNvSpPr>
              <p:nvPr/>
            </p:nvSpPr>
            <p:spPr bwMode="auto">
              <a:xfrm>
                <a:off x="1597" y="2644"/>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0" name="Line 9742"/>
              <p:cNvSpPr>
                <a:spLocks noChangeAspect="1" noChangeShapeType="1"/>
              </p:cNvSpPr>
              <p:nvPr/>
            </p:nvSpPr>
            <p:spPr bwMode="auto">
              <a:xfrm flipH="1" flipV="1">
                <a:off x="1617" y="2741"/>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1" name="Line 9743"/>
              <p:cNvSpPr>
                <a:spLocks noChangeAspect="1" noChangeShapeType="1"/>
              </p:cNvSpPr>
              <p:nvPr/>
            </p:nvSpPr>
            <p:spPr bwMode="auto">
              <a:xfrm>
                <a:off x="1645" y="2746"/>
                <a:ext cx="7" cy="11"/>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 name="Line 9744"/>
              <p:cNvSpPr>
                <a:spLocks noChangeAspect="1" noChangeShapeType="1"/>
              </p:cNvSpPr>
              <p:nvPr/>
            </p:nvSpPr>
            <p:spPr bwMode="auto">
              <a:xfrm flipH="1">
                <a:off x="1643" y="2759"/>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 name="Oval 9745"/>
              <p:cNvSpPr>
                <a:spLocks noChangeAspect="1" noChangeArrowheads="1"/>
              </p:cNvSpPr>
              <p:nvPr/>
            </p:nvSpPr>
            <p:spPr bwMode="auto">
              <a:xfrm flipH="1" flipV="1">
                <a:off x="1597" y="2770"/>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4" name="Line 9746"/>
              <p:cNvSpPr>
                <a:spLocks noChangeAspect="1" noChangeShapeType="1"/>
              </p:cNvSpPr>
              <p:nvPr/>
            </p:nvSpPr>
            <p:spPr bwMode="auto">
              <a:xfrm>
                <a:off x="1432" y="2708"/>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5" name="Line 9747"/>
              <p:cNvSpPr>
                <a:spLocks noChangeAspect="1" noChangeShapeType="1"/>
              </p:cNvSpPr>
              <p:nvPr/>
            </p:nvSpPr>
            <p:spPr bwMode="auto">
              <a:xfrm flipH="1" flipV="1">
                <a:off x="1397" y="2724"/>
                <a:ext cx="10" cy="15"/>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6" name="Line 9748"/>
              <p:cNvSpPr>
                <a:spLocks noChangeAspect="1" noChangeShapeType="1"/>
              </p:cNvSpPr>
              <p:nvPr/>
            </p:nvSpPr>
            <p:spPr bwMode="auto">
              <a:xfrm flipV="1">
                <a:off x="1396" y="2710"/>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7" name="Oval 9749"/>
              <p:cNvSpPr>
                <a:spLocks noChangeAspect="1" noChangeArrowheads="1"/>
              </p:cNvSpPr>
              <p:nvPr/>
            </p:nvSpPr>
            <p:spPr bwMode="auto">
              <a:xfrm>
                <a:off x="1383" y="2644"/>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8" name="Line 9750"/>
              <p:cNvSpPr>
                <a:spLocks noChangeAspect="1" noChangeShapeType="1"/>
              </p:cNvSpPr>
              <p:nvPr/>
            </p:nvSpPr>
            <p:spPr bwMode="auto">
              <a:xfrm flipH="1" flipV="1">
                <a:off x="1403" y="2741"/>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 name="Line 9751"/>
              <p:cNvSpPr>
                <a:spLocks noChangeAspect="1" noChangeShapeType="1"/>
              </p:cNvSpPr>
              <p:nvPr/>
            </p:nvSpPr>
            <p:spPr bwMode="auto">
              <a:xfrm>
                <a:off x="1431" y="2746"/>
                <a:ext cx="7" cy="11"/>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0" name="Line 9752"/>
              <p:cNvSpPr>
                <a:spLocks noChangeAspect="1" noChangeShapeType="1"/>
              </p:cNvSpPr>
              <p:nvPr/>
            </p:nvSpPr>
            <p:spPr bwMode="auto">
              <a:xfrm flipH="1">
                <a:off x="1429" y="2759"/>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1" name="Oval 9753"/>
              <p:cNvSpPr>
                <a:spLocks noChangeAspect="1" noChangeArrowheads="1"/>
              </p:cNvSpPr>
              <p:nvPr/>
            </p:nvSpPr>
            <p:spPr bwMode="auto">
              <a:xfrm flipH="1" flipV="1">
                <a:off x="1383" y="2770"/>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 name="Line 9754"/>
              <p:cNvSpPr>
                <a:spLocks noChangeAspect="1" noChangeShapeType="1"/>
              </p:cNvSpPr>
              <p:nvPr/>
            </p:nvSpPr>
            <p:spPr bwMode="auto">
              <a:xfrm>
                <a:off x="1575" y="2708"/>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 name="Line 9755"/>
              <p:cNvSpPr>
                <a:spLocks noChangeAspect="1" noChangeShapeType="1"/>
              </p:cNvSpPr>
              <p:nvPr/>
            </p:nvSpPr>
            <p:spPr bwMode="auto">
              <a:xfrm flipH="1" flipV="1">
                <a:off x="1540" y="2724"/>
                <a:ext cx="10" cy="15"/>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 name="Line 9756"/>
              <p:cNvSpPr>
                <a:spLocks noChangeAspect="1" noChangeShapeType="1"/>
              </p:cNvSpPr>
              <p:nvPr/>
            </p:nvSpPr>
            <p:spPr bwMode="auto">
              <a:xfrm flipV="1">
                <a:off x="1539" y="2710"/>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 name="Oval 9757"/>
              <p:cNvSpPr>
                <a:spLocks noChangeAspect="1" noChangeArrowheads="1"/>
              </p:cNvSpPr>
              <p:nvPr/>
            </p:nvSpPr>
            <p:spPr bwMode="auto">
              <a:xfrm>
                <a:off x="1526" y="2644"/>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 name="Line 9758"/>
              <p:cNvSpPr>
                <a:spLocks noChangeAspect="1" noChangeShapeType="1"/>
              </p:cNvSpPr>
              <p:nvPr/>
            </p:nvSpPr>
            <p:spPr bwMode="auto">
              <a:xfrm flipH="1" flipV="1">
                <a:off x="1546" y="2741"/>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 name="Line 9759"/>
              <p:cNvSpPr>
                <a:spLocks noChangeAspect="1" noChangeShapeType="1"/>
              </p:cNvSpPr>
              <p:nvPr/>
            </p:nvSpPr>
            <p:spPr bwMode="auto">
              <a:xfrm>
                <a:off x="1574" y="2746"/>
                <a:ext cx="7" cy="11"/>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 name="Line 9760"/>
              <p:cNvSpPr>
                <a:spLocks noChangeAspect="1" noChangeShapeType="1"/>
              </p:cNvSpPr>
              <p:nvPr/>
            </p:nvSpPr>
            <p:spPr bwMode="auto">
              <a:xfrm flipH="1">
                <a:off x="1572" y="2759"/>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9" name="Oval 9761"/>
              <p:cNvSpPr>
                <a:spLocks noChangeAspect="1" noChangeArrowheads="1"/>
              </p:cNvSpPr>
              <p:nvPr/>
            </p:nvSpPr>
            <p:spPr bwMode="auto">
              <a:xfrm flipH="1" flipV="1">
                <a:off x="1526" y="2770"/>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 name="Line 9762"/>
              <p:cNvSpPr>
                <a:spLocks noChangeAspect="1" noChangeShapeType="1"/>
              </p:cNvSpPr>
              <p:nvPr/>
            </p:nvSpPr>
            <p:spPr bwMode="auto">
              <a:xfrm>
                <a:off x="1717" y="2708"/>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1" name="Line 9763"/>
              <p:cNvSpPr>
                <a:spLocks noChangeAspect="1" noChangeShapeType="1"/>
              </p:cNvSpPr>
              <p:nvPr/>
            </p:nvSpPr>
            <p:spPr bwMode="auto">
              <a:xfrm flipH="1" flipV="1">
                <a:off x="1682" y="2724"/>
                <a:ext cx="10" cy="15"/>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 name="Line 9764"/>
              <p:cNvSpPr>
                <a:spLocks noChangeAspect="1" noChangeShapeType="1"/>
              </p:cNvSpPr>
              <p:nvPr/>
            </p:nvSpPr>
            <p:spPr bwMode="auto">
              <a:xfrm flipV="1">
                <a:off x="1681" y="2710"/>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3" name="Oval 9765"/>
              <p:cNvSpPr>
                <a:spLocks noChangeAspect="1" noChangeArrowheads="1"/>
              </p:cNvSpPr>
              <p:nvPr/>
            </p:nvSpPr>
            <p:spPr bwMode="auto">
              <a:xfrm>
                <a:off x="1668" y="2644"/>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 name="Line 9766"/>
              <p:cNvSpPr>
                <a:spLocks noChangeAspect="1" noChangeShapeType="1"/>
              </p:cNvSpPr>
              <p:nvPr/>
            </p:nvSpPr>
            <p:spPr bwMode="auto">
              <a:xfrm flipH="1" flipV="1">
                <a:off x="1688" y="2741"/>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5" name="Line 9767"/>
              <p:cNvSpPr>
                <a:spLocks noChangeAspect="1" noChangeShapeType="1"/>
              </p:cNvSpPr>
              <p:nvPr/>
            </p:nvSpPr>
            <p:spPr bwMode="auto">
              <a:xfrm>
                <a:off x="1716" y="2746"/>
                <a:ext cx="7" cy="11"/>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6" name="Line 9768"/>
              <p:cNvSpPr>
                <a:spLocks noChangeAspect="1" noChangeShapeType="1"/>
              </p:cNvSpPr>
              <p:nvPr/>
            </p:nvSpPr>
            <p:spPr bwMode="auto">
              <a:xfrm flipH="1">
                <a:off x="1714" y="2759"/>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7" name="Oval 9769"/>
              <p:cNvSpPr>
                <a:spLocks noChangeAspect="1" noChangeArrowheads="1"/>
              </p:cNvSpPr>
              <p:nvPr/>
            </p:nvSpPr>
            <p:spPr bwMode="auto">
              <a:xfrm flipH="1" flipV="1">
                <a:off x="1668" y="2770"/>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8" name="Line 9770"/>
              <p:cNvSpPr>
                <a:spLocks noChangeAspect="1" noChangeShapeType="1"/>
              </p:cNvSpPr>
              <p:nvPr/>
            </p:nvSpPr>
            <p:spPr bwMode="auto">
              <a:xfrm>
                <a:off x="1860" y="2708"/>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9" name="Line 9771"/>
              <p:cNvSpPr>
                <a:spLocks noChangeAspect="1" noChangeShapeType="1"/>
              </p:cNvSpPr>
              <p:nvPr/>
            </p:nvSpPr>
            <p:spPr bwMode="auto">
              <a:xfrm flipH="1" flipV="1">
                <a:off x="1825" y="2724"/>
                <a:ext cx="10" cy="15"/>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0" name="Line 9772"/>
              <p:cNvSpPr>
                <a:spLocks noChangeAspect="1" noChangeShapeType="1"/>
              </p:cNvSpPr>
              <p:nvPr/>
            </p:nvSpPr>
            <p:spPr bwMode="auto">
              <a:xfrm flipV="1">
                <a:off x="1824" y="2710"/>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1" name="Oval 9773"/>
              <p:cNvSpPr>
                <a:spLocks noChangeAspect="1" noChangeArrowheads="1"/>
              </p:cNvSpPr>
              <p:nvPr/>
            </p:nvSpPr>
            <p:spPr bwMode="auto">
              <a:xfrm>
                <a:off x="1811" y="2644"/>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 name="Line 9774"/>
              <p:cNvSpPr>
                <a:spLocks noChangeAspect="1" noChangeShapeType="1"/>
              </p:cNvSpPr>
              <p:nvPr/>
            </p:nvSpPr>
            <p:spPr bwMode="auto">
              <a:xfrm flipH="1" flipV="1">
                <a:off x="1831" y="2741"/>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 name="Line 9775"/>
              <p:cNvSpPr>
                <a:spLocks noChangeAspect="1" noChangeShapeType="1"/>
              </p:cNvSpPr>
              <p:nvPr/>
            </p:nvSpPr>
            <p:spPr bwMode="auto">
              <a:xfrm>
                <a:off x="1859" y="2746"/>
                <a:ext cx="7" cy="11"/>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 name="Line 9776"/>
              <p:cNvSpPr>
                <a:spLocks noChangeAspect="1" noChangeShapeType="1"/>
              </p:cNvSpPr>
              <p:nvPr/>
            </p:nvSpPr>
            <p:spPr bwMode="auto">
              <a:xfrm flipH="1">
                <a:off x="1857" y="2759"/>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5" name="Oval 9777"/>
              <p:cNvSpPr>
                <a:spLocks noChangeAspect="1" noChangeArrowheads="1"/>
              </p:cNvSpPr>
              <p:nvPr/>
            </p:nvSpPr>
            <p:spPr bwMode="auto">
              <a:xfrm flipH="1" flipV="1">
                <a:off x="1811" y="2770"/>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6" name="Line 9778"/>
              <p:cNvSpPr>
                <a:spLocks noChangeAspect="1" noChangeShapeType="1"/>
              </p:cNvSpPr>
              <p:nvPr/>
            </p:nvSpPr>
            <p:spPr bwMode="auto">
              <a:xfrm>
                <a:off x="1788" y="2708"/>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7" name="Line 9779"/>
              <p:cNvSpPr>
                <a:spLocks noChangeAspect="1" noChangeShapeType="1"/>
              </p:cNvSpPr>
              <p:nvPr/>
            </p:nvSpPr>
            <p:spPr bwMode="auto">
              <a:xfrm flipH="1" flipV="1">
                <a:off x="1753" y="2724"/>
                <a:ext cx="10" cy="15"/>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8" name="Line 9780"/>
              <p:cNvSpPr>
                <a:spLocks noChangeAspect="1" noChangeShapeType="1"/>
              </p:cNvSpPr>
              <p:nvPr/>
            </p:nvSpPr>
            <p:spPr bwMode="auto">
              <a:xfrm flipV="1">
                <a:off x="1752" y="2710"/>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9" name="Oval 9781"/>
              <p:cNvSpPr>
                <a:spLocks noChangeAspect="1" noChangeArrowheads="1"/>
              </p:cNvSpPr>
              <p:nvPr/>
            </p:nvSpPr>
            <p:spPr bwMode="auto">
              <a:xfrm>
                <a:off x="1739" y="2644"/>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0" name="Line 9782"/>
              <p:cNvSpPr>
                <a:spLocks noChangeAspect="1" noChangeShapeType="1"/>
              </p:cNvSpPr>
              <p:nvPr/>
            </p:nvSpPr>
            <p:spPr bwMode="auto">
              <a:xfrm flipH="1" flipV="1">
                <a:off x="1759" y="2741"/>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1" name="Line 9783"/>
              <p:cNvSpPr>
                <a:spLocks noChangeAspect="1" noChangeShapeType="1"/>
              </p:cNvSpPr>
              <p:nvPr/>
            </p:nvSpPr>
            <p:spPr bwMode="auto">
              <a:xfrm>
                <a:off x="1787" y="2746"/>
                <a:ext cx="7" cy="11"/>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2" name="Line 9784"/>
              <p:cNvSpPr>
                <a:spLocks noChangeAspect="1" noChangeShapeType="1"/>
              </p:cNvSpPr>
              <p:nvPr/>
            </p:nvSpPr>
            <p:spPr bwMode="auto">
              <a:xfrm flipH="1">
                <a:off x="1785" y="2759"/>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 name="Oval 9785"/>
              <p:cNvSpPr>
                <a:spLocks noChangeAspect="1" noChangeArrowheads="1"/>
              </p:cNvSpPr>
              <p:nvPr/>
            </p:nvSpPr>
            <p:spPr bwMode="auto">
              <a:xfrm flipH="1" flipV="1">
                <a:off x="1739" y="2770"/>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4" name="Line 9786"/>
              <p:cNvSpPr>
                <a:spLocks noChangeAspect="1" noChangeShapeType="1"/>
              </p:cNvSpPr>
              <p:nvPr/>
            </p:nvSpPr>
            <p:spPr bwMode="auto">
              <a:xfrm>
                <a:off x="1931" y="2708"/>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5" name="Line 9787"/>
              <p:cNvSpPr>
                <a:spLocks noChangeAspect="1" noChangeShapeType="1"/>
              </p:cNvSpPr>
              <p:nvPr/>
            </p:nvSpPr>
            <p:spPr bwMode="auto">
              <a:xfrm flipH="1" flipV="1">
                <a:off x="1896" y="2724"/>
                <a:ext cx="10" cy="15"/>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6" name="Line 9788"/>
              <p:cNvSpPr>
                <a:spLocks noChangeAspect="1" noChangeShapeType="1"/>
              </p:cNvSpPr>
              <p:nvPr/>
            </p:nvSpPr>
            <p:spPr bwMode="auto">
              <a:xfrm flipV="1">
                <a:off x="1895" y="2710"/>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7" name="Oval 9789"/>
              <p:cNvSpPr>
                <a:spLocks noChangeAspect="1" noChangeArrowheads="1"/>
              </p:cNvSpPr>
              <p:nvPr/>
            </p:nvSpPr>
            <p:spPr bwMode="auto">
              <a:xfrm>
                <a:off x="1882" y="2644"/>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 name="Line 9790"/>
              <p:cNvSpPr>
                <a:spLocks noChangeAspect="1" noChangeShapeType="1"/>
              </p:cNvSpPr>
              <p:nvPr/>
            </p:nvSpPr>
            <p:spPr bwMode="auto">
              <a:xfrm flipH="1" flipV="1">
                <a:off x="1902" y="2741"/>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9" name="Line 9791"/>
              <p:cNvSpPr>
                <a:spLocks noChangeAspect="1" noChangeShapeType="1"/>
              </p:cNvSpPr>
              <p:nvPr/>
            </p:nvSpPr>
            <p:spPr bwMode="auto">
              <a:xfrm>
                <a:off x="1930" y="2746"/>
                <a:ext cx="7" cy="11"/>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0" name="Line 9792"/>
              <p:cNvSpPr>
                <a:spLocks noChangeAspect="1" noChangeShapeType="1"/>
              </p:cNvSpPr>
              <p:nvPr/>
            </p:nvSpPr>
            <p:spPr bwMode="auto">
              <a:xfrm flipH="1">
                <a:off x="1928" y="2759"/>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1" name="Oval 9793"/>
              <p:cNvSpPr>
                <a:spLocks noChangeAspect="1" noChangeArrowheads="1"/>
              </p:cNvSpPr>
              <p:nvPr/>
            </p:nvSpPr>
            <p:spPr bwMode="auto">
              <a:xfrm flipH="1" flipV="1">
                <a:off x="1882" y="2770"/>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2" name="Line 9794"/>
              <p:cNvSpPr>
                <a:spLocks noChangeAspect="1" noChangeShapeType="1"/>
              </p:cNvSpPr>
              <p:nvPr/>
            </p:nvSpPr>
            <p:spPr bwMode="auto">
              <a:xfrm>
                <a:off x="2002" y="2708"/>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 name="Line 9795"/>
              <p:cNvSpPr>
                <a:spLocks noChangeAspect="1" noChangeShapeType="1"/>
              </p:cNvSpPr>
              <p:nvPr/>
            </p:nvSpPr>
            <p:spPr bwMode="auto">
              <a:xfrm flipH="1" flipV="1">
                <a:off x="1967" y="2724"/>
                <a:ext cx="10" cy="15"/>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4" name="Line 9796"/>
              <p:cNvSpPr>
                <a:spLocks noChangeAspect="1" noChangeShapeType="1"/>
              </p:cNvSpPr>
              <p:nvPr/>
            </p:nvSpPr>
            <p:spPr bwMode="auto">
              <a:xfrm flipV="1">
                <a:off x="1966" y="2710"/>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5" name="Oval 9797"/>
              <p:cNvSpPr>
                <a:spLocks noChangeAspect="1" noChangeArrowheads="1"/>
              </p:cNvSpPr>
              <p:nvPr/>
            </p:nvSpPr>
            <p:spPr bwMode="auto">
              <a:xfrm>
                <a:off x="1953" y="2644"/>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6" name="Line 9798"/>
              <p:cNvSpPr>
                <a:spLocks noChangeAspect="1" noChangeShapeType="1"/>
              </p:cNvSpPr>
              <p:nvPr/>
            </p:nvSpPr>
            <p:spPr bwMode="auto">
              <a:xfrm flipH="1" flipV="1">
                <a:off x="1973" y="2741"/>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7" name="Line 9799"/>
              <p:cNvSpPr>
                <a:spLocks noChangeAspect="1" noChangeShapeType="1"/>
              </p:cNvSpPr>
              <p:nvPr/>
            </p:nvSpPr>
            <p:spPr bwMode="auto">
              <a:xfrm>
                <a:off x="2001" y="2746"/>
                <a:ext cx="7" cy="11"/>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8" name="Line 9800"/>
              <p:cNvSpPr>
                <a:spLocks noChangeAspect="1" noChangeShapeType="1"/>
              </p:cNvSpPr>
              <p:nvPr/>
            </p:nvSpPr>
            <p:spPr bwMode="auto">
              <a:xfrm flipH="1">
                <a:off x="1999" y="2759"/>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9" name="Oval 9801"/>
              <p:cNvSpPr>
                <a:spLocks noChangeAspect="1" noChangeArrowheads="1"/>
              </p:cNvSpPr>
              <p:nvPr/>
            </p:nvSpPr>
            <p:spPr bwMode="auto">
              <a:xfrm flipH="1" flipV="1">
                <a:off x="1953" y="2770"/>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0" name="Line 9802"/>
              <p:cNvSpPr>
                <a:spLocks noChangeAspect="1" noChangeShapeType="1"/>
              </p:cNvSpPr>
              <p:nvPr/>
            </p:nvSpPr>
            <p:spPr bwMode="auto">
              <a:xfrm>
                <a:off x="2074" y="2708"/>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1" name="Line 9803"/>
              <p:cNvSpPr>
                <a:spLocks noChangeAspect="1" noChangeShapeType="1"/>
              </p:cNvSpPr>
              <p:nvPr/>
            </p:nvSpPr>
            <p:spPr bwMode="auto">
              <a:xfrm flipH="1" flipV="1">
                <a:off x="2039" y="2724"/>
                <a:ext cx="10" cy="15"/>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2" name="Line 9804"/>
              <p:cNvSpPr>
                <a:spLocks noChangeAspect="1" noChangeShapeType="1"/>
              </p:cNvSpPr>
              <p:nvPr/>
            </p:nvSpPr>
            <p:spPr bwMode="auto">
              <a:xfrm flipV="1">
                <a:off x="2038" y="2710"/>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 name="Oval 9805"/>
              <p:cNvSpPr>
                <a:spLocks noChangeAspect="1" noChangeArrowheads="1"/>
              </p:cNvSpPr>
              <p:nvPr/>
            </p:nvSpPr>
            <p:spPr bwMode="auto">
              <a:xfrm>
                <a:off x="2025" y="2644"/>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4" name="Line 9806"/>
              <p:cNvSpPr>
                <a:spLocks noChangeAspect="1" noChangeShapeType="1"/>
              </p:cNvSpPr>
              <p:nvPr/>
            </p:nvSpPr>
            <p:spPr bwMode="auto">
              <a:xfrm flipH="1" flipV="1">
                <a:off x="2045" y="2741"/>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5" name="Line 9807"/>
              <p:cNvSpPr>
                <a:spLocks noChangeAspect="1" noChangeShapeType="1"/>
              </p:cNvSpPr>
              <p:nvPr/>
            </p:nvSpPr>
            <p:spPr bwMode="auto">
              <a:xfrm>
                <a:off x="2073" y="2746"/>
                <a:ext cx="7" cy="11"/>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6" name="Line 9808"/>
              <p:cNvSpPr>
                <a:spLocks noChangeAspect="1" noChangeShapeType="1"/>
              </p:cNvSpPr>
              <p:nvPr/>
            </p:nvSpPr>
            <p:spPr bwMode="auto">
              <a:xfrm flipH="1">
                <a:off x="2071" y="2759"/>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7" name="Oval 9809"/>
              <p:cNvSpPr>
                <a:spLocks noChangeAspect="1" noChangeArrowheads="1"/>
              </p:cNvSpPr>
              <p:nvPr/>
            </p:nvSpPr>
            <p:spPr bwMode="auto">
              <a:xfrm flipH="1" flipV="1">
                <a:off x="2025" y="2770"/>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8" name="Line 9810"/>
              <p:cNvSpPr>
                <a:spLocks noChangeAspect="1" noChangeShapeType="1"/>
              </p:cNvSpPr>
              <p:nvPr/>
            </p:nvSpPr>
            <p:spPr bwMode="auto">
              <a:xfrm>
                <a:off x="2144" y="2708"/>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9" name="Line 9811"/>
              <p:cNvSpPr>
                <a:spLocks noChangeAspect="1" noChangeShapeType="1"/>
              </p:cNvSpPr>
              <p:nvPr/>
            </p:nvSpPr>
            <p:spPr bwMode="auto">
              <a:xfrm flipH="1" flipV="1">
                <a:off x="2109" y="2724"/>
                <a:ext cx="10" cy="15"/>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0" name="Line 9812"/>
              <p:cNvSpPr>
                <a:spLocks noChangeAspect="1" noChangeShapeType="1"/>
              </p:cNvSpPr>
              <p:nvPr/>
            </p:nvSpPr>
            <p:spPr bwMode="auto">
              <a:xfrm flipV="1">
                <a:off x="2108" y="2710"/>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1" name="Oval 9813"/>
              <p:cNvSpPr>
                <a:spLocks noChangeAspect="1" noChangeArrowheads="1"/>
              </p:cNvSpPr>
              <p:nvPr/>
            </p:nvSpPr>
            <p:spPr bwMode="auto">
              <a:xfrm>
                <a:off x="2095" y="2644"/>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2" name="Line 9814"/>
              <p:cNvSpPr>
                <a:spLocks noChangeAspect="1" noChangeShapeType="1"/>
              </p:cNvSpPr>
              <p:nvPr/>
            </p:nvSpPr>
            <p:spPr bwMode="auto">
              <a:xfrm flipH="1" flipV="1">
                <a:off x="2115" y="2741"/>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 name="Line 9815"/>
              <p:cNvSpPr>
                <a:spLocks noChangeAspect="1" noChangeShapeType="1"/>
              </p:cNvSpPr>
              <p:nvPr/>
            </p:nvSpPr>
            <p:spPr bwMode="auto">
              <a:xfrm>
                <a:off x="2143" y="2746"/>
                <a:ext cx="7" cy="11"/>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 name="Line 9816"/>
              <p:cNvSpPr>
                <a:spLocks noChangeAspect="1" noChangeShapeType="1"/>
              </p:cNvSpPr>
              <p:nvPr/>
            </p:nvSpPr>
            <p:spPr bwMode="auto">
              <a:xfrm flipH="1">
                <a:off x="2141" y="2759"/>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5" name="Oval 9817"/>
              <p:cNvSpPr>
                <a:spLocks noChangeAspect="1" noChangeArrowheads="1"/>
              </p:cNvSpPr>
              <p:nvPr/>
            </p:nvSpPr>
            <p:spPr bwMode="auto">
              <a:xfrm flipH="1" flipV="1">
                <a:off x="2095" y="2770"/>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6" name="Line 9818"/>
              <p:cNvSpPr>
                <a:spLocks noChangeAspect="1" noChangeShapeType="1"/>
              </p:cNvSpPr>
              <p:nvPr/>
            </p:nvSpPr>
            <p:spPr bwMode="auto">
              <a:xfrm>
                <a:off x="2215" y="2708"/>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7" name="Line 9819"/>
              <p:cNvSpPr>
                <a:spLocks noChangeAspect="1" noChangeShapeType="1"/>
              </p:cNvSpPr>
              <p:nvPr/>
            </p:nvSpPr>
            <p:spPr bwMode="auto">
              <a:xfrm flipH="1" flipV="1">
                <a:off x="2180" y="2724"/>
                <a:ext cx="10" cy="15"/>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8" name="Line 9820"/>
              <p:cNvSpPr>
                <a:spLocks noChangeAspect="1" noChangeShapeType="1"/>
              </p:cNvSpPr>
              <p:nvPr/>
            </p:nvSpPr>
            <p:spPr bwMode="auto">
              <a:xfrm flipV="1">
                <a:off x="2179" y="2710"/>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9" name="Oval 9821"/>
              <p:cNvSpPr>
                <a:spLocks noChangeAspect="1" noChangeArrowheads="1"/>
              </p:cNvSpPr>
              <p:nvPr/>
            </p:nvSpPr>
            <p:spPr bwMode="auto">
              <a:xfrm>
                <a:off x="2166" y="2644"/>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0" name="Line 9822"/>
              <p:cNvSpPr>
                <a:spLocks noChangeAspect="1" noChangeShapeType="1"/>
              </p:cNvSpPr>
              <p:nvPr/>
            </p:nvSpPr>
            <p:spPr bwMode="auto">
              <a:xfrm flipH="1" flipV="1">
                <a:off x="2186" y="2741"/>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1" name="Line 9823"/>
              <p:cNvSpPr>
                <a:spLocks noChangeAspect="1" noChangeShapeType="1"/>
              </p:cNvSpPr>
              <p:nvPr/>
            </p:nvSpPr>
            <p:spPr bwMode="auto">
              <a:xfrm>
                <a:off x="2214" y="2746"/>
                <a:ext cx="7" cy="11"/>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2" name="Line 9824"/>
              <p:cNvSpPr>
                <a:spLocks noChangeAspect="1" noChangeShapeType="1"/>
              </p:cNvSpPr>
              <p:nvPr/>
            </p:nvSpPr>
            <p:spPr bwMode="auto">
              <a:xfrm flipH="1">
                <a:off x="2212" y="2759"/>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3" name="Oval 9825"/>
              <p:cNvSpPr>
                <a:spLocks noChangeAspect="1" noChangeArrowheads="1"/>
              </p:cNvSpPr>
              <p:nvPr/>
            </p:nvSpPr>
            <p:spPr bwMode="auto">
              <a:xfrm flipH="1" flipV="1">
                <a:off x="2166" y="2770"/>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 name="Line 9826"/>
              <p:cNvSpPr>
                <a:spLocks noChangeAspect="1" noChangeShapeType="1"/>
              </p:cNvSpPr>
              <p:nvPr/>
            </p:nvSpPr>
            <p:spPr bwMode="auto">
              <a:xfrm>
                <a:off x="2357" y="2708"/>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 name="Line 9827"/>
              <p:cNvSpPr>
                <a:spLocks noChangeAspect="1" noChangeShapeType="1"/>
              </p:cNvSpPr>
              <p:nvPr/>
            </p:nvSpPr>
            <p:spPr bwMode="auto">
              <a:xfrm flipH="1" flipV="1">
                <a:off x="2322" y="2724"/>
                <a:ext cx="10" cy="15"/>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6" name="Line 9828"/>
              <p:cNvSpPr>
                <a:spLocks noChangeAspect="1" noChangeShapeType="1"/>
              </p:cNvSpPr>
              <p:nvPr/>
            </p:nvSpPr>
            <p:spPr bwMode="auto">
              <a:xfrm flipV="1">
                <a:off x="2321" y="2710"/>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7" name="Oval 9829"/>
              <p:cNvSpPr>
                <a:spLocks noChangeAspect="1" noChangeArrowheads="1"/>
              </p:cNvSpPr>
              <p:nvPr/>
            </p:nvSpPr>
            <p:spPr bwMode="auto">
              <a:xfrm>
                <a:off x="2308" y="2644"/>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8" name="Line 9830"/>
              <p:cNvSpPr>
                <a:spLocks noChangeAspect="1" noChangeShapeType="1"/>
              </p:cNvSpPr>
              <p:nvPr/>
            </p:nvSpPr>
            <p:spPr bwMode="auto">
              <a:xfrm flipH="1" flipV="1">
                <a:off x="2328" y="2741"/>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9" name="Line 9831"/>
              <p:cNvSpPr>
                <a:spLocks noChangeAspect="1" noChangeShapeType="1"/>
              </p:cNvSpPr>
              <p:nvPr/>
            </p:nvSpPr>
            <p:spPr bwMode="auto">
              <a:xfrm>
                <a:off x="2356" y="2746"/>
                <a:ext cx="7" cy="11"/>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0" name="Line 9832"/>
              <p:cNvSpPr>
                <a:spLocks noChangeAspect="1" noChangeShapeType="1"/>
              </p:cNvSpPr>
              <p:nvPr/>
            </p:nvSpPr>
            <p:spPr bwMode="auto">
              <a:xfrm flipH="1">
                <a:off x="2354" y="2759"/>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1" name="Oval 9833"/>
              <p:cNvSpPr>
                <a:spLocks noChangeAspect="1" noChangeArrowheads="1"/>
              </p:cNvSpPr>
              <p:nvPr/>
            </p:nvSpPr>
            <p:spPr bwMode="auto">
              <a:xfrm flipH="1" flipV="1">
                <a:off x="2308" y="2770"/>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2" name="Line 9834"/>
              <p:cNvSpPr>
                <a:spLocks noChangeAspect="1" noChangeShapeType="1"/>
              </p:cNvSpPr>
              <p:nvPr/>
            </p:nvSpPr>
            <p:spPr bwMode="auto">
              <a:xfrm>
                <a:off x="2500" y="2708"/>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3" name="Line 9835"/>
              <p:cNvSpPr>
                <a:spLocks noChangeAspect="1" noChangeShapeType="1"/>
              </p:cNvSpPr>
              <p:nvPr/>
            </p:nvSpPr>
            <p:spPr bwMode="auto">
              <a:xfrm flipH="1" flipV="1">
                <a:off x="2465" y="2724"/>
                <a:ext cx="10" cy="15"/>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 name="Line 9836"/>
              <p:cNvSpPr>
                <a:spLocks noChangeAspect="1" noChangeShapeType="1"/>
              </p:cNvSpPr>
              <p:nvPr/>
            </p:nvSpPr>
            <p:spPr bwMode="auto">
              <a:xfrm flipV="1">
                <a:off x="2464" y="2710"/>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5" name="Oval 9837"/>
              <p:cNvSpPr>
                <a:spLocks noChangeAspect="1" noChangeArrowheads="1"/>
              </p:cNvSpPr>
              <p:nvPr/>
            </p:nvSpPr>
            <p:spPr bwMode="auto">
              <a:xfrm>
                <a:off x="2451" y="2644"/>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6" name="Line 9838"/>
              <p:cNvSpPr>
                <a:spLocks noChangeAspect="1" noChangeShapeType="1"/>
              </p:cNvSpPr>
              <p:nvPr/>
            </p:nvSpPr>
            <p:spPr bwMode="auto">
              <a:xfrm flipH="1" flipV="1">
                <a:off x="2471" y="2741"/>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7" name="Line 9839"/>
              <p:cNvSpPr>
                <a:spLocks noChangeAspect="1" noChangeShapeType="1"/>
              </p:cNvSpPr>
              <p:nvPr/>
            </p:nvSpPr>
            <p:spPr bwMode="auto">
              <a:xfrm>
                <a:off x="2499" y="2746"/>
                <a:ext cx="7" cy="11"/>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8" name="Line 9840"/>
              <p:cNvSpPr>
                <a:spLocks noChangeAspect="1" noChangeShapeType="1"/>
              </p:cNvSpPr>
              <p:nvPr/>
            </p:nvSpPr>
            <p:spPr bwMode="auto">
              <a:xfrm flipH="1">
                <a:off x="2497" y="2759"/>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9" name="Oval 9841"/>
              <p:cNvSpPr>
                <a:spLocks noChangeAspect="1" noChangeArrowheads="1"/>
              </p:cNvSpPr>
              <p:nvPr/>
            </p:nvSpPr>
            <p:spPr bwMode="auto">
              <a:xfrm flipH="1" flipV="1">
                <a:off x="2451" y="2770"/>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0" name="Line 9842"/>
              <p:cNvSpPr>
                <a:spLocks noChangeAspect="1" noChangeShapeType="1"/>
              </p:cNvSpPr>
              <p:nvPr/>
            </p:nvSpPr>
            <p:spPr bwMode="auto">
              <a:xfrm>
                <a:off x="2286" y="2708"/>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1" name="Line 9843"/>
              <p:cNvSpPr>
                <a:spLocks noChangeAspect="1" noChangeShapeType="1"/>
              </p:cNvSpPr>
              <p:nvPr/>
            </p:nvSpPr>
            <p:spPr bwMode="auto">
              <a:xfrm flipH="1" flipV="1">
                <a:off x="2251" y="2724"/>
                <a:ext cx="10" cy="15"/>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2" name="Line 9844"/>
              <p:cNvSpPr>
                <a:spLocks noChangeAspect="1" noChangeShapeType="1"/>
              </p:cNvSpPr>
              <p:nvPr/>
            </p:nvSpPr>
            <p:spPr bwMode="auto">
              <a:xfrm flipV="1">
                <a:off x="2250" y="2710"/>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3" name="Oval 9845"/>
              <p:cNvSpPr>
                <a:spLocks noChangeAspect="1" noChangeArrowheads="1"/>
              </p:cNvSpPr>
              <p:nvPr/>
            </p:nvSpPr>
            <p:spPr bwMode="auto">
              <a:xfrm>
                <a:off x="2237" y="2644"/>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 name="Line 9846"/>
              <p:cNvSpPr>
                <a:spLocks noChangeAspect="1" noChangeShapeType="1"/>
              </p:cNvSpPr>
              <p:nvPr/>
            </p:nvSpPr>
            <p:spPr bwMode="auto">
              <a:xfrm flipH="1" flipV="1">
                <a:off x="2257" y="2741"/>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5" name="Line 9847"/>
              <p:cNvSpPr>
                <a:spLocks noChangeAspect="1" noChangeShapeType="1"/>
              </p:cNvSpPr>
              <p:nvPr/>
            </p:nvSpPr>
            <p:spPr bwMode="auto">
              <a:xfrm>
                <a:off x="2285" y="2746"/>
                <a:ext cx="7" cy="11"/>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6" name="Line 9848"/>
              <p:cNvSpPr>
                <a:spLocks noChangeAspect="1" noChangeShapeType="1"/>
              </p:cNvSpPr>
              <p:nvPr/>
            </p:nvSpPr>
            <p:spPr bwMode="auto">
              <a:xfrm flipH="1">
                <a:off x="2283" y="2759"/>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7" name="Oval 9849"/>
              <p:cNvSpPr>
                <a:spLocks noChangeAspect="1" noChangeArrowheads="1"/>
              </p:cNvSpPr>
              <p:nvPr/>
            </p:nvSpPr>
            <p:spPr bwMode="auto">
              <a:xfrm flipH="1" flipV="1">
                <a:off x="2237" y="2770"/>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8" name="Line 9850"/>
              <p:cNvSpPr>
                <a:spLocks noChangeAspect="1" noChangeShapeType="1"/>
              </p:cNvSpPr>
              <p:nvPr/>
            </p:nvSpPr>
            <p:spPr bwMode="auto">
              <a:xfrm>
                <a:off x="2429" y="2708"/>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9" name="Line 9851"/>
              <p:cNvSpPr>
                <a:spLocks noChangeAspect="1" noChangeShapeType="1"/>
              </p:cNvSpPr>
              <p:nvPr/>
            </p:nvSpPr>
            <p:spPr bwMode="auto">
              <a:xfrm flipH="1" flipV="1">
                <a:off x="2394" y="2724"/>
                <a:ext cx="10" cy="15"/>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0" name="Line 9852"/>
              <p:cNvSpPr>
                <a:spLocks noChangeAspect="1" noChangeShapeType="1"/>
              </p:cNvSpPr>
              <p:nvPr/>
            </p:nvSpPr>
            <p:spPr bwMode="auto">
              <a:xfrm flipV="1">
                <a:off x="2393" y="2710"/>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1" name="Oval 9853"/>
              <p:cNvSpPr>
                <a:spLocks noChangeAspect="1" noChangeArrowheads="1"/>
              </p:cNvSpPr>
              <p:nvPr/>
            </p:nvSpPr>
            <p:spPr bwMode="auto">
              <a:xfrm>
                <a:off x="2380" y="2644"/>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2" name="Line 9854"/>
              <p:cNvSpPr>
                <a:spLocks noChangeAspect="1" noChangeShapeType="1"/>
              </p:cNvSpPr>
              <p:nvPr/>
            </p:nvSpPr>
            <p:spPr bwMode="auto">
              <a:xfrm flipH="1" flipV="1">
                <a:off x="2400" y="2741"/>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3" name="Line 9855"/>
              <p:cNvSpPr>
                <a:spLocks noChangeAspect="1" noChangeShapeType="1"/>
              </p:cNvSpPr>
              <p:nvPr/>
            </p:nvSpPr>
            <p:spPr bwMode="auto">
              <a:xfrm>
                <a:off x="2428" y="2746"/>
                <a:ext cx="7" cy="11"/>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4" name="Line 9856"/>
              <p:cNvSpPr>
                <a:spLocks noChangeAspect="1" noChangeShapeType="1"/>
              </p:cNvSpPr>
              <p:nvPr/>
            </p:nvSpPr>
            <p:spPr bwMode="auto">
              <a:xfrm flipH="1">
                <a:off x="2426" y="2759"/>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 name="Oval 9857"/>
              <p:cNvSpPr>
                <a:spLocks noChangeAspect="1" noChangeArrowheads="1"/>
              </p:cNvSpPr>
              <p:nvPr/>
            </p:nvSpPr>
            <p:spPr bwMode="auto">
              <a:xfrm flipH="1" flipV="1">
                <a:off x="2380" y="2770"/>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6" name="Line 9858"/>
              <p:cNvSpPr>
                <a:spLocks noChangeAspect="1" noChangeShapeType="1"/>
              </p:cNvSpPr>
              <p:nvPr/>
            </p:nvSpPr>
            <p:spPr bwMode="auto">
              <a:xfrm>
                <a:off x="2571" y="2708"/>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7" name="Line 9859"/>
              <p:cNvSpPr>
                <a:spLocks noChangeAspect="1" noChangeShapeType="1"/>
              </p:cNvSpPr>
              <p:nvPr/>
            </p:nvSpPr>
            <p:spPr bwMode="auto">
              <a:xfrm flipH="1" flipV="1">
                <a:off x="2536" y="2724"/>
                <a:ext cx="10" cy="15"/>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8" name="Line 9860"/>
              <p:cNvSpPr>
                <a:spLocks noChangeAspect="1" noChangeShapeType="1"/>
              </p:cNvSpPr>
              <p:nvPr/>
            </p:nvSpPr>
            <p:spPr bwMode="auto">
              <a:xfrm flipV="1">
                <a:off x="2535" y="2710"/>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9" name="Oval 9861"/>
              <p:cNvSpPr>
                <a:spLocks noChangeAspect="1" noChangeArrowheads="1"/>
              </p:cNvSpPr>
              <p:nvPr/>
            </p:nvSpPr>
            <p:spPr bwMode="auto">
              <a:xfrm>
                <a:off x="2522" y="2644"/>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0" name="Line 9862"/>
              <p:cNvSpPr>
                <a:spLocks noChangeAspect="1" noChangeShapeType="1"/>
              </p:cNvSpPr>
              <p:nvPr/>
            </p:nvSpPr>
            <p:spPr bwMode="auto">
              <a:xfrm flipH="1" flipV="1">
                <a:off x="2542" y="2741"/>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1" name="Line 9863"/>
              <p:cNvSpPr>
                <a:spLocks noChangeAspect="1" noChangeShapeType="1"/>
              </p:cNvSpPr>
              <p:nvPr/>
            </p:nvSpPr>
            <p:spPr bwMode="auto">
              <a:xfrm>
                <a:off x="2570" y="2746"/>
                <a:ext cx="7" cy="11"/>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2" name="Line 9864"/>
              <p:cNvSpPr>
                <a:spLocks noChangeAspect="1" noChangeShapeType="1"/>
              </p:cNvSpPr>
              <p:nvPr/>
            </p:nvSpPr>
            <p:spPr bwMode="auto">
              <a:xfrm flipH="1">
                <a:off x="2568" y="2759"/>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3" name="Oval 9865"/>
              <p:cNvSpPr>
                <a:spLocks noChangeAspect="1" noChangeArrowheads="1"/>
              </p:cNvSpPr>
              <p:nvPr/>
            </p:nvSpPr>
            <p:spPr bwMode="auto">
              <a:xfrm flipH="1" flipV="1">
                <a:off x="2522" y="2770"/>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4" name="Line 9866"/>
              <p:cNvSpPr>
                <a:spLocks noChangeAspect="1" noChangeShapeType="1"/>
              </p:cNvSpPr>
              <p:nvPr/>
            </p:nvSpPr>
            <p:spPr bwMode="auto">
              <a:xfrm>
                <a:off x="2714" y="2708"/>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 name="Line 9867"/>
              <p:cNvSpPr>
                <a:spLocks noChangeAspect="1" noChangeShapeType="1"/>
              </p:cNvSpPr>
              <p:nvPr/>
            </p:nvSpPr>
            <p:spPr bwMode="auto">
              <a:xfrm flipH="1" flipV="1">
                <a:off x="2679" y="2724"/>
                <a:ext cx="10" cy="15"/>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6" name="Line 9868"/>
              <p:cNvSpPr>
                <a:spLocks noChangeAspect="1" noChangeShapeType="1"/>
              </p:cNvSpPr>
              <p:nvPr/>
            </p:nvSpPr>
            <p:spPr bwMode="auto">
              <a:xfrm flipV="1">
                <a:off x="2678" y="2710"/>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7" name="Oval 9869"/>
              <p:cNvSpPr>
                <a:spLocks noChangeAspect="1" noChangeArrowheads="1"/>
              </p:cNvSpPr>
              <p:nvPr/>
            </p:nvSpPr>
            <p:spPr bwMode="auto">
              <a:xfrm>
                <a:off x="2665" y="2644"/>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8" name="Line 9870"/>
              <p:cNvSpPr>
                <a:spLocks noChangeAspect="1" noChangeShapeType="1"/>
              </p:cNvSpPr>
              <p:nvPr/>
            </p:nvSpPr>
            <p:spPr bwMode="auto">
              <a:xfrm flipH="1" flipV="1">
                <a:off x="2685" y="2741"/>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9" name="Line 9871"/>
              <p:cNvSpPr>
                <a:spLocks noChangeAspect="1" noChangeShapeType="1"/>
              </p:cNvSpPr>
              <p:nvPr/>
            </p:nvSpPr>
            <p:spPr bwMode="auto">
              <a:xfrm>
                <a:off x="2713" y="2746"/>
                <a:ext cx="7" cy="11"/>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0" name="Line 9872"/>
              <p:cNvSpPr>
                <a:spLocks noChangeAspect="1" noChangeShapeType="1"/>
              </p:cNvSpPr>
              <p:nvPr/>
            </p:nvSpPr>
            <p:spPr bwMode="auto">
              <a:xfrm flipH="1">
                <a:off x="2711" y="2759"/>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1" name="Oval 9873"/>
              <p:cNvSpPr>
                <a:spLocks noChangeAspect="1" noChangeArrowheads="1"/>
              </p:cNvSpPr>
              <p:nvPr/>
            </p:nvSpPr>
            <p:spPr bwMode="auto">
              <a:xfrm flipH="1" flipV="1">
                <a:off x="2665" y="2770"/>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2" name="Line 9874"/>
              <p:cNvSpPr>
                <a:spLocks noChangeAspect="1" noChangeShapeType="1"/>
              </p:cNvSpPr>
              <p:nvPr/>
            </p:nvSpPr>
            <p:spPr bwMode="auto">
              <a:xfrm>
                <a:off x="2642" y="2708"/>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3" name="Line 9875"/>
              <p:cNvSpPr>
                <a:spLocks noChangeAspect="1" noChangeShapeType="1"/>
              </p:cNvSpPr>
              <p:nvPr/>
            </p:nvSpPr>
            <p:spPr bwMode="auto">
              <a:xfrm flipH="1" flipV="1">
                <a:off x="2607" y="2724"/>
                <a:ext cx="10" cy="15"/>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4" name="Line 9876"/>
              <p:cNvSpPr>
                <a:spLocks noChangeAspect="1" noChangeShapeType="1"/>
              </p:cNvSpPr>
              <p:nvPr/>
            </p:nvSpPr>
            <p:spPr bwMode="auto">
              <a:xfrm flipV="1">
                <a:off x="2606" y="2710"/>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 name="Oval 9877"/>
              <p:cNvSpPr>
                <a:spLocks noChangeAspect="1" noChangeArrowheads="1"/>
              </p:cNvSpPr>
              <p:nvPr/>
            </p:nvSpPr>
            <p:spPr bwMode="auto">
              <a:xfrm>
                <a:off x="2593" y="2644"/>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 name="Line 9878"/>
              <p:cNvSpPr>
                <a:spLocks noChangeAspect="1" noChangeShapeType="1"/>
              </p:cNvSpPr>
              <p:nvPr/>
            </p:nvSpPr>
            <p:spPr bwMode="auto">
              <a:xfrm flipH="1" flipV="1">
                <a:off x="2613" y="2741"/>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7" name="Line 9879"/>
              <p:cNvSpPr>
                <a:spLocks noChangeAspect="1" noChangeShapeType="1"/>
              </p:cNvSpPr>
              <p:nvPr/>
            </p:nvSpPr>
            <p:spPr bwMode="auto">
              <a:xfrm>
                <a:off x="2641" y="2746"/>
                <a:ext cx="7" cy="11"/>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8" name="Line 9880"/>
              <p:cNvSpPr>
                <a:spLocks noChangeAspect="1" noChangeShapeType="1"/>
              </p:cNvSpPr>
              <p:nvPr/>
            </p:nvSpPr>
            <p:spPr bwMode="auto">
              <a:xfrm flipH="1">
                <a:off x="2639" y="2759"/>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9" name="Oval 9881"/>
              <p:cNvSpPr>
                <a:spLocks noChangeAspect="1" noChangeArrowheads="1"/>
              </p:cNvSpPr>
              <p:nvPr/>
            </p:nvSpPr>
            <p:spPr bwMode="auto">
              <a:xfrm flipH="1" flipV="1">
                <a:off x="2593" y="2770"/>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0" name="Line 9882"/>
              <p:cNvSpPr>
                <a:spLocks noChangeAspect="1" noChangeShapeType="1"/>
              </p:cNvSpPr>
              <p:nvPr/>
            </p:nvSpPr>
            <p:spPr bwMode="auto">
              <a:xfrm>
                <a:off x="2785" y="2708"/>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1" name="Line 9883"/>
              <p:cNvSpPr>
                <a:spLocks noChangeAspect="1" noChangeShapeType="1"/>
              </p:cNvSpPr>
              <p:nvPr/>
            </p:nvSpPr>
            <p:spPr bwMode="auto">
              <a:xfrm flipH="1" flipV="1">
                <a:off x="2750" y="2724"/>
                <a:ext cx="10" cy="15"/>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2" name="Line 9884"/>
              <p:cNvSpPr>
                <a:spLocks noChangeAspect="1" noChangeShapeType="1"/>
              </p:cNvSpPr>
              <p:nvPr/>
            </p:nvSpPr>
            <p:spPr bwMode="auto">
              <a:xfrm flipV="1">
                <a:off x="2749" y="2710"/>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3" name="Oval 9885"/>
              <p:cNvSpPr>
                <a:spLocks noChangeAspect="1" noChangeArrowheads="1"/>
              </p:cNvSpPr>
              <p:nvPr/>
            </p:nvSpPr>
            <p:spPr bwMode="auto">
              <a:xfrm>
                <a:off x="2736" y="2644"/>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4" name="Line 9886"/>
              <p:cNvSpPr>
                <a:spLocks noChangeAspect="1" noChangeShapeType="1"/>
              </p:cNvSpPr>
              <p:nvPr/>
            </p:nvSpPr>
            <p:spPr bwMode="auto">
              <a:xfrm flipH="1" flipV="1">
                <a:off x="2756" y="2741"/>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 name="Line 9887"/>
              <p:cNvSpPr>
                <a:spLocks noChangeAspect="1" noChangeShapeType="1"/>
              </p:cNvSpPr>
              <p:nvPr/>
            </p:nvSpPr>
            <p:spPr bwMode="auto">
              <a:xfrm>
                <a:off x="2784" y="2746"/>
                <a:ext cx="7" cy="11"/>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6" name="Line 9888"/>
              <p:cNvSpPr>
                <a:spLocks noChangeAspect="1" noChangeShapeType="1"/>
              </p:cNvSpPr>
              <p:nvPr/>
            </p:nvSpPr>
            <p:spPr bwMode="auto">
              <a:xfrm flipH="1">
                <a:off x="2782" y="2759"/>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7" name="Oval 9889"/>
              <p:cNvSpPr>
                <a:spLocks noChangeAspect="1" noChangeArrowheads="1"/>
              </p:cNvSpPr>
              <p:nvPr/>
            </p:nvSpPr>
            <p:spPr bwMode="auto">
              <a:xfrm flipH="1" flipV="1">
                <a:off x="2736" y="2770"/>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8" name="Line 9890"/>
              <p:cNvSpPr>
                <a:spLocks noChangeAspect="1" noChangeShapeType="1"/>
              </p:cNvSpPr>
              <p:nvPr/>
            </p:nvSpPr>
            <p:spPr bwMode="auto">
              <a:xfrm>
                <a:off x="2856" y="2708"/>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9" name="Line 9891"/>
              <p:cNvSpPr>
                <a:spLocks noChangeAspect="1" noChangeShapeType="1"/>
              </p:cNvSpPr>
              <p:nvPr/>
            </p:nvSpPr>
            <p:spPr bwMode="auto">
              <a:xfrm flipH="1" flipV="1">
                <a:off x="2821" y="2724"/>
                <a:ext cx="10" cy="15"/>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0" name="Line 9892"/>
              <p:cNvSpPr>
                <a:spLocks noChangeAspect="1" noChangeShapeType="1"/>
              </p:cNvSpPr>
              <p:nvPr/>
            </p:nvSpPr>
            <p:spPr bwMode="auto">
              <a:xfrm flipV="1">
                <a:off x="2820" y="2710"/>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1" name="Oval 9893"/>
              <p:cNvSpPr>
                <a:spLocks noChangeAspect="1" noChangeArrowheads="1"/>
              </p:cNvSpPr>
              <p:nvPr/>
            </p:nvSpPr>
            <p:spPr bwMode="auto">
              <a:xfrm>
                <a:off x="2807" y="2644"/>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2" name="Line 9894"/>
              <p:cNvSpPr>
                <a:spLocks noChangeAspect="1" noChangeShapeType="1"/>
              </p:cNvSpPr>
              <p:nvPr/>
            </p:nvSpPr>
            <p:spPr bwMode="auto">
              <a:xfrm flipH="1" flipV="1">
                <a:off x="2827" y="2741"/>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3" name="Line 9895"/>
              <p:cNvSpPr>
                <a:spLocks noChangeAspect="1" noChangeShapeType="1"/>
              </p:cNvSpPr>
              <p:nvPr/>
            </p:nvSpPr>
            <p:spPr bwMode="auto">
              <a:xfrm>
                <a:off x="2855" y="2746"/>
                <a:ext cx="7" cy="11"/>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4" name="Line 9896"/>
              <p:cNvSpPr>
                <a:spLocks noChangeAspect="1" noChangeShapeType="1"/>
              </p:cNvSpPr>
              <p:nvPr/>
            </p:nvSpPr>
            <p:spPr bwMode="auto">
              <a:xfrm flipH="1">
                <a:off x="2853" y="2759"/>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5" name="Oval 9897"/>
              <p:cNvSpPr>
                <a:spLocks noChangeAspect="1" noChangeArrowheads="1"/>
              </p:cNvSpPr>
              <p:nvPr/>
            </p:nvSpPr>
            <p:spPr bwMode="auto">
              <a:xfrm flipH="1" flipV="1">
                <a:off x="2807" y="2770"/>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 name="Line 9898"/>
              <p:cNvSpPr>
                <a:spLocks noChangeAspect="1" noChangeShapeType="1"/>
              </p:cNvSpPr>
              <p:nvPr/>
            </p:nvSpPr>
            <p:spPr bwMode="auto">
              <a:xfrm>
                <a:off x="2928" y="2708"/>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7" name="Line 9899"/>
              <p:cNvSpPr>
                <a:spLocks noChangeAspect="1" noChangeShapeType="1"/>
              </p:cNvSpPr>
              <p:nvPr/>
            </p:nvSpPr>
            <p:spPr bwMode="auto">
              <a:xfrm flipH="1" flipV="1">
                <a:off x="2893" y="2724"/>
                <a:ext cx="10" cy="15"/>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8" name="Line 9900"/>
              <p:cNvSpPr>
                <a:spLocks noChangeAspect="1" noChangeShapeType="1"/>
              </p:cNvSpPr>
              <p:nvPr/>
            </p:nvSpPr>
            <p:spPr bwMode="auto">
              <a:xfrm flipV="1">
                <a:off x="2892" y="2710"/>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9" name="Oval 9901"/>
              <p:cNvSpPr>
                <a:spLocks noChangeAspect="1" noChangeArrowheads="1"/>
              </p:cNvSpPr>
              <p:nvPr/>
            </p:nvSpPr>
            <p:spPr bwMode="auto">
              <a:xfrm>
                <a:off x="2879" y="2644"/>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0" name="Line 9902"/>
              <p:cNvSpPr>
                <a:spLocks noChangeAspect="1" noChangeShapeType="1"/>
              </p:cNvSpPr>
              <p:nvPr/>
            </p:nvSpPr>
            <p:spPr bwMode="auto">
              <a:xfrm flipH="1" flipV="1">
                <a:off x="2899" y="2741"/>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1" name="Line 9903"/>
              <p:cNvSpPr>
                <a:spLocks noChangeAspect="1" noChangeShapeType="1"/>
              </p:cNvSpPr>
              <p:nvPr/>
            </p:nvSpPr>
            <p:spPr bwMode="auto">
              <a:xfrm>
                <a:off x="2927" y="2746"/>
                <a:ext cx="7" cy="11"/>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2" name="Line 9904"/>
              <p:cNvSpPr>
                <a:spLocks noChangeAspect="1" noChangeShapeType="1"/>
              </p:cNvSpPr>
              <p:nvPr/>
            </p:nvSpPr>
            <p:spPr bwMode="auto">
              <a:xfrm flipH="1">
                <a:off x="2925" y="2759"/>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3" name="Oval 9905"/>
              <p:cNvSpPr>
                <a:spLocks noChangeAspect="1" noChangeArrowheads="1"/>
              </p:cNvSpPr>
              <p:nvPr/>
            </p:nvSpPr>
            <p:spPr bwMode="auto">
              <a:xfrm flipH="1" flipV="1">
                <a:off x="2879" y="2770"/>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4" name="Line 9906"/>
              <p:cNvSpPr>
                <a:spLocks noChangeAspect="1" noChangeShapeType="1"/>
              </p:cNvSpPr>
              <p:nvPr/>
            </p:nvSpPr>
            <p:spPr bwMode="auto">
              <a:xfrm>
                <a:off x="2999" y="2708"/>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5" name="Line 9907"/>
              <p:cNvSpPr>
                <a:spLocks noChangeAspect="1" noChangeShapeType="1"/>
              </p:cNvSpPr>
              <p:nvPr/>
            </p:nvSpPr>
            <p:spPr bwMode="auto">
              <a:xfrm flipH="1" flipV="1">
                <a:off x="2964" y="2724"/>
                <a:ext cx="10" cy="15"/>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6" name="Line 9908"/>
              <p:cNvSpPr>
                <a:spLocks noChangeAspect="1" noChangeShapeType="1"/>
              </p:cNvSpPr>
              <p:nvPr/>
            </p:nvSpPr>
            <p:spPr bwMode="auto">
              <a:xfrm flipV="1">
                <a:off x="2963" y="2710"/>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7" name="Oval 9909"/>
              <p:cNvSpPr>
                <a:spLocks noChangeAspect="1" noChangeArrowheads="1"/>
              </p:cNvSpPr>
              <p:nvPr/>
            </p:nvSpPr>
            <p:spPr bwMode="auto">
              <a:xfrm>
                <a:off x="2950" y="2644"/>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8" name="Line 9910"/>
              <p:cNvSpPr>
                <a:spLocks noChangeAspect="1" noChangeShapeType="1"/>
              </p:cNvSpPr>
              <p:nvPr/>
            </p:nvSpPr>
            <p:spPr bwMode="auto">
              <a:xfrm flipH="1" flipV="1">
                <a:off x="2970" y="2741"/>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9" name="Line 9911"/>
              <p:cNvSpPr>
                <a:spLocks noChangeAspect="1" noChangeShapeType="1"/>
              </p:cNvSpPr>
              <p:nvPr/>
            </p:nvSpPr>
            <p:spPr bwMode="auto">
              <a:xfrm>
                <a:off x="2998" y="2746"/>
                <a:ext cx="7" cy="11"/>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0" name="Line 9912"/>
              <p:cNvSpPr>
                <a:spLocks noChangeAspect="1" noChangeShapeType="1"/>
              </p:cNvSpPr>
              <p:nvPr/>
            </p:nvSpPr>
            <p:spPr bwMode="auto">
              <a:xfrm flipH="1">
                <a:off x="2996" y="2759"/>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1" name="Oval 9913"/>
              <p:cNvSpPr>
                <a:spLocks noChangeAspect="1" noChangeArrowheads="1"/>
              </p:cNvSpPr>
              <p:nvPr/>
            </p:nvSpPr>
            <p:spPr bwMode="auto">
              <a:xfrm flipH="1" flipV="1">
                <a:off x="2950" y="2770"/>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2" name="Line 9914"/>
              <p:cNvSpPr>
                <a:spLocks noChangeAspect="1" noChangeShapeType="1"/>
              </p:cNvSpPr>
              <p:nvPr/>
            </p:nvSpPr>
            <p:spPr bwMode="auto">
              <a:xfrm>
                <a:off x="3070" y="2708"/>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3" name="Line 9915"/>
              <p:cNvSpPr>
                <a:spLocks noChangeAspect="1" noChangeShapeType="1"/>
              </p:cNvSpPr>
              <p:nvPr/>
            </p:nvSpPr>
            <p:spPr bwMode="auto">
              <a:xfrm flipH="1" flipV="1">
                <a:off x="3035" y="2724"/>
                <a:ext cx="10" cy="15"/>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4" name="Line 9916"/>
              <p:cNvSpPr>
                <a:spLocks noChangeAspect="1" noChangeShapeType="1"/>
              </p:cNvSpPr>
              <p:nvPr/>
            </p:nvSpPr>
            <p:spPr bwMode="auto">
              <a:xfrm flipV="1">
                <a:off x="3034" y="2710"/>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5" name="Oval 9917"/>
              <p:cNvSpPr>
                <a:spLocks noChangeAspect="1" noChangeArrowheads="1"/>
              </p:cNvSpPr>
              <p:nvPr/>
            </p:nvSpPr>
            <p:spPr bwMode="auto">
              <a:xfrm>
                <a:off x="3021" y="2644"/>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 name="Line 9918"/>
              <p:cNvSpPr>
                <a:spLocks noChangeAspect="1" noChangeShapeType="1"/>
              </p:cNvSpPr>
              <p:nvPr/>
            </p:nvSpPr>
            <p:spPr bwMode="auto">
              <a:xfrm flipH="1" flipV="1">
                <a:off x="3041" y="2741"/>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7" name="Line 9919"/>
              <p:cNvSpPr>
                <a:spLocks noChangeAspect="1" noChangeShapeType="1"/>
              </p:cNvSpPr>
              <p:nvPr/>
            </p:nvSpPr>
            <p:spPr bwMode="auto">
              <a:xfrm>
                <a:off x="3069" y="2746"/>
                <a:ext cx="7" cy="11"/>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8" name="Line 9920"/>
              <p:cNvSpPr>
                <a:spLocks noChangeAspect="1" noChangeShapeType="1"/>
              </p:cNvSpPr>
              <p:nvPr/>
            </p:nvSpPr>
            <p:spPr bwMode="auto">
              <a:xfrm flipH="1">
                <a:off x="3067" y="2759"/>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9" name="Oval 9921"/>
              <p:cNvSpPr>
                <a:spLocks noChangeAspect="1" noChangeArrowheads="1"/>
              </p:cNvSpPr>
              <p:nvPr/>
            </p:nvSpPr>
            <p:spPr bwMode="auto">
              <a:xfrm flipH="1" flipV="1">
                <a:off x="3021" y="2770"/>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0" name="Line 9922"/>
              <p:cNvSpPr>
                <a:spLocks noChangeAspect="1" noChangeShapeType="1"/>
              </p:cNvSpPr>
              <p:nvPr/>
            </p:nvSpPr>
            <p:spPr bwMode="auto">
              <a:xfrm>
                <a:off x="3212" y="2708"/>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1" name="Line 9923"/>
              <p:cNvSpPr>
                <a:spLocks noChangeAspect="1" noChangeShapeType="1"/>
              </p:cNvSpPr>
              <p:nvPr/>
            </p:nvSpPr>
            <p:spPr bwMode="auto">
              <a:xfrm flipH="1" flipV="1">
                <a:off x="3177" y="2724"/>
                <a:ext cx="10" cy="15"/>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2" name="Line 9924"/>
              <p:cNvSpPr>
                <a:spLocks noChangeAspect="1" noChangeShapeType="1"/>
              </p:cNvSpPr>
              <p:nvPr/>
            </p:nvSpPr>
            <p:spPr bwMode="auto">
              <a:xfrm flipV="1">
                <a:off x="3176" y="2710"/>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3" name="Oval 9925"/>
              <p:cNvSpPr>
                <a:spLocks noChangeAspect="1" noChangeArrowheads="1"/>
              </p:cNvSpPr>
              <p:nvPr/>
            </p:nvSpPr>
            <p:spPr bwMode="auto">
              <a:xfrm>
                <a:off x="3163" y="2644"/>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4" name="Line 9926"/>
              <p:cNvSpPr>
                <a:spLocks noChangeAspect="1" noChangeShapeType="1"/>
              </p:cNvSpPr>
              <p:nvPr/>
            </p:nvSpPr>
            <p:spPr bwMode="auto">
              <a:xfrm flipH="1" flipV="1">
                <a:off x="3183" y="2741"/>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5" name="Line 9927"/>
              <p:cNvSpPr>
                <a:spLocks noChangeAspect="1" noChangeShapeType="1"/>
              </p:cNvSpPr>
              <p:nvPr/>
            </p:nvSpPr>
            <p:spPr bwMode="auto">
              <a:xfrm>
                <a:off x="3211" y="2746"/>
                <a:ext cx="7" cy="11"/>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6" name="Line 9928"/>
              <p:cNvSpPr>
                <a:spLocks noChangeAspect="1" noChangeShapeType="1"/>
              </p:cNvSpPr>
              <p:nvPr/>
            </p:nvSpPr>
            <p:spPr bwMode="auto">
              <a:xfrm flipH="1">
                <a:off x="3209" y="2759"/>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7" name="Oval 9929"/>
              <p:cNvSpPr>
                <a:spLocks noChangeAspect="1" noChangeArrowheads="1"/>
              </p:cNvSpPr>
              <p:nvPr/>
            </p:nvSpPr>
            <p:spPr bwMode="auto">
              <a:xfrm flipH="1" flipV="1">
                <a:off x="3163" y="2770"/>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8" name="Line 9930"/>
              <p:cNvSpPr>
                <a:spLocks noChangeAspect="1" noChangeShapeType="1"/>
              </p:cNvSpPr>
              <p:nvPr/>
            </p:nvSpPr>
            <p:spPr bwMode="auto">
              <a:xfrm>
                <a:off x="3355" y="2708"/>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9" name="Line 9931"/>
              <p:cNvSpPr>
                <a:spLocks noChangeAspect="1" noChangeShapeType="1"/>
              </p:cNvSpPr>
              <p:nvPr/>
            </p:nvSpPr>
            <p:spPr bwMode="auto">
              <a:xfrm flipH="1" flipV="1">
                <a:off x="3320" y="2724"/>
                <a:ext cx="10" cy="15"/>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0" name="Line 9932"/>
              <p:cNvSpPr>
                <a:spLocks noChangeAspect="1" noChangeShapeType="1"/>
              </p:cNvSpPr>
              <p:nvPr/>
            </p:nvSpPr>
            <p:spPr bwMode="auto">
              <a:xfrm flipV="1">
                <a:off x="3319" y="2710"/>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1" name="Oval 9933"/>
              <p:cNvSpPr>
                <a:spLocks noChangeAspect="1" noChangeArrowheads="1"/>
              </p:cNvSpPr>
              <p:nvPr/>
            </p:nvSpPr>
            <p:spPr bwMode="auto">
              <a:xfrm>
                <a:off x="3306" y="2644"/>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2" name="Line 9934"/>
              <p:cNvSpPr>
                <a:spLocks noChangeAspect="1" noChangeShapeType="1"/>
              </p:cNvSpPr>
              <p:nvPr/>
            </p:nvSpPr>
            <p:spPr bwMode="auto">
              <a:xfrm flipH="1" flipV="1">
                <a:off x="3326" y="2741"/>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3" name="Line 9935"/>
              <p:cNvSpPr>
                <a:spLocks noChangeAspect="1" noChangeShapeType="1"/>
              </p:cNvSpPr>
              <p:nvPr/>
            </p:nvSpPr>
            <p:spPr bwMode="auto">
              <a:xfrm>
                <a:off x="3354" y="2746"/>
                <a:ext cx="7" cy="11"/>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4" name="Line 9936"/>
              <p:cNvSpPr>
                <a:spLocks noChangeAspect="1" noChangeShapeType="1"/>
              </p:cNvSpPr>
              <p:nvPr/>
            </p:nvSpPr>
            <p:spPr bwMode="auto">
              <a:xfrm flipH="1">
                <a:off x="3352" y="2759"/>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5" name="Oval 9937"/>
              <p:cNvSpPr>
                <a:spLocks noChangeAspect="1" noChangeArrowheads="1"/>
              </p:cNvSpPr>
              <p:nvPr/>
            </p:nvSpPr>
            <p:spPr bwMode="auto">
              <a:xfrm flipH="1" flipV="1">
                <a:off x="3306" y="2770"/>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6" name="Line 9938"/>
              <p:cNvSpPr>
                <a:spLocks noChangeAspect="1" noChangeShapeType="1"/>
              </p:cNvSpPr>
              <p:nvPr/>
            </p:nvSpPr>
            <p:spPr bwMode="auto">
              <a:xfrm>
                <a:off x="3141" y="2708"/>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7" name="Line 9939"/>
              <p:cNvSpPr>
                <a:spLocks noChangeAspect="1" noChangeShapeType="1"/>
              </p:cNvSpPr>
              <p:nvPr/>
            </p:nvSpPr>
            <p:spPr bwMode="auto">
              <a:xfrm flipH="1" flipV="1">
                <a:off x="3106" y="2724"/>
                <a:ext cx="10" cy="15"/>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8" name="Line 9940"/>
              <p:cNvSpPr>
                <a:spLocks noChangeAspect="1" noChangeShapeType="1"/>
              </p:cNvSpPr>
              <p:nvPr/>
            </p:nvSpPr>
            <p:spPr bwMode="auto">
              <a:xfrm flipV="1">
                <a:off x="3105" y="2710"/>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9" name="Oval 9941"/>
              <p:cNvSpPr>
                <a:spLocks noChangeAspect="1" noChangeArrowheads="1"/>
              </p:cNvSpPr>
              <p:nvPr/>
            </p:nvSpPr>
            <p:spPr bwMode="auto">
              <a:xfrm>
                <a:off x="3092" y="2644"/>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0" name="Line 9942"/>
              <p:cNvSpPr>
                <a:spLocks noChangeAspect="1" noChangeShapeType="1"/>
              </p:cNvSpPr>
              <p:nvPr/>
            </p:nvSpPr>
            <p:spPr bwMode="auto">
              <a:xfrm flipH="1" flipV="1">
                <a:off x="3112" y="2741"/>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1" name="Line 9943"/>
              <p:cNvSpPr>
                <a:spLocks noChangeAspect="1" noChangeShapeType="1"/>
              </p:cNvSpPr>
              <p:nvPr/>
            </p:nvSpPr>
            <p:spPr bwMode="auto">
              <a:xfrm>
                <a:off x="3140" y="2746"/>
                <a:ext cx="7" cy="11"/>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2" name="Line 9944"/>
              <p:cNvSpPr>
                <a:spLocks noChangeAspect="1" noChangeShapeType="1"/>
              </p:cNvSpPr>
              <p:nvPr/>
            </p:nvSpPr>
            <p:spPr bwMode="auto">
              <a:xfrm flipH="1">
                <a:off x="3138" y="2759"/>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3" name="Oval 9945"/>
              <p:cNvSpPr>
                <a:spLocks noChangeAspect="1" noChangeArrowheads="1"/>
              </p:cNvSpPr>
              <p:nvPr/>
            </p:nvSpPr>
            <p:spPr bwMode="auto">
              <a:xfrm flipH="1" flipV="1">
                <a:off x="3092" y="2770"/>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4" name="Line 9946"/>
              <p:cNvSpPr>
                <a:spLocks noChangeAspect="1" noChangeShapeType="1"/>
              </p:cNvSpPr>
              <p:nvPr/>
            </p:nvSpPr>
            <p:spPr bwMode="auto">
              <a:xfrm>
                <a:off x="3284" y="2708"/>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5" name="Line 9947"/>
              <p:cNvSpPr>
                <a:spLocks noChangeAspect="1" noChangeShapeType="1"/>
              </p:cNvSpPr>
              <p:nvPr/>
            </p:nvSpPr>
            <p:spPr bwMode="auto">
              <a:xfrm flipH="1" flipV="1">
                <a:off x="3249" y="2724"/>
                <a:ext cx="10" cy="15"/>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6" name="Line 9948"/>
              <p:cNvSpPr>
                <a:spLocks noChangeAspect="1" noChangeShapeType="1"/>
              </p:cNvSpPr>
              <p:nvPr/>
            </p:nvSpPr>
            <p:spPr bwMode="auto">
              <a:xfrm flipV="1">
                <a:off x="3248" y="2710"/>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7" name="Oval 9949"/>
              <p:cNvSpPr>
                <a:spLocks noChangeAspect="1" noChangeArrowheads="1"/>
              </p:cNvSpPr>
              <p:nvPr/>
            </p:nvSpPr>
            <p:spPr bwMode="auto">
              <a:xfrm>
                <a:off x="3235" y="2644"/>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8" name="Line 9950"/>
              <p:cNvSpPr>
                <a:spLocks noChangeAspect="1" noChangeShapeType="1"/>
              </p:cNvSpPr>
              <p:nvPr/>
            </p:nvSpPr>
            <p:spPr bwMode="auto">
              <a:xfrm flipH="1" flipV="1">
                <a:off x="3255" y="2741"/>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9" name="Line 9951"/>
              <p:cNvSpPr>
                <a:spLocks noChangeAspect="1" noChangeShapeType="1"/>
              </p:cNvSpPr>
              <p:nvPr/>
            </p:nvSpPr>
            <p:spPr bwMode="auto">
              <a:xfrm>
                <a:off x="3283" y="2746"/>
                <a:ext cx="7" cy="11"/>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0" name="Line 9952"/>
              <p:cNvSpPr>
                <a:spLocks noChangeAspect="1" noChangeShapeType="1"/>
              </p:cNvSpPr>
              <p:nvPr/>
            </p:nvSpPr>
            <p:spPr bwMode="auto">
              <a:xfrm flipH="1">
                <a:off x="3281" y="2759"/>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1" name="Oval 9953"/>
              <p:cNvSpPr>
                <a:spLocks noChangeAspect="1" noChangeArrowheads="1"/>
              </p:cNvSpPr>
              <p:nvPr/>
            </p:nvSpPr>
            <p:spPr bwMode="auto">
              <a:xfrm flipH="1" flipV="1">
                <a:off x="3235" y="2770"/>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2" name="Line 9954"/>
              <p:cNvSpPr>
                <a:spLocks noChangeAspect="1" noChangeShapeType="1"/>
              </p:cNvSpPr>
              <p:nvPr/>
            </p:nvSpPr>
            <p:spPr bwMode="auto">
              <a:xfrm>
                <a:off x="3426" y="2708"/>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3" name="Line 9955"/>
              <p:cNvSpPr>
                <a:spLocks noChangeAspect="1" noChangeShapeType="1"/>
              </p:cNvSpPr>
              <p:nvPr/>
            </p:nvSpPr>
            <p:spPr bwMode="auto">
              <a:xfrm flipH="1" flipV="1">
                <a:off x="3391" y="2724"/>
                <a:ext cx="10" cy="15"/>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4" name="Line 9956"/>
              <p:cNvSpPr>
                <a:spLocks noChangeAspect="1" noChangeShapeType="1"/>
              </p:cNvSpPr>
              <p:nvPr/>
            </p:nvSpPr>
            <p:spPr bwMode="auto">
              <a:xfrm flipV="1">
                <a:off x="3390" y="2710"/>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5" name="Oval 9957"/>
              <p:cNvSpPr>
                <a:spLocks noChangeAspect="1" noChangeArrowheads="1"/>
              </p:cNvSpPr>
              <p:nvPr/>
            </p:nvSpPr>
            <p:spPr bwMode="auto">
              <a:xfrm>
                <a:off x="3377" y="2644"/>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6" name="Line 9958"/>
              <p:cNvSpPr>
                <a:spLocks noChangeAspect="1" noChangeShapeType="1"/>
              </p:cNvSpPr>
              <p:nvPr/>
            </p:nvSpPr>
            <p:spPr bwMode="auto">
              <a:xfrm flipH="1" flipV="1">
                <a:off x="3397" y="2741"/>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 name="Line 9959"/>
              <p:cNvSpPr>
                <a:spLocks noChangeAspect="1" noChangeShapeType="1"/>
              </p:cNvSpPr>
              <p:nvPr/>
            </p:nvSpPr>
            <p:spPr bwMode="auto">
              <a:xfrm>
                <a:off x="3425" y="2746"/>
                <a:ext cx="7" cy="11"/>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8" name="Line 9960"/>
              <p:cNvSpPr>
                <a:spLocks noChangeAspect="1" noChangeShapeType="1"/>
              </p:cNvSpPr>
              <p:nvPr/>
            </p:nvSpPr>
            <p:spPr bwMode="auto">
              <a:xfrm flipH="1">
                <a:off x="3423" y="2759"/>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9" name="Oval 9961"/>
              <p:cNvSpPr>
                <a:spLocks noChangeAspect="1" noChangeArrowheads="1"/>
              </p:cNvSpPr>
              <p:nvPr/>
            </p:nvSpPr>
            <p:spPr bwMode="auto">
              <a:xfrm flipH="1" flipV="1">
                <a:off x="3377" y="2770"/>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0" name="Line 9962"/>
              <p:cNvSpPr>
                <a:spLocks noChangeAspect="1" noChangeShapeType="1"/>
              </p:cNvSpPr>
              <p:nvPr/>
            </p:nvSpPr>
            <p:spPr bwMode="auto">
              <a:xfrm>
                <a:off x="3569" y="2708"/>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1" name="Line 9963"/>
              <p:cNvSpPr>
                <a:spLocks noChangeAspect="1" noChangeShapeType="1"/>
              </p:cNvSpPr>
              <p:nvPr/>
            </p:nvSpPr>
            <p:spPr bwMode="auto">
              <a:xfrm flipH="1" flipV="1">
                <a:off x="3534" y="2724"/>
                <a:ext cx="10" cy="15"/>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2" name="Line 9964"/>
              <p:cNvSpPr>
                <a:spLocks noChangeAspect="1" noChangeShapeType="1"/>
              </p:cNvSpPr>
              <p:nvPr/>
            </p:nvSpPr>
            <p:spPr bwMode="auto">
              <a:xfrm flipV="1">
                <a:off x="3533" y="2710"/>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3" name="Oval 9965"/>
              <p:cNvSpPr>
                <a:spLocks noChangeAspect="1" noChangeArrowheads="1"/>
              </p:cNvSpPr>
              <p:nvPr/>
            </p:nvSpPr>
            <p:spPr bwMode="auto">
              <a:xfrm>
                <a:off x="3520" y="2644"/>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4" name="Line 9966"/>
              <p:cNvSpPr>
                <a:spLocks noChangeAspect="1" noChangeShapeType="1"/>
              </p:cNvSpPr>
              <p:nvPr/>
            </p:nvSpPr>
            <p:spPr bwMode="auto">
              <a:xfrm flipH="1" flipV="1">
                <a:off x="3540" y="2741"/>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5" name="Line 9967"/>
              <p:cNvSpPr>
                <a:spLocks noChangeAspect="1" noChangeShapeType="1"/>
              </p:cNvSpPr>
              <p:nvPr/>
            </p:nvSpPr>
            <p:spPr bwMode="auto">
              <a:xfrm>
                <a:off x="3568" y="2746"/>
                <a:ext cx="7" cy="11"/>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6" name="Line 9968"/>
              <p:cNvSpPr>
                <a:spLocks noChangeAspect="1" noChangeShapeType="1"/>
              </p:cNvSpPr>
              <p:nvPr/>
            </p:nvSpPr>
            <p:spPr bwMode="auto">
              <a:xfrm flipH="1">
                <a:off x="3566" y="2759"/>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 name="Oval 9969"/>
              <p:cNvSpPr>
                <a:spLocks noChangeAspect="1" noChangeArrowheads="1"/>
              </p:cNvSpPr>
              <p:nvPr/>
            </p:nvSpPr>
            <p:spPr bwMode="auto">
              <a:xfrm flipH="1" flipV="1">
                <a:off x="3520" y="2770"/>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8" name="Line 9970"/>
              <p:cNvSpPr>
                <a:spLocks noChangeAspect="1" noChangeShapeType="1"/>
              </p:cNvSpPr>
              <p:nvPr/>
            </p:nvSpPr>
            <p:spPr bwMode="auto">
              <a:xfrm>
                <a:off x="3497" y="2708"/>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9" name="Line 9971"/>
              <p:cNvSpPr>
                <a:spLocks noChangeAspect="1" noChangeShapeType="1"/>
              </p:cNvSpPr>
              <p:nvPr/>
            </p:nvSpPr>
            <p:spPr bwMode="auto">
              <a:xfrm flipH="1" flipV="1">
                <a:off x="3462" y="2724"/>
                <a:ext cx="10" cy="15"/>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0" name="Line 9972"/>
              <p:cNvSpPr>
                <a:spLocks noChangeAspect="1" noChangeShapeType="1"/>
              </p:cNvSpPr>
              <p:nvPr/>
            </p:nvSpPr>
            <p:spPr bwMode="auto">
              <a:xfrm flipV="1">
                <a:off x="3461" y="2710"/>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1" name="Oval 9973"/>
              <p:cNvSpPr>
                <a:spLocks noChangeAspect="1" noChangeArrowheads="1"/>
              </p:cNvSpPr>
              <p:nvPr/>
            </p:nvSpPr>
            <p:spPr bwMode="auto">
              <a:xfrm>
                <a:off x="3448" y="2644"/>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2" name="Line 9974"/>
              <p:cNvSpPr>
                <a:spLocks noChangeAspect="1" noChangeShapeType="1"/>
              </p:cNvSpPr>
              <p:nvPr/>
            </p:nvSpPr>
            <p:spPr bwMode="auto">
              <a:xfrm flipH="1" flipV="1">
                <a:off x="3468" y="2741"/>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3" name="Line 9975"/>
              <p:cNvSpPr>
                <a:spLocks noChangeAspect="1" noChangeShapeType="1"/>
              </p:cNvSpPr>
              <p:nvPr/>
            </p:nvSpPr>
            <p:spPr bwMode="auto">
              <a:xfrm>
                <a:off x="3496" y="2746"/>
                <a:ext cx="7" cy="11"/>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4" name="Line 9976"/>
              <p:cNvSpPr>
                <a:spLocks noChangeAspect="1" noChangeShapeType="1"/>
              </p:cNvSpPr>
              <p:nvPr/>
            </p:nvSpPr>
            <p:spPr bwMode="auto">
              <a:xfrm flipH="1">
                <a:off x="3494" y="2759"/>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5" name="Oval 9977"/>
              <p:cNvSpPr>
                <a:spLocks noChangeAspect="1" noChangeArrowheads="1"/>
              </p:cNvSpPr>
              <p:nvPr/>
            </p:nvSpPr>
            <p:spPr bwMode="auto">
              <a:xfrm flipH="1" flipV="1">
                <a:off x="3448" y="2770"/>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6" name="Line 9978"/>
              <p:cNvSpPr>
                <a:spLocks noChangeAspect="1" noChangeShapeType="1"/>
              </p:cNvSpPr>
              <p:nvPr/>
            </p:nvSpPr>
            <p:spPr bwMode="auto">
              <a:xfrm>
                <a:off x="3640" y="2708"/>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7" name="Line 9979"/>
              <p:cNvSpPr>
                <a:spLocks noChangeAspect="1" noChangeShapeType="1"/>
              </p:cNvSpPr>
              <p:nvPr/>
            </p:nvSpPr>
            <p:spPr bwMode="auto">
              <a:xfrm flipH="1" flipV="1">
                <a:off x="3605" y="2724"/>
                <a:ext cx="10" cy="15"/>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8" name="Line 9980"/>
              <p:cNvSpPr>
                <a:spLocks noChangeAspect="1" noChangeShapeType="1"/>
              </p:cNvSpPr>
              <p:nvPr/>
            </p:nvSpPr>
            <p:spPr bwMode="auto">
              <a:xfrm flipV="1">
                <a:off x="3604" y="2710"/>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9" name="Oval 9981"/>
              <p:cNvSpPr>
                <a:spLocks noChangeAspect="1" noChangeArrowheads="1"/>
              </p:cNvSpPr>
              <p:nvPr/>
            </p:nvSpPr>
            <p:spPr bwMode="auto">
              <a:xfrm>
                <a:off x="3591" y="2644"/>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0" name="Line 9982"/>
              <p:cNvSpPr>
                <a:spLocks noChangeAspect="1" noChangeShapeType="1"/>
              </p:cNvSpPr>
              <p:nvPr/>
            </p:nvSpPr>
            <p:spPr bwMode="auto">
              <a:xfrm flipH="1" flipV="1">
                <a:off x="3611" y="2741"/>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1" name="Line 9983"/>
              <p:cNvSpPr>
                <a:spLocks noChangeAspect="1" noChangeShapeType="1"/>
              </p:cNvSpPr>
              <p:nvPr/>
            </p:nvSpPr>
            <p:spPr bwMode="auto">
              <a:xfrm>
                <a:off x="3639" y="2746"/>
                <a:ext cx="7" cy="11"/>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2" name="Line 9984"/>
              <p:cNvSpPr>
                <a:spLocks noChangeAspect="1" noChangeShapeType="1"/>
              </p:cNvSpPr>
              <p:nvPr/>
            </p:nvSpPr>
            <p:spPr bwMode="auto">
              <a:xfrm flipH="1">
                <a:off x="3637" y="2759"/>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3" name="Oval 9985"/>
              <p:cNvSpPr>
                <a:spLocks noChangeAspect="1" noChangeArrowheads="1"/>
              </p:cNvSpPr>
              <p:nvPr/>
            </p:nvSpPr>
            <p:spPr bwMode="auto">
              <a:xfrm flipH="1" flipV="1">
                <a:off x="3591" y="2770"/>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4" name="Line 9986"/>
              <p:cNvSpPr>
                <a:spLocks noChangeAspect="1" noChangeShapeType="1"/>
              </p:cNvSpPr>
              <p:nvPr/>
            </p:nvSpPr>
            <p:spPr bwMode="auto">
              <a:xfrm>
                <a:off x="3711" y="2708"/>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5" name="Line 9987"/>
              <p:cNvSpPr>
                <a:spLocks noChangeAspect="1" noChangeShapeType="1"/>
              </p:cNvSpPr>
              <p:nvPr/>
            </p:nvSpPr>
            <p:spPr bwMode="auto">
              <a:xfrm flipH="1" flipV="1">
                <a:off x="3676" y="2724"/>
                <a:ext cx="10" cy="15"/>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6" name="Line 9988"/>
              <p:cNvSpPr>
                <a:spLocks noChangeAspect="1" noChangeShapeType="1"/>
              </p:cNvSpPr>
              <p:nvPr/>
            </p:nvSpPr>
            <p:spPr bwMode="auto">
              <a:xfrm flipV="1">
                <a:off x="3675" y="2710"/>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7" name="Oval 9989"/>
              <p:cNvSpPr>
                <a:spLocks noChangeAspect="1" noChangeArrowheads="1"/>
              </p:cNvSpPr>
              <p:nvPr/>
            </p:nvSpPr>
            <p:spPr bwMode="auto">
              <a:xfrm>
                <a:off x="3662" y="2644"/>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 name="Line 9990"/>
              <p:cNvSpPr>
                <a:spLocks noChangeAspect="1" noChangeShapeType="1"/>
              </p:cNvSpPr>
              <p:nvPr/>
            </p:nvSpPr>
            <p:spPr bwMode="auto">
              <a:xfrm flipH="1" flipV="1">
                <a:off x="3682" y="2741"/>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9" name="Line 9991"/>
              <p:cNvSpPr>
                <a:spLocks noChangeAspect="1" noChangeShapeType="1"/>
              </p:cNvSpPr>
              <p:nvPr/>
            </p:nvSpPr>
            <p:spPr bwMode="auto">
              <a:xfrm>
                <a:off x="3710" y="2746"/>
                <a:ext cx="7" cy="11"/>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0" name="Line 9992"/>
              <p:cNvSpPr>
                <a:spLocks noChangeAspect="1" noChangeShapeType="1"/>
              </p:cNvSpPr>
              <p:nvPr/>
            </p:nvSpPr>
            <p:spPr bwMode="auto">
              <a:xfrm flipH="1">
                <a:off x="3708" y="2759"/>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1" name="Oval 9993"/>
              <p:cNvSpPr>
                <a:spLocks noChangeAspect="1" noChangeArrowheads="1"/>
              </p:cNvSpPr>
              <p:nvPr/>
            </p:nvSpPr>
            <p:spPr bwMode="auto">
              <a:xfrm flipH="1" flipV="1">
                <a:off x="3662" y="2770"/>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2" name="Line 9994"/>
              <p:cNvSpPr>
                <a:spLocks noChangeAspect="1" noChangeShapeType="1"/>
              </p:cNvSpPr>
              <p:nvPr/>
            </p:nvSpPr>
            <p:spPr bwMode="auto">
              <a:xfrm>
                <a:off x="3783" y="2708"/>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3" name="Line 9995"/>
              <p:cNvSpPr>
                <a:spLocks noChangeAspect="1" noChangeShapeType="1"/>
              </p:cNvSpPr>
              <p:nvPr/>
            </p:nvSpPr>
            <p:spPr bwMode="auto">
              <a:xfrm flipH="1" flipV="1">
                <a:off x="3748" y="2724"/>
                <a:ext cx="10" cy="15"/>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4" name="Line 9996"/>
              <p:cNvSpPr>
                <a:spLocks noChangeAspect="1" noChangeShapeType="1"/>
              </p:cNvSpPr>
              <p:nvPr/>
            </p:nvSpPr>
            <p:spPr bwMode="auto">
              <a:xfrm flipV="1">
                <a:off x="3747" y="2710"/>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5" name="Oval 9997"/>
              <p:cNvSpPr>
                <a:spLocks noChangeAspect="1" noChangeArrowheads="1"/>
              </p:cNvSpPr>
              <p:nvPr/>
            </p:nvSpPr>
            <p:spPr bwMode="auto">
              <a:xfrm>
                <a:off x="3734" y="2644"/>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6" name="Line 9998"/>
              <p:cNvSpPr>
                <a:spLocks noChangeAspect="1" noChangeShapeType="1"/>
              </p:cNvSpPr>
              <p:nvPr/>
            </p:nvSpPr>
            <p:spPr bwMode="auto">
              <a:xfrm flipH="1" flipV="1">
                <a:off x="3754" y="2741"/>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7" name="Line 9999"/>
              <p:cNvSpPr>
                <a:spLocks noChangeAspect="1" noChangeShapeType="1"/>
              </p:cNvSpPr>
              <p:nvPr/>
            </p:nvSpPr>
            <p:spPr bwMode="auto">
              <a:xfrm>
                <a:off x="3782" y="2746"/>
                <a:ext cx="7" cy="11"/>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 name="Line 10000"/>
              <p:cNvSpPr>
                <a:spLocks noChangeAspect="1" noChangeShapeType="1"/>
              </p:cNvSpPr>
              <p:nvPr/>
            </p:nvSpPr>
            <p:spPr bwMode="auto">
              <a:xfrm flipH="1">
                <a:off x="3780" y="2759"/>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9" name="Oval 10001"/>
              <p:cNvSpPr>
                <a:spLocks noChangeAspect="1" noChangeArrowheads="1"/>
              </p:cNvSpPr>
              <p:nvPr/>
            </p:nvSpPr>
            <p:spPr bwMode="auto">
              <a:xfrm flipH="1" flipV="1">
                <a:off x="3734" y="2770"/>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0" name="Line 10002"/>
              <p:cNvSpPr>
                <a:spLocks noChangeAspect="1" noChangeShapeType="1"/>
              </p:cNvSpPr>
              <p:nvPr/>
            </p:nvSpPr>
            <p:spPr bwMode="auto">
              <a:xfrm flipH="1">
                <a:off x="4608" y="2708"/>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1" name="Line 10003"/>
              <p:cNvSpPr>
                <a:spLocks noChangeAspect="1" noChangeShapeType="1"/>
              </p:cNvSpPr>
              <p:nvPr/>
            </p:nvSpPr>
            <p:spPr bwMode="auto">
              <a:xfrm flipV="1">
                <a:off x="4633" y="2724"/>
                <a:ext cx="10" cy="15"/>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2" name="Line 10004"/>
              <p:cNvSpPr>
                <a:spLocks noChangeAspect="1" noChangeShapeType="1"/>
              </p:cNvSpPr>
              <p:nvPr/>
            </p:nvSpPr>
            <p:spPr bwMode="auto">
              <a:xfrm flipH="1" flipV="1">
                <a:off x="4634" y="2710"/>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3" name="Oval 10005"/>
              <p:cNvSpPr>
                <a:spLocks noChangeAspect="1" noChangeArrowheads="1"/>
              </p:cNvSpPr>
              <p:nvPr/>
            </p:nvSpPr>
            <p:spPr bwMode="auto">
              <a:xfrm flipH="1">
                <a:off x="4588" y="2644"/>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4" name="Line 10006"/>
              <p:cNvSpPr>
                <a:spLocks noChangeAspect="1" noChangeShapeType="1"/>
              </p:cNvSpPr>
              <p:nvPr/>
            </p:nvSpPr>
            <p:spPr bwMode="auto">
              <a:xfrm flipV="1">
                <a:off x="4637" y="2741"/>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5" name="Line 10007"/>
              <p:cNvSpPr>
                <a:spLocks noChangeAspect="1" noChangeShapeType="1"/>
              </p:cNvSpPr>
              <p:nvPr/>
            </p:nvSpPr>
            <p:spPr bwMode="auto">
              <a:xfrm flipH="1">
                <a:off x="4602" y="2746"/>
                <a:ext cx="7" cy="11"/>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6" name="Line 10008"/>
              <p:cNvSpPr>
                <a:spLocks noChangeAspect="1" noChangeShapeType="1"/>
              </p:cNvSpPr>
              <p:nvPr/>
            </p:nvSpPr>
            <p:spPr bwMode="auto">
              <a:xfrm>
                <a:off x="4601" y="2759"/>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7" name="Oval 10009"/>
              <p:cNvSpPr>
                <a:spLocks noChangeAspect="1" noChangeArrowheads="1"/>
              </p:cNvSpPr>
              <p:nvPr/>
            </p:nvSpPr>
            <p:spPr bwMode="auto">
              <a:xfrm flipV="1">
                <a:off x="4588" y="2770"/>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8" name="Line 10010"/>
              <p:cNvSpPr>
                <a:spLocks noChangeAspect="1" noChangeShapeType="1"/>
              </p:cNvSpPr>
              <p:nvPr/>
            </p:nvSpPr>
            <p:spPr bwMode="auto">
              <a:xfrm flipH="1">
                <a:off x="4537" y="2708"/>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9" name="Line 10011"/>
              <p:cNvSpPr>
                <a:spLocks noChangeAspect="1" noChangeShapeType="1"/>
              </p:cNvSpPr>
              <p:nvPr/>
            </p:nvSpPr>
            <p:spPr bwMode="auto">
              <a:xfrm flipV="1">
                <a:off x="4562" y="2724"/>
                <a:ext cx="10" cy="15"/>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0" name="Line 10012"/>
              <p:cNvSpPr>
                <a:spLocks noChangeAspect="1" noChangeShapeType="1"/>
              </p:cNvSpPr>
              <p:nvPr/>
            </p:nvSpPr>
            <p:spPr bwMode="auto">
              <a:xfrm flipH="1" flipV="1">
                <a:off x="4563" y="2710"/>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1" name="Oval 10013"/>
              <p:cNvSpPr>
                <a:spLocks noChangeAspect="1" noChangeArrowheads="1"/>
              </p:cNvSpPr>
              <p:nvPr/>
            </p:nvSpPr>
            <p:spPr bwMode="auto">
              <a:xfrm flipH="1">
                <a:off x="4517" y="2644"/>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2" name="Line 10014"/>
              <p:cNvSpPr>
                <a:spLocks noChangeAspect="1" noChangeShapeType="1"/>
              </p:cNvSpPr>
              <p:nvPr/>
            </p:nvSpPr>
            <p:spPr bwMode="auto">
              <a:xfrm flipV="1">
                <a:off x="4566" y="2741"/>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3" name="Line 10015"/>
              <p:cNvSpPr>
                <a:spLocks noChangeAspect="1" noChangeShapeType="1"/>
              </p:cNvSpPr>
              <p:nvPr/>
            </p:nvSpPr>
            <p:spPr bwMode="auto">
              <a:xfrm flipH="1">
                <a:off x="4531" y="2746"/>
                <a:ext cx="7" cy="11"/>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4" name="Line 10016"/>
              <p:cNvSpPr>
                <a:spLocks noChangeAspect="1" noChangeShapeType="1"/>
              </p:cNvSpPr>
              <p:nvPr/>
            </p:nvSpPr>
            <p:spPr bwMode="auto">
              <a:xfrm>
                <a:off x="4530" y="2759"/>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5" name="Oval 10017"/>
              <p:cNvSpPr>
                <a:spLocks noChangeAspect="1" noChangeArrowheads="1"/>
              </p:cNvSpPr>
              <p:nvPr/>
            </p:nvSpPr>
            <p:spPr bwMode="auto">
              <a:xfrm flipV="1">
                <a:off x="4517" y="2770"/>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6" name="Line 10018"/>
              <p:cNvSpPr>
                <a:spLocks noChangeAspect="1" noChangeShapeType="1"/>
              </p:cNvSpPr>
              <p:nvPr/>
            </p:nvSpPr>
            <p:spPr bwMode="auto">
              <a:xfrm flipH="1">
                <a:off x="4395" y="2708"/>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7" name="Line 10019"/>
              <p:cNvSpPr>
                <a:spLocks noChangeAspect="1" noChangeShapeType="1"/>
              </p:cNvSpPr>
              <p:nvPr/>
            </p:nvSpPr>
            <p:spPr bwMode="auto">
              <a:xfrm flipV="1">
                <a:off x="4420" y="2724"/>
                <a:ext cx="10" cy="15"/>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8" name="Line 10020"/>
              <p:cNvSpPr>
                <a:spLocks noChangeAspect="1" noChangeShapeType="1"/>
              </p:cNvSpPr>
              <p:nvPr/>
            </p:nvSpPr>
            <p:spPr bwMode="auto">
              <a:xfrm flipH="1" flipV="1">
                <a:off x="4421" y="2710"/>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 name="Oval 10021"/>
              <p:cNvSpPr>
                <a:spLocks noChangeAspect="1" noChangeArrowheads="1"/>
              </p:cNvSpPr>
              <p:nvPr/>
            </p:nvSpPr>
            <p:spPr bwMode="auto">
              <a:xfrm flipH="1">
                <a:off x="4375" y="2644"/>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0" name="Line 10022"/>
              <p:cNvSpPr>
                <a:spLocks noChangeAspect="1" noChangeShapeType="1"/>
              </p:cNvSpPr>
              <p:nvPr/>
            </p:nvSpPr>
            <p:spPr bwMode="auto">
              <a:xfrm flipV="1">
                <a:off x="4424" y="2741"/>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1" name="Line 10023"/>
              <p:cNvSpPr>
                <a:spLocks noChangeAspect="1" noChangeShapeType="1"/>
              </p:cNvSpPr>
              <p:nvPr/>
            </p:nvSpPr>
            <p:spPr bwMode="auto">
              <a:xfrm flipH="1">
                <a:off x="4389" y="2746"/>
                <a:ext cx="7" cy="11"/>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2" name="Line 10024"/>
              <p:cNvSpPr>
                <a:spLocks noChangeAspect="1" noChangeShapeType="1"/>
              </p:cNvSpPr>
              <p:nvPr/>
            </p:nvSpPr>
            <p:spPr bwMode="auto">
              <a:xfrm>
                <a:off x="4388" y="2759"/>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3" name="Oval 10025"/>
              <p:cNvSpPr>
                <a:spLocks noChangeAspect="1" noChangeArrowheads="1"/>
              </p:cNvSpPr>
              <p:nvPr/>
            </p:nvSpPr>
            <p:spPr bwMode="auto">
              <a:xfrm flipV="1">
                <a:off x="4375" y="2770"/>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4" name="Line 10026"/>
              <p:cNvSpPr>
                <a:spLocks noChangeAspect="1" noChangeShapeType="1"/>
              </p:cNvSpPr>
              <p:nvPr/>
            </p:nvSpPr>
            <p:spPr bwMode="auto">
              <a:xfrm flipH="1">
                <a:off x="4252" y="2708"/>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5" name="Line 10027"/>
              <p:cNvSpPr>
                <a:spLocks noChangeAspect="1" noChangeShapeType="1"/>
              </p:cNvSpPr>
              <p:nvPr/>
            </p:nvSpPr>
            <p:spPr bwMode="auto">
              <a:xfrm flipV="1">
                <a:off x="4277" y="2724"/>
                <a:ext cx="10" cy="15"/>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6" name="Line 10028"/>
              <p:cNvSpPr>
                <a:spLocks noChangeAspect="1" noChangeShapeType="1"/>
              </p:cNvSpPr>
              <p:nvPr/>
            </p:nvSpPr>
            <p:spPr bwMode="auto">
              <a:xfrm flipH="1" flipV="1">
                <a:off x="4278" y="2710"/>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7" name="Oval 10029"/>
              <p:cNvSpPr>
                <a:spLocks noChangeAspect="1" noChangeArrowheads="1"/>
              </p:cNvSpPr>
              <p:nvPr/>
            </p:nvSpPr>
            <p:spPr bwMode="auto">
              <a:xfrm flipH="1">
                <a:off x="4232" y="2644"/>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8" name="Line 10030"/>
              <p:cNvSpPr>
                <a:spLocks noChangeAspect="1" noChangeShapeType="1"/>
              </p:cNvSpPr>
              <p:nvPr/>
            </p:nvSpPr>
            <p:spPr bwMode="auto">
              <a:xfrm flipV="1">
                <a:off x="4281" y="2741"/>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9" name="Line 10031"/>
              <p:cNvSpPr>
                <a:spLocks noChangeAspect="1" noChangeShapeType="1"/>
              </p:cNvSpPr>
              <p:nvPr/>
            </p:nvSpPr>
            <p:spPr bwMode="auto">
              <a:xfrm flipH="1">
                <a:off x="4246" y="2746"/>
                <a:ext cx="7" cy="11"/>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0" name="Line 10032"/>
              <p:cNvSpPr>
                <a:spLocks noChangeAspect="1" noChangeShapeType="1"/>
              </p:cNvSpPr>
              <p:nvPr/>
            </p:nvSpPr>
            <p:spPr bwMode="auto">
              <a:xfrm>
                <a:off x="4245" y="2759"/>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1" name="Oval 10033"/>
              <p:cNvSpPr>
                <a:spLocks noChangeAspect="1" noChangeArrowheads="1"/>
              </p:cNvSpPr>
              <p:nvPr/>
            </p:nvSpPr>
            <p:spPr bwMode="auto">
              <a:xfrm flipV="1">
                <a:off x="4232" y="2770"/>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2" name="Line 10034"/>
              <p:cNvSpPr>
                <a:spLocks noChangeAspect="1" noChangeShapeType="1"/>
              </p:cNvSpPr>
              <p:nvPr/>
            </p:nvSpPr>
            <p:spPr bwMode="auto">
              <a:xfrm flipH="1">
                <a:off x="4466" y="2708"/>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3" name="Line 10035"/>
              <p:cNvSpPr>
                <a:spLocks noChangeAspect="1" noChangeShapeType="1"/>
              </p:cNvSpPr>
              <p:nvPr/>
            </p:nvSpPr>
            <p:spPr bwMode="auto">
              <a:xfrm flipV="1">
                <a:off x="4491" y="2724"/>
                <a:ext cx="10" cy="15"/>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4" name="Line 10036"/>
              <p:cNvSpPr>
                <a:spLocks noChangeAspect="1" noChangeShapeType="1"/>
              </p:cNvSpPr>
              <p:nvPr/>
            </p:nvSpPr>
            <p:spPr bwMode="auto">
              <a:xfrm flipH="1" flipV="1">
                <a:off x="4492" y="2710"/>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5" name="Oval 10037"/>
              <p:cNvSpPr>
                <a:spLocks noChangeAspect="1" noChangeArrowheads="1"/>
              </p:cNvSpPr>
              <p:nvPr/>
            </p:nvSpPr>
            <p:spPr bwMode="auto">
              <a:xfrm flipH="1">
                <a:off x="4446" y="2644"/>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6" name="Line 10038"/>
              <p:cNvSpPr>
                <a:spLocks noChangeAspect="1" noChangeShapeType="1"/>
              </p:cNvSpPr>
              <p:nvPr/>
            </p:nvSpPr>
            <p:spPr bwMode="auto">
              <a:xfrm flipV="1">
                <a:off x="4495" y="2741"/>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7" name="Line 10039"/>
              <p:cNvSpPr>
                <a:spLocks noChangeAspect="1" noChangeShapeType="1"/>
              </p:cNvSpPr>
              <p:nvPr/>
            </p:nvSpPr>
            <p:spPr bwMode="auto">
              <a:xfrm flipH="1">
                <a:off x="4460" y="2746"/>
                <a:ext cx="7" cy="11"/>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8" name="Line 10040"/>
              <p:cNvSpPr>
                <a:spLocks noChangeAspect="1" noChangeShapeType="1"/>
              </p:cNvSpPr>
              <p:nvPr/>
            </p:nvSpPr>
            <p:spPr bwMode="auto">
              <a:xfrm>
                <a:off x="4459" y="2759"/>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 name="Oval 10041"/>
              <p:cNvSpPr>
                <a:spLocks noChangeAspect="1" noChangeArrowheads="1"/>
              </p:cNvSpPr>
              <p:nvPr/>
            </p:nvSpPr>
            <p:spPr bwMode="auto">
              <a:xfrm flipV="1">
                <a:off x="4446" y="2770"/>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0" name="Line 10042"/>
              <p:cNvSpPr>
                <a:spLocks noChangeAspect="1" noChangeShapeType="1"/>
              </p:cNvSpPr>
              <p:nvPr/>
            </p:nvSpPr>
            <p:spPr bwMode="auto">
              <a:xfrm flipH="1">
                <a:off x="4323" y="2708"/>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1" name="Line 10043"/>
              <p:cNvSpPr>
                <a:spLocks noChangeAspect="1" noChangeShapeType="1"/>
              </p:cNvSpPr>
              <p:nvPr/>
            </p:nvSpPr>
            <p:spPr bwMode="auto">
              <a:xfrm flipV="1">
                <a:off x="4348" y="2724"/>
                <a:ext cx="10" cy="15"/>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2" name="Line 10044"/>
              <p:cNvSpPr>
                <a:spLocks noChangeAspect="1" noChangeShapeType="1"/>
              </p:cNvSpPr>
              <p:nvPr/>
            </p:nvSpPr>
            <p:spPr bwMode="auto">
              <a:xfrm flipH="1" flipV="1">
                <a:off x="4349" y="2710"/>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3" name="Oval 10045"/>
              <p:cNvSpPr>
                <a:spLocks noChangeAspect="1" noChangeArrowheads="1"/>
              </p:cNvSpPr>
              <p:nvPr/>
            </p:nvSpPr>
            <p:spPr bwMode="auto">
              <a:xfrm flipH="1">
                <a:off x="4303" y="2644"/>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4" name="Line 10046"/>
              <p:cNvSpPr>
                <a:spLocks noChangeAspect="1" noChangeShapeType="1"/>
              </p:cNvSpPr>
              <p:nvPr/>
            </p:nvSpPr>
            <p:spPr bwMode="auto">
              <a:xfrm flipV="1">
                <a:off x="4352" y="2741"/>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5" name="Line 10047"/>
              <p:cNvSpPr>
                <a:spLocks noChangeAspect="1" noChangeShapeType="1"/>
              </p:cNvSpPr>
              <p:nvPr/>
            </p:nvSpPr>
            <p:spPr bwMode="auto">
              <a:xfrm flipH="1">
                <a:off x="4317" y="2746"/>
                <a:ext cx="7" cy="11"/>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6" name="Line 10048"/>
              <p:cNvSpPr>
                <a:spLocks noChangeAspect="1" noChangeShapeType="1"/>
              </p:cNvSpPr>
              <p:nvPr/>
            </p:nvSpPr>
            <p:spPr bwMode="auto">
              <a:xfrm>
                <a:off x="4316" y="2759"/>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7" name="Oval 10049"/>
              <p:cNvSpPr>
                <a:spLocks noChangeAspect="1" noChangeArrowheads="1"/>
              </p:cNvSpPr>
              <p:nvPr/>
            </p:nvSpPr>
            <p:spPr bwMode="auto">
              <a:xfrm flipV="1">
                <a:off x="4303" y="2770"/>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8" name="Line 10050"/>
              <p:cNvSpPr>
                <a:spLocks noChangeAspect="1" noChangeShapeType="1"/>
              </p:cNvSpPr>
              <p:nvPr/>
            </p:nvSpPr>
            <p:spPr bwMode="auto">
              <a:xfrm flipH="1">
                <a:off x="4181" y="2708"/>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9" name="Line 10051"/>
              <p:cNvSpPr>
                <a:spLocks noChangeAspect="1" noChangeShapeType="1"/>
              </p:cNvSpPr>
              <p:nvPr/>
            </p:nvSpPr>
            <p:spPr bwMode="auto">
              <a:xfrm flipV="1">
                <a:off x="4206" y="2724"/>
                <a:ext cx="10" cy="15"/>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00" name="Line 10052"/>
              <p:cNvSpPr>
                <a:spLocks noChangeAspect="1" noChangeShapeType="1"/>
              </p:cNvSpPr>
              <p:nvPr/>
            </p:nvSpPr>
            <p:spPr bwMode="auto">
              <a:xfrm flipH="1" flipV="1">
                <a:off x="4207" y="2710"/>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01" name="Oval 10053"/>
              <p:cNvSpPr>
                <a:spLocks noChangeAspect="1" noChangeArrowheads="1"/>
              </p:cNvSpPr>
              <p:nvPr/>
            </p:nvSpPr>
            <p:spPr bwMode="auto">
              <a:xfrm flipH="1">
                <a:off x="4161" y="2644"/>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2" name="Line 10054"/>
              <p:cNvSpPr>
                <a:spLocks noChangeAspect="1" noChangeShapeType="1"/>
              </p:cNvSpPr>
              <p:nvPr/>
            </p:nvSpPr>
            <p:spPr bwMode="auto">
              <a:xfrm flipV="1">
                <a:off x="4210" y="2741"/>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03" name="Line 10055"/>
              <p:cNvSpPr>
                <a:spLocks noChangeAspect="1" noChangeShapeType="1"/>
              </p:cNvSpPr>
              <p:nvPr/>
            </p:nvSpPr>
            <p:spPr bwMode="auto">
              <a:xfrm flipH="1">
                <a:off x="4175" y="2746"/>
                <a:ext cx="7" cy="11"/>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04" name="Line 10056"/>
              <p:cNvSpPr>
                <a:spLocks noChangeAspect="1" noChangeShapeType="1"/>
              </p:cNvSpPr>
              <p:nvPr/>
            </p:nvSpPr>
            <p:spPr bwMode="auto">
              <a:xfrm>
                <a:off x="4174" y="2759"/>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05" name="Oval 10057"/>
              <p:cNvSpPr>
                <a:spLocks noChangeAspect="1" noChangeArrowheads="1"/>
              </p:cNvSpPr>
              <p:nvPr/>
            </p:nvSpPr>
            <p:spPr bwMode="auto">
              <a:xfrm flipV="1">
                <a:off x="4161" y="2770"/>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6" name="Line 10058"/>
              <p:cNvSpPr>
                <a:spLocks noChangeAspect="1" noChangeShapeType="1"/>
              </p:cNvSpPr>
              <p:nvPr/>
            </p:nvSpPr>
            <p:spPr bwMode="auto">
              <a:xfrm flipH="1">
                <a:off x="4038" y="2708"/>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07" name="Line 10059"/>
              <p:cNvSpPr>
                <a:spLocks noChangeAspect="1" noChangeShapeType="1"/>
              </p:cNvSpPr>
              <p:nvPr/>
            </p:nvSpPr>
            <p:spPr bwMode="auto">
              <a:xfrm flipV="1">
                <a:off x="4063" y="2724"/>
                <a:ext cx="10" cy="15"/>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08" name="Line 10060"/>
              <p:cNvSpPr>
                <a:spLocks noChangeAspect="1" noChangeShapeType="1"/>
              </p:cNvSpPr>
              <p:nvPr/>
            </p:nvSpPr>
            <p:spPr bwMode="auto">
              <a:xfrm flipH="1" flipV="1">
                <a:off x="4064" y="2710"/>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09" name="Oval 10061"/>
              <p:cNvSpPr>
                <a:spLocks noChangeAspect="1" noChangeArrowheads="1"/>
              </p:cNvSpPr>
              <p:nvPr/>
            </p:nvSpPr>
            <p:spPr bwMode="auto">
              <a:xfrm flipH="1">
                <a:off x="4018" y="2644"/>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0" name="Line 10062"/>
              <p:cNvSpPr>
                <a:spLocks noChangeAspect="1" noChangeShapeType="1"/>
              </p:cNvSpPr>
              <p:nvPr/>
            </p:nvSpPr>
            <p:spPr bwMode="auto">
              <a:xfrm flipV="1">
                <a:off x="4067" y="2741"/>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1" name="Line 10063"/>
              <p:cNvSpPr>
                <a:spLocks noChangeAspect="1" noChangeShapeType="1"/>
              </p:cNvSpPr>
              <p:nvPr/>
            </p:nvSpPr>
            <p:spPr bwMode="auto">
              <a:xfrm flipH="1">
                <a:off x="4032" y="2746"/>
                <a:ext cx="7" cy="11"/>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2" name="Line 10064"/>
              <p:cNvSpPr>
                <a:spLocks noChangeAspect="1" noChangeShapeType="1"/>
              </p:cNvSpPr>
              <p:nvPr/>
            </p:nvSpPr>
            <p:spPr bwMode="auto">
              <a:xfrm>
                <a:off x="4031" y="2759"/>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3" name="Oval 10065"/>
              <p:cNvSpPr>
                <a:spLocks noChangeAspect="1" noChangeArrowheads="1"/>
              </p:cNvSpPr>
              <p:nvPr/>
            </p:nvSpPr>
            <p:spPr bwMode="auto">
              <a:xfrm flipV="1">
                <a:off x="4018" y="2770"/>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4" name="Line 10066"/>
              <p:cNvSpPr>
                <a:spLocks noChangeAspect="1" noChangeShapeType="1"/>
              </p:cNvSpPr>
              <p:nvPr/>
            </p:nvSpPr>
            <p:spPr bwMode="auto">
              <a:xfrm flipH="1">
                <a:off x="4110" y="2708"/>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5" name="Line 10067"/>
              <p:cNvSpPr>
                <a:spLocks noChangeAspect="1" noChangeShapeType="1"/>
              </p:cNvSpPr>
              <p:nvPr/>
            </p:nvSpPr>
            <p:spPr bwMode="auto">
              <a:xfrm flipV="1">
                <a:off x="4135" y="2724"/>
                <a:ext cx="10" cy="15"/>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6" name="Line 10068"/>
              <p:cNvSpPr>
                <a:spLocks noChangeAspect="1" noChangeShapeType="1"/>
              </p:cNvSpPr>
              <p:nvPr/>
            </p:nvSpPr>
            <p:spPr bwMode="auto">
              <a:xfrm flipH="1" flipV="1">
                <a:off x="4136" y="2710"/>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7" name="Oval 10069"/>
              <p:cNvSpPr>
                <a:spLocks noChangeAspect="1" noChangeArrowheads="1"/>
              </p:cNvSpPr>
              <p:nvPr/>
            </p:nvSpPr>
            <p:spPr bwMode="auto">
              <a:xfrm flipH="1">
                <a:off x="4090" y="2644"/>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8" name="Line 10070"/>
              <p:cNvSpPr>
                <a:spLocks noChangeAspect="1" noChangeShapeType="1"/>
              </p:cNvSpPr>
              <p:nvPr/>
            </p:nvSpPr>
            <p:spPr bwMode="auto">
              <a:xfrm flipV="1">
                <a:off x="4139" y="2741"/>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9" name="Line 10071"/>
              <p:cNvSpPr>
                <a:spLocks noChangeAspect="1" noChangeShapeType="1"/>
              </p:cNvSpPr>
              <p:nvPr/>
            </p:nvSpPr>
            <p:spPr bwMode="auto">
              <a:xfrm flipH="1">
                <a:off x="4104" y="2746"/>
                <a:ext cx="7" cy="11"/>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0" name="Line 10072"/>
              <p:cNvSpPr>
                <a:spLocks noChangeAspect="1" noChangeShapeType="1"/>
              </p:cNvSpPr>
              <p:nvPr/>
            </p:nvSpPr>
            <p:spPr bwMode="auto">
              <a:xfrm>
                <a:off x="4103" y="2759"/>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1" name="Oval 10073"/>
              <p:cNvSpPr>
                <a:spLocks noChangeAspect="1" noChangeArrowheads="1"/>
              </p:cNvSpPr>
              <p:nvPr/>
            </p:nvSpPr>
            <p:spPr bwMode="auto">
              <a:xfrm flipV="1">
                <a:off x="4090" y="2770"/>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2" name="Line 10074"/>
              <p:cNvSpPr>
                <a:spLocks noChangeAspect="1" noChangeShapeType="1"/>
              </p:cNvSpPr>
              <p:nvPr/>
            </p:nvSpPr>
            <p:spPr bwMode="auto">
              <a:xfrm flipH="1">
                <a:off x="3967" y="2708"/>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3" name="Line 10075"/>
              <p:cNvSpPr>
                <a:spLocks noChangeAspect="1" noChangeShapeType="1"/>
              </p:cNvSpPr>
              <p:nvPr/>
            </p:nvSpPr>
            <p:spPr bwMode="auto">
              <a:xfrm flipV="1">
                <a:off x="3992" y="2724"/>
                <a:ext cx="10" cy="15"/>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4" name="Line 10076"/>
              <p:cNvSpPr>
                <a:spLocks noChangeAspect="1" noChangeShapeType="1"/>
              </p:cNvSpPr>
              <p:nvPr/>
            </p:nvSpPr>
            <p:spPr bwMode="auto">
              <a:xfrm flipH="1" flipV="1">
                <a:off x="3993" y="2710"/>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5" name="Oval 10077"/>
              <p:cNvSpPr>
                <a:spLocks noChangeAspect="1" noChangeArrowheads="1"/>
              </p:cNvSpPr>
              <p:nvPr/>
            </p:nvSpPr>
            <p:spPr bwMode="auto">
              <a:xfrm flipH="1">
                <a:off x="3947" y="2644"/>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6" name="Line 10078"/>
              <p:cNvSpPr>
                <a:spLocks noChangeAspect="1" noChangeShapeType="1"/>
              </p:cNvSpPr>
              <p:nvPr/>
            </p:nvSpPr>
            <p:spPr bwMode="auto">
              <a:xfrm flipV="1">
                <a:off x="3996" y="2741"/>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7" name="Line 10079"/>
              <p:cNvSpPr>
                <a:spLocks noChangeAspect="1" noChangeShapeType="1"/>
              </p:cNvSpPr>
              <p:nvPr/>
            </p:nvSpPr>
            <p:spPr bwMode="auto">
              <a:xfrm flipH="1">
                <a:off x="3961" y="2746"/>
                <a:ext cx="7" cy="11"/>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8" name="Line 10080"/>
              <p:cNvSpPr>
                <a:spLocks noChangeAspect="1" noChangeShapeType="1"/>
              </p:cNvSpPr>
              <p:nvPr/>
            </p:nvSpPr>
            <p:spPr bwMode="auto">
              <a:xfrm>
                <a:off x="3960" y="2759"/>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9" name="Oval 10081"/>
              <p:cNvSpPr>
                <a:spLocks noChangeAspect="1" noChangeArrowheads="1"/>
              </p:cNvSpPr>
              <p:nvPr/>
            </p:nvSpPr>
            <p:spPr bwMode="auto">
              <a:xfrm flipV="1">
                <a:off x="3947" y="2770"/>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 name="Line 10082"/>
              <p:cNvSpPr>
                <a:spLocks noChangeAspect="1" noChangeShapeType="1"/>
              </p:cNvSpPr>
              <p:nvPr/>
            </p:nvSpPr>
            <p:spPr bwMode="auto">
              <a:xfrm flipH="1">
                <a:off x="3896" y="2708"/>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1" name="Line 10083"/>
              <p:cNvSpPr>
                <a:spLocks noChangeAspect="1" noChangeShapeType="1"/>
              </p:cNvSpPr>
              <p:nvPr/>
            </p:nvSpPr>
            <p:spPr bwMode="auto">
              <a:xfrm flipV="1">
                <a:off x="3921" y="2724"/>
                <a:ext cx="10" cy="15"/>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2" name="Line 10084"/>
              <p:cNvSpPr>
                <a:spLocks noChangeAspect="1" noChangeShapeType="1"/>
              </p:cNvSpPr>
              <p:nvPr/>
            </p:nvSpPr>
            <p:spPr bwMode="auto">
              <a:xfrm flipH="1" flipV="1">
                <a:off x="3922" y="2710"/>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3" name="Oval 10085"/>
              <p:cNvSpPr>
                <a:spLocks noChangeAspect="1" noChangeArrowheads="1"/>
              </p:cNvSpPr>
              <p:nvPr/>
            </p:nvSpPr>
            <p:spPr bwMode="auto">
              <a:xfrm flipH="1">
                <a:off x="3876" y="2644"/>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4" name="Line 10086"/>
              <p:cNvSpPr>
                <a:spLocks noChangeAspect="1" noChangeShapeType="1"/>
              </p:cNvSpPr>
              <p:nvPr/>
            </p:nvSpPr>
            <p:spPr bwMode="auto">
              <a:xfrm flipV="1">
                <a:off x="3925" y="2741"/>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5" name="Line 10087"/>
              <p:cNvSpPr>
                <a:spLocks noChangeAspect="1" noChangeShapeType="1"/>
              </p:cNvSpPr>
              <p:nvPr/>
            </p:nvSpPr>
            <p:spPr bwMode="auto">
              <a:xfrm flipH="1">
                <a:off x="3890" y="2746"/>
                <a:ext cx="7" cy="11"/>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6" name="Line 10088"/>
              <p:cNvSpPr>
                <a:spLocks noChangeAspect="1" noChangeShapeType="1"/>
              </p:cNvSpPr>
              <p:nvPr/>
            </p:nvSpPr>
            <p:spPr bwMode="auto">
              <a:xfrm>
                <a:off x="3889" y="2759"/>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7" name="Oval 10089"/>
              <p:cNvSpPr>
                <a:spLocks noChangeAspect="1" noChangeArrowheads="1"/>
              </p:cNvSpPr>
              <p:nvPr/>
            </p:nvSpPr>
            <p:spPr bwMode="auto">
              <a:xfrm flipV="1">
                <a:off x="3876" y="2770"/>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8" name="Line 10090"/>
              <p:cNvSpPr>
                <a:spLocks noChangeAspect="1" noChangeShapeType="1"/>
              </p:cNvSpPr>
              <p:nvPr/>
            </p:nvSpPr>
            <p:spPr bwMode="auto">
              <a:xfrm flipH="1">
                <a:off x="3824" y="2708"/>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9" name="Line 10091"/>
              <p:cNvSpPr>
                <a:spLocks noChangeAspect="1" noChangeShapeType="1"/>
              </p:cNvSpPr>
              <p:nvPr/>
            </p:nvSpPr>
            <p:spPr bwMode="auto">
              <a:xfrm flipV="1">
                <a:off x="3849" y="2724"/>
                <a:ext cx="10" cy="15"/>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0" name="Line 10092"/>
              <p:cNvSpPr>
                <a:spLocks noChangeAspect="1" noChangeShapeType="1"/>
              </p:cNvSpPr>
              <p:nvPr/>
            </p:nvSpPr>
            <p:spPr bwMode="auto">
              <a:xfrm flipH="1" flipV="1">
                <a:off x="3850" y="2710"/>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1" name="Oval 10093"/>
              <p:cNvSpPr>
                <a:spLocks noChangeAspect="1" noChangeArrowheads="1"/>
              </p:cNvSpPr>
              <p:nvPr/>
            </p:nvSpPr>
            <p:spPr bwMode="auto">
              <a:xfrm flipH="1">
                <a:off x="3804" y="2644"/>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2" name="Line 10094"/>
              <p:cNvSpPr>
                <a:spLocks noChangeAspect="1" noChangeShapeType="1"/>
              </p:cNvSpPr>
              <p:nvPr/>
            </p:nvSpPr>
            <p:spPr bwMode="auto">
              <a:xfrm flipV="1">
                <a:off x="3853" y="2741"/>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3" name="Line 10095"/>
              <p:cNvSpPr>
                <a:spLocks noChangeAspect="1" noChangeShapeType="1"/>
              </p:cNvSpPr>
              <p:nvPr/>
            </p:nvSpPr>
            <p:spPr bwMode="auto">
              <a:xfrm flipH="1">
                <a:off x="3818" y="2746"/>
                <a:ext cx="7" cy="11"/>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4" name="Line 10096"/>
              <p:cNvSpPr>
                <a:spLocks noChangeAspect="1" noChangeShapeType="1"/>
              </p:cNvSpPr>
              <p:nvPr/>
            </p:nvSpPr>
            <p:spPr bwMode="auto">
              <a:xfrm>
                <a:off x="3817" y="2759"/>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5" name="Oval 10097"/>
              <p:cNvSpPr>
                <a:spLocks noChangeAspect="1" noChangeArrowheads="1"/>
              </p:cNvSpPr>
              <p:nvPr/>
            </p:nvSpPr>
            <p:spPr bwMode="auto">
              <a:xfrm flipV="1">
                <a:off x="3804" y="2770"/>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6" name="Line 10098"/>
              <p:cNvSpPr>
                <a:spLocks noChangeAspect="1" noChangeShapeType="1"/>
              </p:cNvSpPr>
              <p:nvPr/>
            </p:nvSpPr>
            <p:spPr bwMode="auto">
              <a:xfrm>
                <a:off x="436" y="2708"/>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7" name="Line 10099"/>
              <p:cNvSpPr>
                <a:spLocks noChangeAspect="1" noChangeShapeType="1"/>
              </p:cNvSpPr>
              <p:nvPr/>
            </p:nvSpPr>
            <p:spPr bwMode="auto">
              <a:xfrm flipH="1" flipV="1">
                <a:off x="401" y="2724"/>
                <a:ext cx="10" cy="15"/>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8" name="Line 10100"/>
              <p:cNvSpPr>
                <a:spLocks noChangeAspect="1" noChangeShapeType="1"/>
              </p:cNvSpPr>
              <p:nvPr/>
            </p:nvSpPr>
            <p:spPr bwMode="auto">
              <a:xfrm flipV="1">
                <a:off x="400" y="2710"/>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9" name="Oval 10101"/>
              <p:cNvSpPr>
                <a:spLocks noChangeAspect="1" noChangeArrowheads="1"/>
              </p:cNvSpPr>
              <p:nvPr/>
            </p:nvSpPr>
            <p:spPr bwMode="auto">
              <a:xfrm>
                <a:off x="387" y="2644"/>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0" name="Line 10102"/>
              <p:cNvSpPr>
                <a:spLocks noChangeAspect="1" noChangeShapeType="1"/>
              </p:cNvSpPr>
              <p:nvPr/>
            </p:nvSpPr>
            <p:spPr bwMode="auto">
              <a:xfrm flipH="1" flipV="1">
                <a:off x="407" y="2741"/>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1" name="Line 10103"/>
              <p:cNvSpPr>
                <a:spLocks noChangeAspect="1" noChangeShapeType="1"/>
              </p:cNvSpPr>
              <p:nvPr/>
            </p:nvSpPr>
            <p:spPr bwMode="auto">
              <a:xfrm>
                <a:off x="435" y="2746"/>
                <a:ext cx="7" cy="11"/>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2" name="Line 10104"/>
              <p:cNvSpPr>
                <a:spLocks noChangeAspect="1" noChangeShapeType="1"/>
              </p:cNvSpPr>
              <p:nvPr/>
            </p:nvSpPr>
            <p:spPr bwMode="auto">
              <a:xfrm flipH="1">
                <a:off x="433" y="2759"/>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3" name="Oval 10105"/>
              <p:cNvSpPr>
                <a:spLocks noChangeAspect="1" noChangeArrowheads="1"/>
              </p:cNvSpPr>
              <p:nvPr/>
            </p:nvSpPr>
            <p:spPr bwMode="auto">
              <a:xfrm flipH="1" flipV="1">
                <a:off x="387" y="2770"/>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4" name="Line 10106"/>
              <p:cNvSpPr>
                <a:spLocks noChangeAspect="1" noChangeShapeType="1"/>
              </p:cNvSpPr>
              <p:nvPr/>
            </p:nvSpPr>
            <p:spPr bwMode="auto">
              <a:xfrm>
                <a:off x="507" y="2708"/>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5" name="Line 10107"/>
              <p:cNvSpPr>
                <a:spLocks noChangeAspect="1" noChangeShapeType="1"/>
              </p:cNvSpPr>
              <p:nvPr/>
            </p:nvSpPr>
            <p:spPr bwMode="auto">
              <a:xfrm flipH="1" flipV="1">
                <a:off x="472" y="2724"/>
                <a:ext cx="10" cy="15"/>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6" name="Line 10108"/>
              <p:cNvSpPr>
                <a:spLocks noChangeAspect="1" noChangeShapeType="1"/>
              </p:cNvSpPr>
              <p:nvPr/>
            </p:nvSpPr>
            <p:spPr bwMode="auto">
              <a:xfrm flipV="1">
                <a:off x="471" y="2710"/>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7" name="Oval 10109"/>
              <p:cNvSpPr>
                <a:spLocks noChangeAspect="1" noChangeArrowheads="1"/>
              </p:cNvSpPr>
              <p:nvPr/>
            </p:nvSpPr>
            <p:spPr bwMode="auto">
              <a:xfrm>
                <a:off x="458" y="2644"/>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8" name="Line 10110"/>
              <p:cNvSpPr>
                <a:spLocks noChangeAspect="1" noChangeShapeType="1"/>
              </p:cNvSpPr>
              <p:nvPr/>
            </p:nvSpPr>
            <p:spPr bwMode="auto">
              <a:xfrm flipH="1" flipV="1">
                <a:off x="478" y="2741"/>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9" name="Line 10111"/>
              <p:cNvSpPr>
                <a:spLocks noChangeAspect="1" noChangeShapeType="1"/>
              </p:cNvSpPr>
              <p:nvPr/>
            </p:nvSpPr>
            <p:spPr bwMode="auto">
              <a:xfrm>
                <a:off x="506" y="2746"/>
                <a:ext cx="7" cy="11"/>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0" name="Line 10112"/>
              <p:cNvSpPr>
                <a:spLocks noChangeAspect="1" noChangeShapeType="1"/>
              </p:cNvSpPr>
              <p:nvPr/>
            </p:nvSpPr>
            <p:spPr bwMode="auto">
              <a:xfrm flipH="1">
                <a:off x="504" y="2759"/>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 name="Oval 10113"/>
              <p:cNvSpPr>
                <a:spLocks noChangeAspect="1" noChangeArrowheads="1"/>
              </p:cNvSpPr>
              <p:nvPr/>
            </p:nvSpPr>
            <p:spPr bwMode="auto">
              <a:xfrm flipH="1" flipV="1">
                <a:off x="458" y="2770"/>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2" name="Line 10114"/>
              <p:cNvSpPr>
                <a:spLocks noChangeAspect="1" noChangeShapeType="1"/>
              </p:cNvSpPr>
              <p:nvPr/>
            </p:nvSpPr>
            <p:spPr bwMode="auto">
              <a:xfrm>
                <a:off x="649" y="2708"/>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3" name="Line 10115"/>
              <p:cNvSpPr>
                <a:spLocks noChangeAspect="1" noChangeShapeType="1"/>
              </p:cNvSpPr>
              <p:nvPr/>
            </p:nvSpPr>
            <p:spPr bwMode="auto">
              <a:xfrm flipH="1" flipV="1">
                <a:off x="614" y="2724"/>
                <a:ext cx="10" cy="15"/>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4" name="Line 10116"/>
              <p:cNvSpPr>
                <a:spLocks noChangeAspect="1" noChangeShapeType="1"/>
              </p:cNvSpPr>
              <p:nvPr/>
            </p:nvSpPr>
            <p:spPr bwMode="auto">
              <a:xfrm flipV="1">
                <a:off x="613" y="2710"/>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5" name="Oval 10117"/>
              <p:cNvSpPr>
                <a:spLocks noChangeAspect="1" noChangeArrowheads="1"/>
              </p:cNvSpPr>
              <p:nvPr/>
            </p:nvSpPr>
            <p:spPr bwMode="auto">
              <a:xfrm>
                <a:off x="600" y="2644"/>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6" name="Line 10118"/>
              <p:cNvSpPr>
                <a:spLocks noChangeAspect="1" noChangeShapeType="1"/>
              </p:cNvSpPr>
              <p:nvPr/>
            </p:nvSpPr>
            <p:spPr bwMode="auto">
              <a:xfrm flipH="1" flipV="1">
                <a:off x="620" y="2741"/>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7" name="Line 10119"/>
              <p:cNvSpPr>
                <a:spLocks noChangeAspect="1" noChangeShapeType="1"/>
              </p:cNvSpPr>
              <p:nvPr/>
            </p:nvSpPr>
            <p:spPr bwMode="auto">
              <a:xfrm>
                <a:off x="648" y="2746"/>
                <a:ext cx="7" cy="11"/>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8" name="Line 10120"/>
              <p:cNvSpPr>
                <a:spLocks noChangeAspect="1" noChangeShapeType="1"/>
              </p:cNvSpPr>
              <p:nvPr/>
            </p:nvSpPr>
            <p:spPr bwMode="auto">
              <a:xfrm flipH="1">
                <a:off x="646" y="2759"/>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9" name="Oval 10121"/>
              <p:cNvSpPr>
                <a:spLocks noChangeAspect="1" noChangeArrowheads="1"/>
              </p:cNvSpPr>
              <p:nvPr/>
            </p:nvSpPr>
            <p:spPr bwMode="auto">
              <a:xfrm flipH="1" flipV="1">
                <a:off x="600" y="2770"/>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0" name="Line 10122"/>
              <p:cNvSpPr>
                <a:spLocks noChangeAspect="1" noChangeShapeType="1"/>
              </p:cNvSpPr>
              <p:nvPr/>
            </p:nvSpPr>
            <p:spPr bwMode="auto">
              <a:xfrm>
                <a:off x="792" y="2708"/>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 name="Line 10123"/>
              <p:cNvSpPr>
                <a:spLocks noChangeAspect="1" noChangeShapeType="1"/>
              </p:cNvSpPr>
              <p:nvPr/>
            </p:nvSpPr>
            <p:spPr bwMode="auto">
              <a:xfrm flipH="1" flipV="1">
                <a:off x="757" y="2724"/>
                <a:ext cx="10" cy="15"/>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2" name="Line 10124"/>
              <p:cNvSpPr>
                <a:spLocks noChangeAspect="1" noChangeShapeType="1"/>
              </p:cNvSpPr>
              <p:nvPr/>
            </p:nvSpPr>
            <p:spPr bwMode="auto">
              <a:xfrm flipV="1">
                <a:off x="756" y="2710"/>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3" name="Oval 10125"/>
              <p:cNvSpPr>
                <a:spLocks noChangeAspect="1" noChangeArrowheads="1"/>
              </p:cNvSpPr>
              <p:nvPr/>
            </p:nvSpPr>
            <p:spPr bwMode="auto">
              <a:xfrm>
                <a:off x="743" y="2644"/>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4" name="Line 10126"/>
              <p:cNvSpPr>
                <a:spLocks noChangeAspect="1" noChangeShapeType="1"/>
              </p:cNvSpPr>
              <p:nvPr/>
            </p:nvSpPr>
            <p:spPr bwMode="auto">
              <a:xfrm flipH="1" flipV="1">
                <a:off x="763" y="2741"/>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5" name="Line 10127"/>
              <p:cNvSpPr>
                <a:spLocks noChangeAspect="1" noChangeShapeType="1"/>
              </p:cNvSpPr>
              <p:nvPr/>
            </p:nvSpPr>
            <p:spPr bwMode="auto">
              <a:xfrm>
                <a:off x="791" y="2746"/>
                <a:ext cx="7" cy="11"/>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6" name="Line 10128"/>
              <p:cNvSpPr>
                <a:spLocks noChangeAspect="1" noChangeShapeType="1"/>
              </p:cNvSpPr>
              <p:nvPr/>
            </p:nvSpPr>
            <p:spPr bwMode="auto">
              <a:xfrm flipH="1">
                <a:off x="789" y="2759"/>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7" name="Oval 10129"/>
              <p:cNvSpPr>
                <a:spLocks noChangeAspect="1" noChangeArrowheads="1"/>
              </p:cNvSpPr>
              <p:nvPr/>
            </p:nvSpPr>
            <p:spPr bwMode="auto">
              <a:xfrm flipH="1" flipV="1">
                <a:off x="743" y="2770"/>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8" name="Line 10130"/>
              <p:cNvSpPr>
                <a:spLocks noChangeAspect="1" noChangeShapeType="1"/>
              </p:cNvSpPr>
              <p:nvPr/>
            </p:nvSpPr>
            <p:spPr bwMode="auto">
              <a:xfrm>
                <a:off x="578" y="2708"/>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9" name="Line 10131"/>
              <p:cNvSpPr>
                <a:spLocks noChangeAspect="1" noChangeShapeType="1"/>
              </p:cNvSpPr>
              <p:nvPr/>
            </p:nvSpPr>
            <p:spPr bwMode="auto">
              <a:xfrm flipH="1" flipV="1">
                <a:off x="543" y="2724"/>
                <a:ext cx="10" cy="15"/>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0" name="Line 10132"/>
              <p:cNvSpPr>
                <a:spLocks noChangeAspect="1" noChangeShapeType="1"/>
              </p:cNvSpPr>
              <p:nvPr/>
            </p:nvSpPr>
            <p:spPr bwMode="auto">
              <a:xfrm flipV="1">
                <a:off x="542" y="2710"/>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 name="Oval 10133"/>
              <p:cNvSpPr>
                <a:spLocks noChangeAspect="1" noChangeArrowheads="1"/>
              </p:cNvSpPr>
              <p:nvPr/>
            </p:nvSpPr>
            <p:spPr bwMode="auto">
              <a:xfrm>
                <a:off x="529" y="2644"/>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2" name="Line 10134"/>
              <p:cNvSpPr>
                <a:spLocks noChangeAspect="1" noChangeShapeType="1"/>
              </p:cNvSpPr>
              <p:nvPr/>
            </p:nvSpPr>
            <p:spPr bwMode="auto">
              <a:xfrm flipH="1" flipV="1">
                <a:off x="549" y="2741"/>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3" name="Line 10135"/>
              <p:cNvSpPr>
                <a:spLocks noChangeAspect="1" noChangeShapeType="1"/>
              </p:cNvSpPr>
              <p:nvPr/>
            </p:nvSpPr>
            <p:spPr bwMode="auto">
              <a:xfrm>
                <a:off x="577" y="2746"/>
                <a:ext cx="7" cy="11"/>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4" name="Line 10136"/>
              <p:cNvSpPr>
                <a:spLocks noChangeAspect="1" noChangeShapeType="1"/>
              </p:cNvSpPr>
              <p:nvPr/>
            </p:nvSpPr>
            <p:spPr bwMode="auto">
              <a:xfrm flipH="1">
                <a:off x="575" y="2759"/>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5" name="Oval 10137"/>
              <p:cNvSpPr>
                <a:spLocks noChangeAspect="1" noChangeArrowheads="1"/>
              </p:cNvSpPr>
              <p:nvPr/>
            </p:nvSpPr>
            <p:spPr bwMode="auto">
              <a:xfrm flipH="1" flipV="1">
                <a:off x="529" y="2770"/>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6" name="Line 10138"/>
              <p:cNvSpPr>
                <a:spLocks noChangeAspect="1" noChangeShapeType="1"/>
              </p:cNvSpPr>
              <p:nvPr/>
            </p:nvSpPr>
            <p:spPr bwMode="auto">
              <a:xfrm>
                <a:off x="721" y="2708"/>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7" name="Line 10139"/>
              <p:cNvSpPr>
                <a:spLocks noChangeAspect="1" noChangeShapeType="1"/>
              </p:cNvSpPr>
              <p:nvPr/>
            </p:nvSpPr>
            <p:spPr bwMode="auto">
              <a:xfrm flipH="1" flipV="1">
                <a:off x="686" y="2724"/>
                <a:ext cx="10" cy="15"/>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8" name="Line 10140"/>
              <p:cNvSpPr>
                <a:spLocks noChangeAspect="1" noChangeShapeType="1"/>
              </p:cNvSpPr>
              <p:nvPr/>
            </p:nvSpPr>
            <p:spPr bwMode="auto">
              <a:xfrm flipV="1">
                <a:off x="685" y="2710"/>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9" name="Oval 10141"/>
              <p:cNvSpPr>
                <a:spLocks noChangeAspect="1" noChangeArrowheads="1"/>
              </p:cNvSpPr>
              <p:nvPr/>
            </p:nvSpPr>
            <p:spPr bwMode="auto">
              <a:xfrm>
                <a:off x="672" y="2644"/>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0" name="Line 10142"/>
              <p:cNvSpPr>
                <a:spLocks noChangeAspect="1" noChangeShapeType="1"/>
              </p:cNvSpPr>
              <p:nvPr/>
            </p:nvSpPr>
            <p:spPr bwMode="auto">
              <a:xfrm flipH="1" flipV="1">
                <a:off x="692" y="2741"/>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1" name="Line 10143"/>
              <p:cNvSpPr>
                <a:spLocks noChangeAspect="1" noChangeShapeType="1"/>
              </p:cNvSpPr>
              <p:nvPr/>
            </p:nvSpPr>
            <p:spPr bwMode="auto">
              <a:xfrm>
                <a:off x="720" y="2746"/>
                <a:ext cx="7" cy="11"/>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2" name="Line 10144"/>
              <p:cNvSpPr>
                <a:spLocks noChangeAspect="1" noChangeShapeType="1"/>
              </p:cNvSpPr>
              <p:nvPr/>
            </p:nvSpPr>
            <p:spPr bwMode="auto">
              <a:xfrm flipH="1">
                <a:off x="718" y="2759"/>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3" name="Oval 10145"/>
              <p:cNvSpPr>
                <a:spLocks noChangeAspect="1" noChangeArrowheads="1"/>
              </p:cNvSpPr>
              <p:nvPr/>
            </p:nvSpPr>
            <p:spPr bwMode="auto">
              <a:xfrm flipH="1" flipV="1">
                <a:off x="672" y="2770"/>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4" name="Line 10146"/>
              <p:cNvSpPr>
                <a:spLocks noChangeAspect="1" noChangeShapeType="1"/>
              </p:cNvSpPr>
              <p:nvPr/>
            </p:nvSpPr>
            <p:spPr bwMode="auto">
              <a:xfrm>
                <a:off x="863" y="2708"/>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5" name="Line 10147"/>
              <p:cNvSpPr>
                <a:spLocks noChangeAspect="1" noChangeShapeType="1"/>
              </p:cNvSpPr>
              <p:nvPr/>
            </p:nvSpPr>
            <p:spPr bwMode="auto">
              <a:xfrm flipH="1" flipV="1">
                <a:off x="828" y="2724"/>
                <a:ext cx="10" cy="15"/>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6" name="Line 10148"/>
              <p:cNvSpPr>
                <a:spLocks noChangeAspect="1" noChangeShapeType="1"/>
              </p:cNvSpPr>
              <p:nvPr/>
            </p:nvSpPr>
            <p:spPr bwMode="auto">
              <a:xfrm flipV="1">
                <a:off x="827" y="2710"/>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7" name="Oval 10149"/>
              <p:cNvSpPr>
                <a:spLocks noChangeAspect="1" noChangeArrowheads="1"/>
              </p:cNvSpPr>
              <p:nvPr/>
            </p:nvSpPr>
            <p:spPr bwMode="auto">
              <a:xfrm>
                <a:off x="814" y="2644"/>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8" name="Line 10150"/>
              <p:cNvSpPr>
                <a:spLocks noChangeAspect="1" noChangeShapeType="1"/>
              </p:cNvSpPr>
              <p:nvPr/>
            </p:nvSpPr>
            <p:spPr bwMode="auto">
              <a:xfrm flipH="1" flipV="1">
                <a:off x="834" y="2741"/>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9" name="Line 10151"/>
              <p:cNvSpPr>
                <a:spLocks noChangeAspect="1" noChangeShapeType="1"/>
              </p:cNvSpPr>
              <p:nvPr/>
            </p:nvSpPr>
            <p:spPr bwMode="auto">
              <a:xfrm>
                <a:off x="862" y="2746"/>
                <a:ext cx="7" cy="11"/>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0" name="Line 10152"/>
              <p:cNvSpPr>
                <a:spLocks noChangeAspect="1" noChangeShapeType="1"/>
              </p:cNvSpPr>
              <p:nvPr/>
            </p:nvSpPr>
            <p:spPr bwMode="auto">
              <a:xfrm flipH="1">
                <a:off x="860" y="2759"/>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1" name="Oval 10153"/>
              <p:cNvSpPr>
                <a:spLocks noChangeAspect="1" noChangeArrowheads="1"/>
              </p:cNvSpPr>
              <p:nvPr/>
            </p:nvSpPr>
            <p:spPr bwMode="auto">
              <a:xfrm flipH="1" flipV="1">
                <a:off x="814" y="2770"/>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2" name="Line 10154"/>
              <p:cNvSpPr>
                <a:spLocks noChangeAspect="1" noChangeShapeType="1"/>
              </p:cNvSpPr>
              <p:nvPr/>
            </p:nvSpPr>
            <p:spPr bwMode="auto">
              <a:xfrm>
                <a:off x="1006" y="2708"/>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3" name="Line 10155"/>
              <p:cNvSpPr>
                <a:spLocks noChangeAspect="1" noChangeShapeType="1"/>
              </p:cNvSpPr>
              <p:nvPr/>
            </p:nvSpPr>
            <p:spPr bwMode="auto">
              <a:xfrm flipH="1" flipV="1">
                <a:off x="971" y="2724"/>
                <a:ext cx="10" cy="15"/>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4" name="Line 10156"/>
              <p:cNvSpPr>
                <a:spLocks noChangeAspect="1" noChangeShapeType="1"/>
              </p:cNvSpPr>
              <p:nvPr/>
            </p:nvSpPr>
            <p:spPr bwMode="auto">
              <a:xfrm flipV="1">
                <a:off x="970" y="2710"/>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5" name="Oval 10157"/>
              <p:cNvSpPr>
                <a:spLocks noChangeAspect="1" noChangeArrowheads="1"/>
              </p:cNvSpPr>
              <p:nvPr/>
            </p:nvSpPr>
            <p:spPr bwMode="auto">
              <a:xfrm>
                <a:off x="957" y="2644"/>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6" name="Line 10158"/>
              <p:cNvSpPr>
                <a:spLocks noChangeAspect="1" noChangeShapeType="1"/>
              </p:cNvSpPr>
              <p:nvPr/>
            </p:nvSpPr>
            <p:spPr bwMode="auto">
              <a:xfrm flipH="1" flipV="1">
                <a:off x="977" y="2741"/>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7" name="Line 10159"/>
              <p:cNvSpPr>
                <a:spLocks noChangeAspect="1" noChangeShapeType="1"/>
              </p:cNvSpPr>
              <p:nvPr/>
            </p:nvSpPr>
            <p:spPr bwMode="auto">
              <a:xfrm>
                <a:off x="1005" y="2746"/>
                <a:ext cx="7" cy="11"/>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8" name="Line 10160"/>
              <p:cNvSpPr>
                <a:spLocks noChangeAspect="1" noChangeShapeType="1"/>
              </p:cNvSpPr>
              <p:nvPr/>
            </p:nvSpPr>
            <p:spPr bwMode="auto">
              <a:xfrm flipH="1">
                <a:off x="1003" y="2759"/>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9" name="Oval 10161"/>
              <p:cNvSpPr>
                <a:spLocks noChangeAspect="1" noChangeArrowheads="1"/>
              </p:cNvSpPr>
              <p:nvPr/>
            </p:nvSpPr>
            <p:spPr bwMode="auto">
              <a:xfrm flipH="1" flipV="1">
                <a:off x="957" y="2770"/>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0" name="Line 10162"/>
              <p:cNvSpPr>
                <a:spLocks noChangeAspect="1" noChangeShapeType="1"/>
              </p:cNvSpPr>
              <p:nvPr/>
            </p:nvSpPr>
            <p:spPr bwMode="auto">
              <a:xfrm>
                <a:off x="934" y="2708"/>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1" name="Line 10163"/>
              <p:cNvSpPr>
                <a:spLocks noChangeAspect="1" noChangeShapeType="1"/>
              </p:cNvSpPr>
              <p:nvPr/>
            </p:nvSpPr>
            <p:spPr bwMode="auto">
              <a:xfrm flipH="1" flipV="1">
                <a:off x="899" y="2724"/>
                <a:ext cx="10" cy="15"/>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 name="Line 10164"/>
              <p:cNvSpPr>
                <a:spLocks noChangeAspect="1" noChangeShapeType="1"/>
              </p:cNvSpPr>
              <p:nvPr/>
            </p:nvSpPr>
            <p:spPr bwMode="auto">
              <a:xfrm flipV="1">
                <a:off x="898" y="2710"/>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3" name="Oval 10165"/>
              <p:cNvSpPr>
                <a:spLocks noChangeAspect="1" noChangeArrowheads="1"/>
              </p:cNvSpPr>
              <p:nvPr/>
            </p:nvSpPr>
            <p:spPr bwMode="auto">
              <a:xfrm>
                <a:off x="885" y="2644"/>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4" name="Line 10166"/>
              <p:cNvSpPr>
                <a:spLocks noChangeAspect="1" noChangeShapeType="1"/>
              </p:cNvSpPr>
              <p:nvPr/>
            </p:nvSpPr>
            <p:spPr bwMode="auto">
              <a:xfrm flipH="1" flipV="1">
                <a:off x="905" y="2741"/>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5" name="Line 10167"/>
              <p:cNvSpPr>
                <a:spLocks noChangeAspect="1" noChangeShapeType="1"/>
              </p:cNvSpPr>
              <p:nvPr/>
            </p:nvSpPr>
            <p:spPr bwMode="auto">
              <a:xfrm>
                <a:off x="933" y="2746"/>
                <a:ext cx="7" cy="11"/>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6" name="Line 10168"/>
              <p:cNvSpPr>
                <a:spLocks noChangeAspect="1" noChangeShapeType="1"/>
              </p:cNvSpPr>
              <p:nvPr/>
            </p:nvSpPr>
            <p:spPr bwMode="auto">
              <a:xfrm flipH="1">
                <a:off x="931" y="2759"/>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7" name="Oval 10169"/>
              <p:cNvSpPr>
                <a:spLocks noChangeAspect="1" noChangeArrowheads="1"/>
              </p:cNvSpPr>
              <p:nvPr/>
            </p:nvSpPr>
            <p:spPr bwMode="auto">
              <a:xfrm flipH="1" flipV="1">
                <a:off x="885" y="2770"/>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8" name="Line 10170"/>
              <p:cNvSpPr>
                <a:spLocks noChangeAspect="1" noChangeShapeType="1"/>
              </p:cNvSpPr>
              <p:nvPr/>
            </p:nvSpPr>
            <p:spPr bwMode="auto">
              <a:xfrm>
                <a:off x="1077" y="2708"/>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9" name="Line 10171"/>
              <p:cNvSpPr>
                <a:spLocks noChangeAspect="1" noChangeShapeType="1"/>
              </p:cNvSpPr>
              <p:nvPr/>
            </p:nvSpPr>
            <p:spPr bwMode="auto">
              <a:xfrm flipH="1" flipV="1">
                <a:off x="1042" y="2724"/>
                <a:ext cx="10" cy="15"/>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0" name="Line 10172"/>
              <p:cNvSpPr>
                <a:spLocks noChangeAspect="1" noChangeShapeType="1"/>
              </p:cNvSpPr>
              <p:nvPr/>
            </p:nvSpPr>
            <p:spPr bwMode="auto">
              <a:xfrm flipV="1">
                <a:off x="1041" y="2710"/>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1" name="Oval 10173"/>
              <p:cNvSpPr>
                <a:spLocks noChangeAspect="1" noChangeArrowheads="1"/>
              </p:cNvSpPr>
              <p:nvPr/>
            </p:nvSpPr>
            <p:spPr bwMode="auto">
              <a:xfrm>
                <a:off x="1028" y="2644"/>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2" name="Line 10174"/>
              <p:cNvSpPr>
                <a:spLocks noChangeAspect="1" noChangeShapeType="1"/>
              </p:cNvSpPr>
              <p:nvPr/>
            </p:nvSpPr>
            <p:spPr bwMode="auto">
              <a:xfrm flipH="1" flipV="1">
                <a:off x="1048" y="2741"/>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3" name="Line 10175"/>
              <p:cNvSpPr>
                <a:spLocks noChangeAspect="1" noChangeShapeType="1"/>
              </p:cNvSpPr>
              <p:nvPr/>
            </p:nvSpPr>
            <p:spPr bwMode="auto">
              <a:xfrm>
                <a:off x="1076" y="2746"/>
                <a:ext cx="7" cy="11"/>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4" name="Line 10176"/>
              <p:cNvSpPr>
                <a:spLocks noChangeAspect="1" noChangeShapeType="1"/>
              </p:cNvSpPr>
              <p:nvPr/>
            </p:nvSpPr>
            <p:spPr bwMode="auto">
              <a:xfrm flipH="1">
                <a:off x="1074" y="2759"/>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5" name="Oval 10177"/>
              <p:cNvSpPr>
                <a:spLocks noChangeAspect="1" noChangeArrowheads="1"/>
              </p:cNvSpPr>
              <p:nvPr/>
            </p:nvSpPr>
            <p:spPr bwMode="auto">
              <a:xfrm flipH="1" flipV="1">
                <a:off x="1028" y="2770"/>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6" name="Line 10178"/>
              <p:cNvSpPr>
                <a:spLocks noChangeAspect="1" noChangeShapeType="1"/>
              </p:cNvSpPr>
              <p:nvPr/>
            </p:nvSpPr>
            <p:spPr bwMode="auto">
              <a:xfrm>
                <a:off x="1148" y="2708"/>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7" name="Line 10179"/>
              <p:cNvSpPr>
                <a:spLocks noChangeAspect="1" noChangeShapeType="1"/>
              </p:cNvSpPr>
              <p:nvPr/>
            </p:nvSpPr>
            <p:spPr bwMode="auto">
              <a:xfrm flipH="1" flipV="1">
                <a:off x="1113" y="2724"/>
                <a:ext cx="10" cy="15"/>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8" name="Line 10180"/>
              <p:cNvSpPr>
                <a:spLocks noChangeAspect="1" noChangeShapeType="1"/>
              </p:cNvSpPr>
              <p:nvPr/>
            </p:nvSpPr>
            <p:spPr bwMode="auto">
              <a:xfrm flipV="1">
                <a:off x="1112" y="2710"/>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9" name="Oval 10181"/>
              <p:cNvSpPr>
                <a:spLocks noChangeAspect="1" noChangeArrowheads="1"/>
              </p:cNvSpPr>
              <p:nvPr/>
            </p:nvSpPr>
            <p:spPr bwMode="auto">
              <a:xfrm>
                <a:off x="1099" y="2644"/>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0" name="Line 10182"/>
              <p:cNvSpPr>
                <a:spLocks noChangeAspect="1" noChangeShapeType="1"/>
              </p:cNvSpPr>
              <p:nvPr/>
            </p:nvSpPr>
            <p:spPr bwMode="auto">
              <a:xfrm flipH="1" flipV="1">
                <a:off x="1119" y="2741"/>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1" name="Line 10183"/>
              <p:cNvSpPr>
                <a:spLocks noChangeAspect="1" noChangeShapeType="1"/>
              </p:cNvSpPr>
              <p:nvPr/>
            </p:nvSpPr>
            <p:spPr bwMode="auto">
              <a:xfrm>
                <a:off x="1147" y="2746"/>
                <a:ext cx="7" cy="11"/>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2" name="Line 10184"/>
              <p:cNvSpPr>
                <a:spLocks noChangeAspect="1" noChangeShapeType="1"/>
              </p:cNvSpPr>
              <p:nvPr/>
            </p:nvSpPr>
            <p:spPr bwMode="auto">
              <a:xfrm flipH="1">
                <a:off x="1145" y="2759"/>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3" name="Oval 10185"/>
              <p:cNvSpPr>
                <a:spLocks noChangeAspect="1" noChangeArrowheads="1"/>
              </p:cNvSpPr>
              <p:nvPr/>
            </p:nvSpPr>
            <p:spPr bwMode="auto">
              <a:xfrm flipH="1" flipV="1">
                <a:off x="1099" y="2770"/>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4" name="Line 10186"/>
              <p:cNvSpPr>
                <a:spLocks noChangeAspect="1" noChangeShapeType="1"/>
              </p:cNvSpPr>
              <p:nvPr/>
            </p:nvSpPr>
            <p:spPr bwMode="auto">
              <a:xfrm>
                <a:off x="1220" y="2708"/>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5" name="Line 10187"/>
              <p:cNvSpPr>
                <a:spLocks noChangeAspect="1" noChangeShapeType="1"/>
              </p:cNvSpPr>
              <p:nvPr/>
            </p:nvSpPr>
            <p:spPr bwMode="auto">
              <a:xfrm flipH="1" flipV="1">
                <a:off x="1185" y="2724"/>
                <a:ext cx="10" cy="15"/>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6" name="Line 10188"/>
              <p:cNvSpPr>
                <a:spLocks noChangeAspect="1" noChangeShapeType="1"/>
              </p:cNvSpPr>
              <p:nvPr/>
            </p:nvSpPr>
            <p:spPr bwMode="auto">
              <a:xfrm flipV="1">
                <a:off x="1184" y="2710"/>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7" name="Oval 10189"/>
              <p:cNvSpPr>
                <a:spLocks noChangeAspect="1" noChangeArrowheads="1"/>
              </p:cNvSpPr>
              <p:nvPr/>
            </p:nvSpPr>
            <p:spPr bwMode="auto">
              <a:xfrm>
                <a:off x="1171" y="2644"/>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8" name="Line 10190"/>
              <p:cNvSpPr>
                <a:spLocks noChangeAspect="1" noChangeShapeType="1"/>
              </p:cNvSpPr>
              <p:nvPr/>
            </p:nvSpPr>
            <p:spPr bwMode="auto">
              <a:xfrm flipH="1" flipV="1">
                <a:off x="1191" y="2741"/>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9" name="Line 10191"/>
              <p:cNvSpPr>
                <a:spLocks noChangeAspect="1" noChangeShapeType="1"/>
              </p:cNvSpPr>
              <p:nvPr/>
            </p:nvSpPr>
            <p:spPr bwMode="auto">
              <a:xfrm>
                <a:off x="1219" y="2746"/>
                <a:ext cx="7" cy="11"/>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0" name="Line 10192"/>
              <p:cNvSpPr>
                <a:spLocks noChangeAspect="1" noChangeShapeType="1"/>
              </p:cNvSpPr>
              <p:nvPr/>
            </p:nvSpPr>
            <p:spPr bwMode="auto">
              <a:xfrm flipH="1">
                <a:off x="1217" y="2759"/>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1" name="Oval 10193"/>
              <p:cNvSpPr>
                <a:spLocks noChangeAspect="1" noChangeArrowheads="1"/>
              </p:cNvSpPr>
              <p:nvPr/>
            </p:nvSpPr>
            <p:spPr bwMode="auto">
              <a:xfrm flipH="1" flipV="1">
                <a:off x="1171" y="2770"/>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2" name="Line 10194"/>
              <p:cNvSpPr>
                <a:spLocks noChangeAspect="1" noChangeShapeType="1"/>
              </p:cNvSpPr>
              <p:nvPr/>
            </p:nvSpPr>
            <p:spPr bwMode="auto">
              <a:xfrm>
                <a:off x="4708" y="2708"/>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3" name="Line 10195"/>
              <p:cNvSpPr>
                <a:spLocks noChangeAspect="1" noChangeShapeType="1"/>
              </p:cNvSpPr>
              <p:nvPr/>
            </p:nvSpPr>
            <p:spPr bwMode="auto">
              <a:xfrm flipH="1" flipV="1">
                <a:off x="4673" y="2724"/>
                <a:ext cx="10" cy="15"/>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4" name="Line 10196"/>
              <p:cNvSpPr>
                <a:spLocks noChangeAspect="1" noChangeShapeType="1"/>
              </p:cNvSpPr>
              <p:nvPr/>
            </p:nvSpPr>
            <p:spPr bwMode="auto">
              <a:xfrm flipV="1">
                <a:off x="4672" y="2710"/>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5" name="Oval 10197"/>
              <p:cNvSpPr>
                <a:spLocks noChangeAspect="1" noChangeArrowheads="1"/>
              </p:cNvSpPr>
              <p:nvPr/>
            </p:nvSpPr>
            <p:spPr bwMode="auto">
              <a:xfrm>
                <a:off x="4659" y="2644"/>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6" name="Line 10198"/>
              <p:cNvSpPr>
                <a:spLocks noChangeAspect="1" noChangeShapeType="1"/>
              </p:cNvSpPr>
              <p:nvPr/>
            </p:nvSpPr>
            <p:spPr bwMode="auto">
              <a:xfrm flipH="1" flipV="1">
                <a:off x="4679" y="2741"/>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7" name="Line 10199"/>
              <p:cNvSpPr>
                <a:spLocks noChangeAspect="1" noChangeShapeType="1"/>
              </p:cNvSpPr>
              <p:nvPr/>
            </p:nvSpPr>
            <p:spPr bwMode="auto">
              <a:xfrm>
                <a:off x="4707" y="2746"/>
                <a:ext cx="7" cy="11"/>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8" name="Line 10200"/>
              <p:cNvSpPr>
                <a:spLocks noChangeAspect="1" noChangeShapeType="1"/>
              </p:cNvSpPr>
              <p:nvPr/>
            </p:nvSpPr>
            <p:spPr bwMode="auto">
              <a:xfrm flipH="1">
                <a:off x="4705" y="2759"/>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9" name="Oval 10201"/>
              <p:cNvSpPr>
                <a:spLocks noChangeAspect="1" noChangeArrowheads="1"/>
              </p:cNvSpPr>
              <p:nvPr/>
            </p:nvSpPr>
            <p:spPr bwMode="auto">
              <a:xfrm flipH="1" flipV="1">
                <a:off x="4659" y="2770"/>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0" name="Line 10202"/>
              <p:cNvSpPr>
                <a:spLocks noChangeAspect="1" noChangeShapeType="1"/>
              </p:cNvSpPr>
              <p:nvPr/>
            </p:nvSpPr>
            <p:spPr bwMode="auto">
              <a:xfrm>
                <a:off x="4779" y="2708"/>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1" name="Line 10203"/>
              <p:cNvSpPr>
                <a:spLocks noChangeAspect="1" noChangeShapeType="1"/>
              </p:cNvSpPr>
              <p:nvPr/>
            </p:nvSpPr>
            <p:spPr bwMode="auto">
              <a:xfrm flipH="1" flipV="1">
                <a:off x="4744" y="2724"/>
                <a:ext cx="10" cy="15"/>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2" name="Line 10204"/>
              <p:cNvSpPr>
                <a:spLocks noChangeAspect="1" noChangeShapeType="1"/>
              </p:cNvSpPr>
              <p:nvPr/>
            </p:nvSpPr>
            <p:spPr bwMode="auto">
              <a:xfrm flipV="1">
                <a:off x="4743" y="2710"/>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3" name="Oval 10205"/>
              <p:cNvSpPr>
                <a:spLocks noChangeAspect="1" noChangeArrowheads="1"/>
              </p:cNvSpPr>
              <p:nvPr/>
            </p:nvSpPr>
            <p:spPr bwMode="auto">
              <a:xfrm>
                <a:off x="4730" y="2644"/>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4" name="Line 10206"/>
              <p:cNvSpPr>
                <a:spLocks noChangeAspect="1" noChangeShapeType="1"/>
              </p:cNvSpPr>
              <p:nvPr/>
            </p:nvSpPr>
            <p:spPr bwMode="auto">
              <a:xfrm flipH="1" flipV="1">
                <a:off x="4750" y="2741"/>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5" name="Line 10207"/>
              <p:cNvSpPr>
                <a:spLocks noChangeAspect="1" noChangeShapeType="1"/>
              </p:cNvSpPr>
              <p:nvPr/>
            </p:nvSpPr>
            <p:spPr bwMode="auto">
              <a:xfrm>
                <a:off x="4778" y="2746"/>
                <a:ext cx="7" cy="11"/>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6" name="Line 10208"/>
              <p:cNvSpPr>
                <a:spLocks noChangeAspect="1" noChangeShapeType="1"/>
              </p:cNvSpPr>
              <p:nvPr/>
            </p:nvSpPr>
            <p:spPr bwMode="auto">
              <a:xfrm flipH="1">
                <a:off x="4776" y="2759"/>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7" name="Oval 10209"/>
              <p:cNvSpPr>
                <a:spLocks noChangeAspect="1" noChangeArrowheads="1"/>
              </p:cNvSpPr>
              <p:nvPr/>
            </p:nvSpPr>
            <p:spPr bwMode="auto">
              <a:xfrm flipH="1" flipV="1">
                <a:off x="4730" y="2770"/>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8" name="Line 10210"/>
              <p:cNvSpPr>
                <a:spLocks noChangeAspect="1" noChangeShapeType="1"/>
              </p:cNvSpPr>
              <p:nvPr/>
            </p:nvSpPr>
            <p:spPr bwMode="auto">
              <a:xfrm>
                <a:off x="4921" y="2708"/>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9" name="Line 10211"/>
              <p:cNvSpPr>
                <a:spLocks noChangeAspect="1" noChangeShapeType="1"/>
              </p:cNvSpPr>
              <p:nvPr/>
            </p:nvSpPr>
            <p:spPr bwMode="auto">
              <a:xfrm flipH="1" flipV="1">
                <a:off x="4886" y="2724"/>
                <a:ext cx="10" cy="15"/>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0" name="Line 10212"/>
              <p:cNvSpPr>
                <a:spLocks noChangeAspect="1" noChangeShapeType="1"/>
              </p:cNvSpPr>
              <p:nvPr/>
            </p:nvSpPr>
            <p:spPr bwMode="auto">
              <a:xfrm flipV="1">
                <a:off x="4885" y="2710"/>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1" name="Oval 10213"/>
              <p:cNvSpPr>
                <a:spLocks noChangeAspect="1" noChangeArrowheads="1"/>
              </p:cNvSpPr>
              <p:nvPr/>
            </p:nvSpPr>
            <p:spPr bwMode="auto">
              <a:xfrm>
                <a:off x="4872" y="2644"/>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2" name="Line 10214"/>
              <p:cNvSpPr>
                <a:spLocks noChangeAspect="1" noChangeShapeType="1"/>
              </p:cNvSpPr>
              <p:nvPr/>
            </p:nvSpPr>
            <p:spPr bwMode="auto">
              <a:xfrm flipH="1" flipV="1">
                <a:off x="4892" y="2741"/>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3" name="Line 10215"/>
              <p:cNvSpPr>
                <a:spLocks noChangeAspect="1" noChangeShapeType="1"/>
              </p:cNvSpPr>
              <p:nvPr/>
            </p:nvSpPr>
            <p:spPr bwMode="auto">
              <a:xfrm>
                <a:off x="4920" y="2746"/>
                <a:ext cx="7" cy="11"/>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4" name="Line 10216"/>
              <p:cNvSpPr>
                <a:spLocks noChangeAspect="1" noChangeShapeType="1"/>
              </p:cNvSpPr>
              <p:nvPr/>
            </p:nvSpPr>
            <p:spPr bwMode="auto">
              <a:xfrm flipH="1">
                <a:off x="4918" y="2759"/>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5" name="Oval 10217"/>
              <p:cNvSpPr>
                <a:spLocks noChangeAspect="1" noChangeArrowheads="1"/>
              </p:cNvSpPr>
              <p:nvPr/>
            </p:nvSpPr>
            <p:spPr bwMode="auto">
              <a:xfrm flipH="1" flipV="1">
                <a:off x="4872" y="2770"/>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6" name="Line 10218"/>
              <p:cNvSpPr>
                <a:spLocks noChangeAspect="1" noChangeShapeType="1"/>
              </p:cNvSpPr>
              <p:nvPr/>
            </p:nvSpPr>
            <p:spPr bwMode="auto">
              <a:xfrm>
                <a:off x="5064" y="2708"/>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7" name="Line 10219"/>
              <p:cNvSpPr>
                <a:spLocks noChangeAspect="1" noChangeShapeType="1"/>
              </p:cNvSpPr>
              <p:nvPr/>
            </p:nvSpPr>
            <p:spPr bwMode="auto">
              <a:xfrm flipH="1" flipV="1">
                <a:off x="5029" y="2724"/>
                <a:ext cx="10" cy="15"/>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8" name="Line 10220"/>
              <p:cNvSpPr>
                <a:spLocks noChangeAspect="1" noChangeShapeType="1"/>
              </p:cNvSpPr>
              <p:nvPr/>
            </p:nvSpPr>
            <p:spPr bwMode="auto">
              <a:xfrm flipV="1">
                <a:off x="5028" y="2710"/>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9" name="Oval 10221"/>
              <p:cNvSpPr>
                <a:spLocks noChangeAspect="1" noChangeArrowheads="1"/>
              </p:cNvSpPr>
              <p:nvPr/>
            </p:nvSpPr>
            <p:spPr bwMode="auto">
              <a:xfrm>
                <a:off x="5015" y="2644"/>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0" name="Line 10222"/>
              <p:cNvSpPr>
                <a:spLocks noChangeAspect="1" noChangeShapeType="1"/>
              </p:cNvSpPr>
              <p:nvPr/>
            </p:nvSpPr>
            <p:spPr bwMode="auto">
              <a:xfrm flipH="1" flipV="1">
                <a:off x="5035" y="2741"/>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1" name="Line 10223"/>
              <p:cNvSpPr>
                <a:spLocks noChangeAspect="1" noChangeShapeType="1"/>
              </p:cNvSpPr>
              <p:nvPr/>
            </p:nvSpPr>
            <p:spPr bwMode="auto">
              <a:xfrm>
                <a:off x="5063" y="2746"/>
                <a:ext cx="7" cy="11"/>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2" name="Line 10224"/>
              <p:cNvSpPr>
                <a:spLocks noChangeAspect="1" noChangeShapeType="1"/>
              </p:cNvSpPr>
              <p:nvPr/>
            </p:nvSpPr>
            <p:spPr bwMode="auto">
              <a:xfrm flipH="1">
                <a:off x="5061" y="2759"/>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3" name="Oval 10225"/>
              <p:cNvSpPr>
                <a:spLocks noChangeAspect="1" noChangeArrowheads="1"/>
              </p:cNvSpPr>
              <p:nvPr/>
            </p:nvSpPr>
            <p:spPr bwMode="auto">
              <a:xfrm flipH="1" flipV="1">
                <a:off x="5015" y="2770"/>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4" name="Line 10226"/>
              <p:cNvSpPr>
                <a:spLocks noChangeAspect="1" noChangeShapeType="1"/>
              </p:cNvSpPr>
              <p:nvPr/>
            </p:nvSpPr>
            <p:spPr bwMode="auto">
              <a:xfrm>
                <a:off x="4850" y="2708"/>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5" name="Line 10227"/>
              <p:cNvSpPr>
                <a:spLocks noChangeAspect="1" noChangeShapeType="1"/>
              </p:cNvSpPr>
              <p:nvPr/>
            </p:nvSpPr>
            <p:spPr bwMode="auto">
              <a:xfrm flipH="1" flipV="1">
                <a:off x="4815" y="2724"/>
                <a:ext cx="10" cy="15"/>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6" name="Line 10228"/>
              <p:cNvSpPr>
                <a:spLocks noChangeAspect="1" noChangeShapeType="1"/>
              </p:cNvSpPr>
              <p:nvPr/>
            </p:nvSpPr>
            <p:spPr bwMode="auto">
              <a:xfrm flipV="1">
                <a:off x="4814" y="2710"/>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7" name="Oval 10229"/>
              <p:cNvSpPr>
                <a:spLocks noChangeAspect="1" noChangeArrowheads="1"/>
              </p:cNvSpPr>
              <p:nvPr/>
            </p:nvSpPr>
            <p:spPr bwMode="auto">
              <a:xfrm>
                <a:off x="4801" y="2644"/>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8" name="Line 10230"/>
              <p:cNvSpPr>
                <a:spLocks noChangeAspect="1" noChangeShapeType="1"/>
              </p:cNvSpPr>
              <p:nvPr/>
            </p:nvSpPr>
            <p:spPr bwMode="auto">
              <a:xfrm flipH="1" flipV="1">
                <a:off x="4821" y="2741"/>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9" name="Line 10231"/>
              <p:cNvSpPr>
                <a:spLocks noChangeAspect="1" noChangeShapeType="1"/>
              </p:cNvSpPr>
              <p:nvPr/>
            </p:nvSpPr>
            <p:spPr bwMode="auto">
              <a:xfrm>
                <a:off x="4849" y="2746"/>
                <a:ext cx="7" cy="11"/>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0" name="Line 10232"/>
              <p:cNvSpPr>
                <a:spLocks noChangeAspect="1" noChangeShapeType="1"/>
              </p:cNvSpPr>
              <p:nvPr/>
            </p:nvSpPr>
            <p:spPr bwMode="auto">
              <a:xfrm flipH="1">
                <a:off x="4847" y="2759"/>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1" name="Oval 10233"/>
              <p:cNvSpPr>
                <a:spLocks noChangeAspect="1" noChangeArrowheads="1"/>
              </p:cNvSpPr>
              <p:nvPr/>
            </p:nvSpPr>
            <p:spPr bwMode="auto">
              <a:xfrm flipH="1" flipV="1">
                <a:off x="4801" y="2770"/>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2" name="Line 10234"/>
              <p:cNvSpPr>
                <a:spLocks noChangeAspect="1" noChangeShapeType="1"/>
              </p:cNvSpPr>
              <p:nvPr/>
            </p:nvSpPr>
            <p:spPr bwMode="auto">
              <a:xfrm>
                <a:off x="4993" y="2708"/>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3" name="Line 10235"/>
              <p:cNvSpPr>
                <a:spLocks noChangeAspect="1" noChangeShapeType="1"/>
              </p:cNvSpPr>
              <p:nvPr/>
            </p:nvSpPr>
            <p:spPr bwMode="auto">
              <a:xfrm flipH="1" flipV="1">
                <a:off x="4958" y="2724"/>
                <a:ext cx="10" cy="15"/>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4" name="Line 10236"/>
              <p:cNvSpPr>
                <a:spLocks noChangeAspect="1" noChangeShapeType="1"/>
              </p:cNvSpPr>
              <p:nvPr/>
            </p:nvSpPr>
            <p:spPr bwMode="auto">
              <a:xfrm flipV="1">
                <a:off x="4957" y="2710"/>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5" name="Oval 10237"/>
              <p:cNvSpPr>
                <a:spLocks noChangeAspect="1" noChangeArrowheads="1"/>
              </p:cNvSpPr>
              <p:nvPr/>
            </p:nvSpPr>
            <p:spPr bwMode="auto">
              <a:xfrm>
                <a:off x="4944" y="2644"/>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6" name="Line 10238"/>
              <p:cNvSpPr>
                <a:spLocks noChangeAspect="1" noChangeShapeType="1"/>
              </p:cNvSpPr>
              <p:nvPr/>
            </p:nvSpPr>
            <p:spPr bwMode="auto">
              <a:xfrm flipH="1" flipV="1">
                <a:off x="4964" y="2741"/>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7" name="Line 10239"/>
              <p:cNvSpPr>
                <a:spLocks noChangeAspect="1" noChangeShapeType="1"/>
              </p:cNvSpPr>
              <p:nvPr/>
            </p:nvSpPr>
            <p:spPr bwMode="auto">
              <a:xfrm>
                <a:off x="4992" y="2746"/>
                <a:ext cx="7" cy="11"/>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8" name="Line 10240"/>
              <p:cNvSpPr>
                <a:spLocks noChangeAspect="1" noChangeShapeType="1"/>
              </p:cNvSpPr>
              <p:nvPr/>
            </p:nvSpPr>
            <p:spPr bwMode="auto">
              <a:xfrm flipH="1">
                <a:off x="4990" y="2759"/>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9" name="Oval 10241"/>
              <p:cNvSpPr>
                <a:spLocks noChangeAspect="1" noChangeArrowheads="1"/>
              </p:cNvSpPr>
              <p:nvPr/>
            </p:nvSpPr>
            <p:spPr bwMode="auto">
              <a:xfrm flipH="1" flipV="1">
                <a:off x="4944" y="2770"/>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0" name="Line 10242"/>
              <p:cNvSpPr>
                <a:spLocks noChangeAspect="1" noChangeShapeType="1"/>
              </p:cNvSpPr>
              <p:nvPr/>
            </p:nvSpPr>
            <p:spPr bwMode="auto">
              <a:xfrm>
                <a:off x="5135" y="2708"/>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91" name="Line 10243"/>
              <p:cNvSpPr>
                <a:spLocks noChangeAspect="1" noChangeShapeType="1"/>
              </p:cNvSpPr>
              <p:nvPr/>
            </p:nvSpPr>
            <p:spPr bwMode="auto">
              <a:xfrm flipH="1" flipV="1">
                <a:off x="5100" y="2724"/>
                <a:ext cx="10" cy="15"/>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92" name="Line 10244"/>
              <p:cNvSpPr>
                <a:spLocks noChangeAspect="1" noChangeShapeType="1"/>
              </p:cNvSpPr>
              <p:nvPr/>
            </p:nvSpPr>
            <p:spPr bwMode="auto">
              <a:xfrm flipV="1">
                <a:off x="5099" y="2710"/>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93" name="Oval 10245"/>
              <p:cNvSpPr>
                <a:spLocks noChangeAspect="1" noChangeArrowheads="1"/>
              </p:cNvSpPr>
              <p:nvPr/>
            </p:nvSpPr>
            <p:spPr bwMode="auto">
              <a:xfrm>
                <a:off x="5086" y="2644"/>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4" name="Line 10246"/>
              <p:cNvSpPr>
                <a:spLocks noChangeAspect="1" noChangeShapeType="1"/>
              </p:cNvSpPr>
              <p:nvPr/>
            </p:nvSpPr>
            <p:spPr bwMode="auto">
              <a:xfrm flipH="1" flipV="1">
                <a:off x="5106" y="2741"/>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95" name="Line 10247"/>
              <p:cNvSpPr>
                <a:spLocks noChangeAspect="1" noChangeShapeType="1"/>
              </p:cNvSpPr>
              <p:nvPr/>
            </p:nvSpPr>
            <p:spPr bwMode="auto">
              <a:xfrm>
                <a:off x="5134" y="2746"/>
                <a:ext cx="7" cy="11"/>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96" name="Line 10248"/>
              <p:cNvSpPr>
                <a:spLocks noChangeAspect="1" noChangeShapeType="1"/>
              </p:cNvSpPr>
              <p:nvPr/>
            </p:nvSpPr>
            <p:spPr bwMode="auto">
              <a:xfrm flipH="1">
                <a:off x="5132" y="2759"/>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97" name="Oval 10249"/>
              <p:cNvSpPr>
                <a:spLocks noChangeAspect="1" noChangeArrowheads="1"/>
              </p:cNvSpPr>
              <p:nvPr/>
            </p:nvSpPr>
            <p:spPr bwMode="auto">
              <a:xfrm flipH="1" flipV="1">
                <a:off x="5086" y="2770"/>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8" name="Line 10250"/>
              <p:cNvSpPr>
                <a:spLocks noChangeAspect="1" noChangeShapeType="1"/>
              </p:cNvSpPr>
              <p:nvPr/>
            </p:nvSpPr>
            <p:spPr bwMode="auto">
              <a:xfrm>
                <a:off x="5278" y="2708"/>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99" name="Line 10251"/>
              <p:cNvSpPr>
                <a:spLocks noChangeAspect="1" noChangeShapeType="1"/>
              </p:cNvSpPr>
              <p:nvPr/>
            </p:nvSpPr>
            <p:spPr bwMode="auto">
              <a:xfrm flipH="1" flipV="1">
                <a:off x="5243" y="2724"/>
                <a:ext cx="10" cy="15"/>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0" name="Line 10252"/>
              <p:cNvSpPr>
                <a:spLocks noChangeAspect="1" noChangeShapeType="1"/>
              </p:cNvSpPr>
              <p:nvPr/>
            </p:nvSpPr>
            <p:spPr bwMode="auto">
              <a:xfrm flipV="1">
                <a:off x="5242" y="2710"/>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1" name="Oval 10253"/>
              <p:cNvSpPr>
                <a:spLocks noChangeAspect="1" noChangeArrowheads="1"/>
              </p:cNvSpPr>
              <p:nvPr/>
            </p:nvSpPr>
            <p:spPr bwMode="auto">
              <a:xfrm>
                <a:off x="5229" y="2644"/>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2" name="Line 10254"/>
              <p:cNvSpPr>
                <a:spLocks noChangeAspect="1" noChangeShapeType="1"/>
              </p:cNvSpPr>
              <p:nvPr/>
            </p:nvSpPr>
            <p:spPr bwMode="auto">
              <a:xfrm flipH="1" flipV="1">
                <a:off x="5249" y="2741"/>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3" name="Line 10255"/>
              <p:cNvSpPr>
                <a:spLocks noChangeAspect="1" noChangeShapeType="1"/>
              </p:cNvSpPr>
              <p:nvPr/>
            </p:nvSpPr>
            <p:spPr bwMode="auto">
              <a:xfrm>
                <a:off x="5277" y="2746"/>
                <a:ext cx="7" cy="11"/>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4" name="Line 10256"/>
              <p:cNvSpPr>
                <a:spLocks noChangeAspect="1" noChangeShapeType="1"/>
              </p:cNvSpPr>
              <p:nvPr/>
            </p:nvSpPr>
            <p:spPr bwMode="auto">
              <a:xfrm flipH="1">
                <a:off x="5275" y="2759"/>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5" name="Oval 10257"/>
              <p:cNvSpPr>
                <a:spLocks noChangeAspect="1" noChangeArrowheads="1"/>
              </p:cNvSpPr>
              <p:nvPr/>
            </p:nvSpPr>
            <p:spPr bwMode="auto">
              <a:xfrm flipH="1" flipV="1">
                <a:off x="5229" y="2770"/>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6" name="Line 10258"/>
              <p:cNvSpPr>
                <a:spLocks noChangeAspect="1" noChangeShapeType="1"/>
              </p:cNvSpPr>
              <p:nvPr/>
            </p:nvSpPr>
            <p:spPr bwMode="auto">
              <a:xfrm>
                <a:off x="5206" y="2708"/>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7" name="Line 10259"/>
              <p:cNvSpPr>
                <a:spLocks noChangeAspect="1" noChangeShapeType="1"/>
              </p:cNvSpPr>
              <p:nvPr/>
            </p:nvSpPr>
            <p:spPr bwMode="auto">
              <a:xfrm flipH="1" flipV="1">
                <a:off x="5171" y="2724"/>
                <a:ext cx="10" cy="15"/>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8" name="Line 10260"/>
              <p:cNvSpPr>
                <a:spLocks noChangeAspect="1" noChangeShapeType="1"/>
              </p:cNvSpPr>
              <p:nvPr/>
            </p:nvSpPr>
            <p:spPr bwMode="auto">
              <a:xfrm flipV="1">
                <a:off x="5170" y="2710"/>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9" name="Oval 10261"/>
              <p:cNvSpPr>
                <a:spLocks noChangeAspect="1" noChangeArrowheads="1"/>
              </p:cNvSpPr>
              <p:nvPr/>
            </p:nvSpPr>
            <p:spPr bwMode="auto">
              <a:xfrm>
                <a:off x="5157" y="2644"/>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0" name="Line 10262"/>
              <p:cNvSpPr>
                <a:spLocks noChangeAspect="1" noChangeShapeType="1"/>
              </p:cNvSpPr>
              <p:nvPr/>
            </p:nvSpPr>
            <p:spPr bwMode="auto">
              <a:xfrm flipH="1" flipV="1">
                <a:off x="5177" y="2741"/>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1" name="Line 10263"/>
              <p:cNvSpPr>
                <a:spLocks noChangeAspect="1" noChangeShapeType="1"/>
              </p:cNvSpPr>
              <p:nvPr/>
            </p:nvSpPr>
            <p:spPr bwMode="auto">
              <a:xfrm>
                <a:off x="5205" y="2746"/>
                <a:ext cx="7" cy="11"/>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2" name="Line 10264"/>
              <p:cNvSpPr>
                <a:spLocks noChangeAspect="1" noChangeShapeType="1"/>
              </p:cNvSpPr>
              <p:nvPr/>
            </p:nvSpPr>
            <p:spPr bwMode="auto">
              <a:xfrm flipH="1">
                <a:off x="5203" y="2759"/>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3" name="Oval 10265"/>
              <p:cNvSpPr>
                <a:spLocks noChangeAspect="1" noChangeArrowheads="1"/>
              </p:cNvSpPr>
              <p:nvPr/>
            </p:nvSpPr>
            <p:spPr bwMode="auto">
              <a:xfrm flipH="1" flipV="1">
                <a:off x="5157" y="2770"/>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 name="Line 10266"/>
              <p:cNvSpPr>
                <a:spLocks noChangeAspect="1" noChangeShapeType="1"/>
              </p:cNvSpPr>
              <p:nvPr/>
            </p:nvSpPr>
            <p:spPr bwMode="auto">
              <a:xfrm>
                <a:off x="5349" y="2708"/>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5" name="Line 10267"/>
              <p:cNvSpPr>
                <a:spLocks noChangeAspect="1" noChangeShapeType="1"/>
              </p:cNvSpPr>
              <p:nvPr/>
            </p:nvSpPr>
            <p:spPr bwMode="auto">
              <a:xfrm flipH="1" flipV="1">
                <a:off x="5314" y="2724"/>
                <a:ext cx="10" cy="15"/>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6" name="Line 10268"/>
              <p:cNvSpPr>
                <a:spLocks noChangeAspect="1" noChangeShapeType="1"/>
              </p:cNvSpPr>
              <p:nvPr/>
            </p:nvSpPr>
            <p:spPr bwMode="auto">
              <a:xfrm flipV="1">
                <a:off x="5313" y="2710"/>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7" name="Oval 10269"/>
              <p:cNvSpPr>
                <a:spLocks noChangeAspect="1" noChangeArrowheads="1"/>
              </p:cNvSpPr>
              <p:nvPr/>
            </p:nvSpPr>
            <p:spPr bwMode="auto">
              <a:xfrm>
                <a:off x="5300" y="2644"/>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8" name="Line 10270"/>
              <p:cNvSpPr>
                <a:spLocks noChangeAspect="1" noChangeShapeType="1"/>
              </p:cNvSpPr>
              <p:nvPr/>
            </p:nvSpPr>
            <p:spPr bwMode="auto">
              <a:xfrm flipH="1" flipV="1">
                <a:off x="5320" y="2741"/>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9" name="Line 10271"/>
              <p:cNvSpPr>
                <a:spLocks noChangeAspect="1" noChangeShapeType="1"/>
              </p:cNvSpPr>
              <p:nvPr/>
            </p:nvSpPr>
            <p:spPr bwMode="auto">
              <a:xfrm>
                <a:off x="5348" y="2746"/>
                <a:ext cx="7" cy="11"/>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0" name="Line 10272"/>
              <p:cNvSpPr>
                <a:spLocks noChangeAspect="1" noChangeShapeType="1"/>
              </p:cNvSpPr>
              <p:nvPr/>
            </p:nvSpPr>
            <p:spPr bwMode="auto">
              <a:xfrm flipH="1">
                <a:off x="5346" y="2759"/>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1" name="Oval 10273"/>
              <p:cNvSpPr>
                <a:spLocks noChangeAspect="1" noChangeArrowheads="1"/>
              </p:cNvSpPr>
              <p:nvPr/>
            </p:nvSpPr>
            <p:spPr bwMode="auto">
              <a:xfrm flipH="1" flipV="1">
                <a:off x="5300" y="2770"/>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2" name="Line 10274"/>
              <p:cNvSpPr>
                <a:spLocks noChangeAspect="1" noChangeShapeType="1"/>
              </p:cNvSpPr>
              <p:nvPr/>
            </p:nvSpPr>
            <p:spPr bwMode="auto">
              <a:xfrm>
                <a:off x="5420" y="2708"/>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3" name="Line 10275"/>
              <p:cNvSpPr>
                <a:spLocks noChangeAspect="1" noChangeShapeType="1"/>
              </p:cNvSpPr>
              <p:nvPr/>
            </p:nvSpPr>
            <p:spPr bwMode="auto">
              <a:xfrm flipH="1" flipV="1">
                <a:off x="5385" y="2724"/>
                <a:ext cx="10" cy="15"/>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4" name="Line 10276"/>
              <p:cNvSpPr>
                <a:spLocks noChangeAspect="1" noChangeShapeType="1"/>
              </p:cNvSpPr>
              <p:nvPr/>
            </p:nvSpPr>
            <p:spPr bwMode="auto">
              <a:xfrm flipV="1">
                <a:off x="5384" y="2710"/>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5" name="Oval 10277"/>
              <p:cNvSpPr>
                <a:spLocks noChangeAspect="1" noChangeArrowheads="1"/>
              </p:cNvSpPr>
              <p:nvPr/>
            </p:nvSpPr>
            <p:spPr bwMode="auto">
              <a:xfrm>
                <a:off x="5371" y="2644"/>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6" name="Line 10278"/>
              <p:cNvSpPr>
                <a:spLocks noChangeAspect="1" noChangeShapeType="1"/>
              </p:cNvSpPr>
              <p:nvPr/>
            </p:nvSpPr>
            <p:spPr bwMode="auto">
              <a:xfrm flipH="1" flipV="1">
                <a:off x="5391" y="2741"/>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7" name="Line 10279"/>
              <p:cNvSpPr>
                <a:spLocks noChangeAspect="1" noChangeShapeType="1"/>
              </p:cNvSpPr>
              <p:nvPr/>
            </p:nvSpPr>
            <p:spPr bwMode="auto">
              <a:xfrm>
                <a:off x="5419" y="2746"/>
                <a:ext cx="7" cy="11"/>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8" name="Line 10280"/>
              <p:cNvSpPr>
                <a:spLocks noChangeAspect="1" noChangeShapeType="1"/>
              </p:cNvSpPr>
              <p:nvPr/>
            </p:nvSpPr>
            <p:spPr bwMode="auto">
              <a:xfrm flipH="1">
                <a:off x="5417" y="2759"/>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9" name="Oval 10281"/>
              <p:cNvSpPr>
                <a:spLocks noChangeAspect="1" noChangeArrowheads="1"/>
              </p:cNvSpPr>
              <p:nvPr/>
            </p:nvSpPr>
            <p:spPr bwMode="auto">
              <a:xfrm flipH="1" flipV="1">
                <a:off x="5371" y="2770"/>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0" name="Line 10282"/>
              <p:cNvSpPr>
                <a:spLocks noChangeAspect="1" noChangeShapeType="1"/>
              </p:cNvSpPr>
              <p:nvPr/>
            </p:nvSpPr>
            <p:spPr bwMode="auto">
              <a:xfrm>
                <a:off x="5492" y="2708"/>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1" name="Line 10283"/>
              <p:cNvSpPr>
                <a:spLocks noChangeAspect="1" noChangeShapeType="1"/>
              </p:cNvSpPr>
              <p:nvPr/>
            </p:nvSpPr>
            <p:spPr bwMode="auto">
              <a:xfrm flipH="1" flipV="1">
                <a:off x="5457" y="2724"/>
                <a:ext cx="10" cy="15"/>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2" name="Line 10284"/>
              <p:cNvSpPr>
                <a:spLocks noChangeAspect="1" noChangeShapeType="1"/>
              </p:cNvSpPr>
              <p:nvPr/>
            </p:nvSpPr>
            <p:spPr bwMode="auto">
              <a:xfrm flipV="1">
                <a:off x="5456" y="2710"/>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3" name="Oval 10285"/>
              <p:cNvSpPr>
                <a:spLocks noChangeAspect="1" noChangeArrowheads="1"/>
              </p:cNvSpPr>
              <p:nvPr/>
            </p:nvSpPr>
            <p:spPr bwMode="auto">
              <a:xfrm>
                <a:off x="5443" y="2644"/>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4" name="Line 10286"/>
              <p:cNvSpPr>
                <a:spLocks noChangeAspect="1" noChangeShapeType="1"/>
              </p:cNvSpPr>
              <p:nvPr/>
            </p:nvSpPr>
            <p:spPr bwMode="auto">
              <a:xfrm flipH="1" flipV="1">
                <a:off x="5463" y="2741"/>
                <a:ext cx="0" cy="3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5" name="Line 10287"/>
              <p:cNvSpPr>
                <a:spLocks noChangeAspect="1" noChangeShapeType="1"/>
              </p:cNvSpPr>
              <p:nvPr/>
            </p:nvSpPr>
            <p:spPr bwMode="auto">
              <a:xfrm>
                <a:off x="5491" y="2746"/>
                <a:ext cx="7" cy="11"/>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6" name="Line 10288"/>
              <p:cNvSpPr>
                <a:spLocks noChangeAspect="1" noChangeShapeType="1"/>
              </p:cNvSpPr>
              <p:nvPr/>
            </p:nvSpPr>
            <p:spPr bwMode="auto">
              <a:xfrm flipH="1">
                <a:off x="5489" y="2759"/>
                <a:ext cx="10" cy="1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7" name="Oval 10289"/>
              <p:cNvSpPr>
                <a:spLocks noChangeAspect="1" noChangeArrowheads="1"/>
              </p:cNvSpPr>
              <p:nvPr/>
            </p:nvSpPr>
            <p:spPr bwMode="auto">
              <a:xfrm flipH="1" flipV="1">
                <a:off x="5443" y="2770"/>
                <a:ext cx="69" cy="69"/>
              </a:xfrm>
              <a:prstGeom prst="ellipse">
                <a:avLst/>
              </a:prstGeom>
              <a:gradFill rotWithShape="1">
                <a:gsLst>
                  <a:gs pos="0">
                    <a:srgbClr val="FFEFD1"/>
                  </a:gs>
                  <a:gs pos="100000">
                    <a:srgbClr val="83633D"/>
                  </a:gs>
                </a:gsLst>
                <a:lin ang="5400000" scaled="1"/>
              </a:gra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2444" name="TextBox 2443"/>
          <p:cNvSpPr txBox="1"/>
          <p:nvPr/>
        </p:nvSpPr>
        <p:spPr>
          <a:xfrm>
            <a:off x="-6928" y="0"/>
            <a:ext cx="9150927" cy="584775"/>
          </a:xfrm>
          <a:prstGeom prst="rect">
            <a:avLst/>
          </a:prstGeom>
          <a:solidFill>
            <a:srgbClr val="990000"/>
          </a:solidFill>
        </p:spPr>
        <p:txBody>
          <a:bodyPr wrap="square" rtlCol="0">
            <a:spAutoFit/>
          </a:bodyPr>
          <a:lstStyle/>
          <a:p>
            <a:pPr algn="ctr"/>
            <a:r>
              <a:rPr lang="en-US" sz="3200" b="1" dirty="0" smtClean="0">
                <a:solidFill>
                  <a:schemeClr val="bg1"/>
                </a:solidFill>
                <a:latin typeface="Tahoma" pitchFamily="34" charset="0"/>
                <a:ea typeface="Tahoma" pitchFamily="34" charset="0"/>
                <a:cs typeface="Tahoma" pitchFamily="34" charset="0"/>
              </a:rPr>
              <a:t>Utilizing Mitochondria as Scaffolding</a:t>
            </a:r>
            <a:endParaRPr lang="en-US" sz="3200" b="1" dirty="0">
              <a:solidFill>
                <a:schemeClr val="bg1"/>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41783452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42328" y="2133600"/>
            <a:ext cx="8673072" cy="3447098"/>
          </a:xfrm>
          <a:prstGeom prst="rect">
            <a:avLst/>
          </a:prstGeom>
        </p:spPr>
        <p:txBody>
          <a:bodyPr wrap="square">
            <a:spAutoFit/>
          </a:bodyPr>
          <a:lstStyle/>
          <a:p>
            <a:pPr marL="285750" indent="-285750">
              <a:buFont typeface="Wingdings" panose="05000000000000000000" pitchFamily="2" charset="2"/>
              <a:buChar char="Ø"/>
            </a:pPr>
            <a:r>
              <a:rPr lang="en-US" sz="2000" b="1" dirty="0">
                <a:latin typeface="Tahoma" panose="020B0604030504040204" pitchFamily="34" charset="0"/>
                <a:ea typeface="Tahoma" panose="020B0604030504040204" pitchFamily="34" charset="0"/>
                <a:cs typeface="Tahoma" panose="020B0604030504040204" pitchFamily="34" charset="0"/>
              </a:rPr>
              <a:t>Predicting IBD prognosis is patient-specific, time sensitive and often </a:t>
            </a:r>
            <a:r>
              <a:rPr lang="en-US" sz="2000" b="1" dirty="0" smtClean="0">
                <a:latin typeface="Tahoma" panose="020B0604030504040204" pitchFamily="34" charset="0"/>
                <a:ea typeface="Tahoma" panose="020B0604030504040204" pitchFamily="34" charset="0"/>
                <a:cs typeface="Tahoma" panose="020B0604030504040204" pitchFamily="34" charset="0"/>
              </a:rPr>
              <a:t>elusive, </a:t>
            </a:r>
            <a:r>
              <a:rPr lang="en-US" sz="2000" b="1" dirty="0">
                <a:latin typeface="Tahoma" panose="020B0604030504040204" pitchFamily="34" charset="0"/>
                <a:ea typeface="Tahoma" panose="020B0604030504040204" pitchFamily="34" charset="0"/>
                <a:cs typeface="Tahoma" panose="020B0604030504040204" pitchFamily="34" charset="0"/>
              </a:rPr>
              <a:t>yet crucial for deciding effective treatment and disease control</a:t>
            </a:r>
            <a:r>
              <a:rPr lang="en-US" sz="2000" b="1" dirty="0" smtClean="0">
                <a:latin typeface="Tahoma" panose="020B0604030504040204" pitchFamily="34" charset="0"/>
                <a:ea typeface="Tahoma" panose="020B0604030504040204" pitchFamily="34" charset="0"/>
                <a:cs typeface="Tahoma" panose="020B0604030504040204" pitchFamily="34" charset="0"/>
              </a:rPr>
              <a:t>.</a:t>
            </a:r>
          </a:p>
          <a:p>
            <a:pPr marL="285750" indent="-285750">
              <a:buFont typeface="Wingdings" panose="05000000000000000000" pitchFamily="2" charset="2"/>
              <a:buChar char="Ø"/>
            </a:pPr>
            <a:endParaRPr lang="en-US" sz="600" b="1" dirty="0" smtClean="0">
              <a:latin typeface="Tahoma" panose="020B0604030504040204" pitchFamily="34" charset="0"/>
              <a:ea typeface="Tahoma" panose="020B0604030504040204" pitchFamily="34" charset="0"/>
              <a:cs typeface="Tahoma" panose="020B0604030504040204" pitchFamily="34" charset="0"/>
            </a:endParaRPr>
          </a:p>
          <a:p>
            <a:pPr marL="285750" indent="-285750">
              <a:buFont typeface="Wingdings" panose="05000000000000000000" pitchFamily="2" charset="2"/>
              <a:buChar char="Ø"/>
            </a:pPr>
            <a:r>
              <a:rPr lang="en-US" sz="2000" b="1" dirty="0" smtClean="0">
                <a:latin typeface="Tahoma" panose="020B0604030504040204" pitchFamily="34" charset="0"/>
                <a:ea typeface="Tahoma" panose="020B0604030504040204" pitchFamily="34" charset="0"/>
                <a:cs typeface="Tahoma" panose="020B0604030504040204" pitchFamily="34" charset="0"/>
              </a:rPr>
              <a:t>Mathematical </a:t>
            </a:r>
            <a:r>
              <a:rPr lang="en-US" sz="2000" b="1" dirty="0">
                <a:latin typeface="Tahoma" panose="020B0604030504040204" pitchFamily="34" charset="0"/>
                <a:ea typeface="Tahoma" panose="020B0604030504040204" pitchFamily="34" charset="0"/>
                <a:cs typeface="Tahoma" panose="020B0604030504040204" pitchFamily="34" charset="0"/>
              </a:rPr>
              <a:t>and computational modeling offers a novel perspective for identifying molecular targets aimed at the development of more efficacious and safer personalized interventions for IBD</a:t>
            </a:r>
            <a:r>
              <a:rPr lang="en-US" sz="2000" b="1" dirty="0" smtClean="0">
                <a:latin typeface="Tahoma" panose="020B0604030504040204" pitchFamily="34" charset="0"/>
                <a:ea typeface="Tahoma" panose="020B0604030504040204" pitchFamily="34" charset="0"/>
                <a:cs typeface="Tahoma" panose="020B0604030504040204" pitchFamily="34" charset="0"/>
              </a:rPr>
              <a:t>.</a:t>
            </a:r>
          </a:p>
          <a:p>
            <a:pPr marL="285750" indent="-285750">
              <a:buFont typeface="Wingdings" panose="05000000000000000000" pitchFamily="2" charset="2"/>
              <a:buChar char="Ø"/>
            </a:pPr>
            <a:endParaRPr lang="en-US" sz="600" b="1" dirty="0" smtClean="0">
              <a:latin typeface="Tahoma" panose="020B0604030504040204" pitchFamily="34" charset="0"/>
              <a:ea typeface="Tahoma" panose="020B0604030504040204" pitchFamily="34" charset="0"/>
              <a:cs typeface="Tahoma" panose="020B0604030504040204" pitchFamily="34" charset="0"/>
            </a:endParaRPr>
          </a:p>
          <a:p>
            <a:pPr marL="285750" indent="-285750">
              <a:buFont typeface="Wingdings" panose="05000000000000000000" pitchFamily="2" charset="2"/>
              <a:buChar char="Ø"/>
            </a:pPr>
            <a:r>
              <a:rPr lang="en-US" sz="2000" b="1" dirty="0" smtClean="0">
                <a:latin typeface="Tahoma" panose="020B0604030504040204" pitchFamily="34" charset="0"/>
                <a:ea typeface="Tahoma" panose="020B0604030504040204" pitchFamily="34" charset="0"/>
                <a:cs typeface="Tahoma" panose="020B0604030504040204" pitchFamily="34" charset="0"/>
              </a:rPr>
              <a:t>Publically </a:t>
            </a:r>
            <a:r>
              <a:rPr lang="en-US" sz="2000" b="1" dirty="0">
                <a:latin typeface="Tahoma" panose="020B0604030504040204" pitchFamily="34" charset="0"/>
                <a:ea typeface="Tahoma" panose="020B0604030504040204" pitchFamily="34" charset="0"/>
                <a:cs typeface="Tahoma" panose="020B0604030504040204" pitchFamily="34" charset="0"/>
              </a:rPr>
              <a:t>available microarray studies offer robust datasets for calibrating, or fitting, mathematical equations to observed biological phenomenon</a:t>
            </a:r>
            <a:r>
              <a:rPr lang="en-US" sz="2000" b="1" dirty="0" smtClean="0">
                <a:latin typeface="Tahoma" panose="020B0604030504040204" pitchFamily="34" charset="0"/>
                <a:ea typeface="Tahoma" panose="020B0604030504040204" pitchFamily="34" charset="0"/>
                <a:cs typeface="Tahoma" panose="020B0604030504040204" pitchFamily="34" charset="0"/>
              </a:rPr>
              <a:t>.</a:t>
            </a:r>
          </a:p>
          <a:p>
            <a:pPr marL="285750" indent="-285750">
              <a:buFont typeface="Wingdings" panose="05000000000000000000" pitchFamily="2" charset="2"/>
              <a:buChar char="Ø"/>
            </a:pPr>
            <a:endParaRPr lang="en-US" sz="600" b="1" dirty="0" smtClean="0">
              <a:latin typeface="Tahoma" panose="020B0604030504040204" pitchFamily="34" charset="0"/>
              <a:ea typeface="Tahoma" panose="020B0604030504040204" pitchFamily="34" charset="0"/>
              <a:cs typeface="Tahoma" panose="020B0604030504040204" pitchFamily="34" charset="0"/>
            </a:endParaRPr>
          </a:p>
        </p:txBody>
      </p:sp>
      <p:sp>
        <p:nvSpPr>
          <p:cNvPr id="4" name="Rectangle 3"/>
          <p:cNvSpPr/>
          <p:nvPr/>
        </p:nvSpPr>
        <p:spPr>
          <a:xfrm>
            <a:off x="1515737" y="152400"/>
            <a:ext cx="7510494" cy="1631216"/>
          </a:xfrm>
          <a:prstGeom prst="rect">
            <a:avLst/>
          </a:prstGeom>
        </p:spPr>
        <p:txBody>
          <a:bodyPr wrap="square">
            <a:spAutoFit/>
          </a:bodyPr>
          <a:lstStyle/>
          <a:p>
            <a:pPr algn="ctr"/>
            <a:r>
              <a:rPr lang="en-US" sz="2000" b="1" dirty="0">
                <a:solidFill>
                  <a:srgbClr val="0070C0"/>
                </a:solidFill>
                <a:latin typeface="Tahoma" panose="020B0604030504040204" pitchFamily="34" charset="0"/>
                <a:ea typeface="Tahoma" panose="020B0604030504040204" pitchFamily="34" charset="0"/>
                <a:cs typeface="Tahoma" panose="020B0604030504040204" pitchFamily="34" charset="0"/>
              </a:rPr>
              <a:t>Computational modeling </a:t>
            </a:r>
            <a:r>
              <a:rPr lang="en-US" sz="20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should prove highly useful to elucidate </a:t>
            </a:r>
            <a:r>
              <a:rPr lang="en-US" sz="2000" b="1" dirty="0">
                <a:solidFill>
                  <a:srgbClr val="0070C0"/>
                </a:solidFill>
                <a:latin typeface="Tahoma" panose="020B0604030504040204" pitchFamily="34" charset="0"/>
                <a:ea typeface="Tahoma" panose="020B0604030504040204" pitchFamily="34" charset="0"/>
                <a:cs typeface="Tahoma" panose="020B0604030504040204" pitchFamily="34" charset="0"/>
              </a:rPr>
              <a:t>the complex interplay between immunity, metabolism and the </a:t>
            </a:r>
            <a:r>
              <a:rPr lang="en-US" sz="2000" b="1" dirty="0" err="1">
                <a:solidFill>
                  <a:srgbClr val="0070C0"/>
                </a:solidFill>
                <a:latin typeface="Tahoma" panose="020B0604030504040204" pitchFamily="34" charset="0"/>
                <a:ea typeface="Tahoma" panose="020B0604030504040204" pitchFamily="34" charset="0"/>
                <a:cs typeface="Tahoma" panose="020B0604030504040204" pitchFamily="34" charset="0"/>
              </a:rPr>
              <a:t>microbiota</a:t>
            </a:r>
            <a:r>
              <a:rPr lang="en-US" sz="2000" b="1" dirty="0">
                <a:solidFill>
                  <a:srgbClr val="0070C0"/>
                </a:solidFill>
                <a:latin typeface="Tahoma" panose="020B0604030504040204" pitchFamily="34" charset="0"/>
                <a:ea typeface="Tahoma" panose="020B0604030504040204" pitchFamily="34" charset="0"/>
                <a:cs typeface="Tahoma" panose="020B0604030504040204" pitchFamily="34" charset="0"/>
              </a:rPr>
              <a:t>, </a:t>
            </a:r>
            <a:r>
              <a:rPr lang="en-US" sz="20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and provide </a:t>
            </a:r>
            <a:r>
              <a:rPr lang="en-US" sz="2000" b="1" dirty="0">
                <a:solidFill>
                  <a:srgbClr val="0070C0"/>
                </a:solidFill>
                <a:latin typeface="Tahoma" panose="020B0604030504040204" pitchFamily="34" charset="0"/>
                <a:ea typeface="Tahoma" panose="020B0604030504040204" pitchFamily="34" charset="0"/>
                <a:cs typeface="Tahoma" panose="020B0604030504040204" pitchFamily="34" charset="0"/>
              </a:rPr>
              <a:t>insight on pharmacokinetic and </a:t>
            </a:r>
            <a:r>
              <a:rPr lang="en-US" sz="2000" b="1" dirty="0" err="1">
                <a:solidFill>
                  <a:srgbClr val="0070C0"/>
                </a:solidFill>
                <a:latin typeface="Tahoma" panose="020B0604030504040204" pitchFamily="34" charset="0"/>
                <a:ea typeface="Tahoma" panose="020B0604030504040204" pitchFamily="34" charset="0"/>
                <a:cs typeface="Tahoma" panose="020B0604030504040204" pitchFamily="34" charset="0"/>
              </a:rPr>
              <a:t>pharmacodynamic</a:t>
            </a:r>
            <a:r>
              <a:rPr lang="en-US" sz="2000" b="1" dirty="0">
                <a:solidFill>
                  <a:srgbClr val="0070C0"/>
                </a:solidFill>
                <a:latin typeface="Tahoma" panose="020B0604030504040204" pitchFamily="34" charset="0"/>
                <a:ea typeface="Tahoma" panose="020B0604030504040204" pitchFamily="34" charset="0"/>
                <a:cs typeface="Tahoma" panose="020B0604030504040204" pitchFamily="34" charset="0"/>
              </a:rPr>
              <a:t> regulation of new IBD </a:t>
            </a:r>
            <a:r>
              <a:rPr lang="en-US" sz="20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therapies</a:t>
            </a:r>
            <a:endParaRPr lang="en-US" sz="2000" b="1"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8320037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76200"/>
            <a:ext cx="8839200" cy="571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298337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86428" y="0"/>
            <a:ext cx="7474527" cy="1569660"/>
          </a:xfrm>
          <a:prstGeom prst="rect">
            <a:avLst/>
          </a:prstGeom>
          <a:solidFill>
            <a:schemeClr val="bg1"/>
          </a:solidFill>
        </p:spPr>
        <p:txBody>
          <a:bodyPr wrap="square" rtlCol="0">
            <a:spAutoFit/>
          </a:bodyPr>
          <a:lstStyle/>
          <a:p>
            <a:pPr algn="ctr"/>
            <a:r>
              <a:rPr lang="en-US" sz="3200" b="1" dirty="0" smtClean="0">
                <a:solidFill>
                  <a:srgbClr val="00B0F0"/>
                </a:solidFill>
                <a:latin typeface="Tahoma" panose="020B0604030504040204" pitchFamily="34" charset="0"/>
                <a:ea typeface="Tahoma" panose="020B0604030504040204" pitchFamily="34" charset="0"/>
                <a:cs typeface="Tahoma" panose="020B0604030504040204" pitchFamily="34" charset="0"/>
              </a:rPr>
              <a:t>Computational Modeling:</a:t>
            </a:r>
          </a:p>
          <a:p>
            <a:pPr algn="ctr"/>
            <a:r>
              <a:rPr lang="en-US" sz="3200" b="1" dirty="0" smtClean="0">
                <a:solidFill>
                  <a:srgbClr val="00B0F0"/>
                </a:solidFill>
                <a:latin typeface="Tahoma" panose="020B0604030504040204" pitchFamily="34" charset="0"/>
                <a:ea typeface="Tahoma" panose="020B0604030504040204" pitchFamily="34" charset="0"/>
                <a:cs typeface="Tahoma" panose="020B0604030504040204" pitchFamily="34" charset="0"/>
              </a:rPr>
              <a:t>PRRs and Epithelial Cell Pathobiology</a:t>
            </a:r>
          </a:p>
        </p:txBody>
      </p:sp>
      <p:sp>
        <p:nvSpPr>
          <p:cNvPr id="3" name="Rectangle 2"/>
          <p:cNvSpPr/>
          <p:nvPr/>
        </p:nvSpPr>
        <p:spPr>
          <a:xfrm>
            <a:off x="304800" y="1752600"/>
            <a:ext cx="8534400" cy="4308872"/>
          </a:xfrm>
          <a:prstGeom prst="rect">
            <a:avLst/>
          </a:prstGeom>
        </p:spPr>
        <p:txBody>
          <a:bodyPr wrap="square">
            <a:spAutoFit/>
          </a:bodyPr>
          <a:lstStyle/>
          <a:p>
            <a:pPr marL="285750" indent="-285750">
              <a:buFont typeface="Wingdings" panose="05000000000000000000" pitchFamily="2" charset="2"/>
              <a:buChar char="Ø"/>
            </a:pPr>
            <a:r>
              <a:rPr lang="en-US" sz="2000" b="1" dirty="0" smtClean="0">
                <a:latin typeface="Tahoma" panose="020B0604030504040204" pitchFamily="34" charset="0"/>
                <a:ea typeface="Tahoma" panose="020B0604030504040204" pitchFamily="34" charset="0"/>
                <a:cs typeface="Tahoma" panose="020B0604030504040204" pitchFamily="34" charset="0"/>
              </a:rPr>
              <a:t>Reconciling conflicting </a:t>
            </a:r>
            <a:r>
              <a:rPr lang="en-US" sz="2000" b="1" dirty="0">
                <a:latin typeface="Tahoma" panose="020B0604030504040204" pitchFamily="34" charset="0"/>
                <a:ea typeface="Tahoma" panose="020B0604030504040204" pitchFamily="34" charset="0"/>
                <a:cs typeface="Tahoma" panose="020B0604030504040204" pitchFamily="34" charset="0"/>
              </a:rPr>
              <a:t>genomic results, integrating </a:t>
            </a:r>
            <a:r>
              <a:rPr lang="en-US" sz="2000" b="1" dirty="0" err="1">
                <a:latin typeface="Tahoma" panose="020B0604030504040204" pitchFamily="34" charset="0"/>
                <a:ea typeface="Tahoma" panose="020B0604030504040204" pitchFamily="34" charset="0"/>
                <a:cs typeface="Tahoma" panose="020B0604030504040204" pitchFamily="34" charset="0"/>
              </a:rPr>
              <a:t>transcriptomics</a:t>
            </a:r>
            <a:r>
              <a:rPr lang="en-US" sz="2000" b="1" dirty="0">
                <a:latin typeface="Tahoma" panose="020B0604030504040204" pitchFamily="34" charset="0"/>
                <a:ea typeface="Tahoma" panose="020B0604030504040204" pitchFamily="34" charset="0"/>
                <a:cs typeface="Tahoma" panose="020B0604030504040204" pitchFamily="34" charset="0"/>
              </a:rPr>
              <a:t>, proteomics, flow </a:t>
            </a:r>
            <a:r>
              <a:rPr lang="en-US" sz="2000" b="1" dirty="0" err="1">
                <a:latin typeface="Tahoma" panose="020B0604030504040204" pitchFamily="34" charset="0"/>
                <a:ea typeface="Tahoma" panose="020B0604030504040204" pitchFamily="34" charset="0"/>
                <a:cs typeface="Tahoma" panose="020B0604030504040204" pitchFamily="34" charset="0"/>
              </a:rPr>
              <a:t>cytometry</a:t>
            </a:r>
            <a:r>
              <a:rPr lang="en-US" sz="2000" b="1" dirty="0">
                <a:latin typeface="Tahoma" panose="020B0604030504040204" pitchFamily="34" charset="0"/>
                <a:ea typeface="Tahoma" panose="020B0604030504040204" pitchFamily="34" charset="0"/>
                <a:cs typeface="Tahoma" panose="020B0604030504040204" pitchFamily="34" charset="0"/>
              </a:rPr>
              <a:t> and histology data with specific clinical outcomes in patients with well-characterized gene variants through bioinformatics and computational modeling approaches would provide an invaluable assessment of </a:t>
            </a:r>
            <a:r>
              <a:rPr lang="en-US" sz="2000" b="1" dirty="0" smtClean="0">
                <a:latin typeface="Tahoma" panose="020B0604030504040204" pitchFamily="34" charset="0"/>
                <a:ea typeface="Tahoma" panose="020B0604030504040204" pitchFamily="34" charset="0"/>
                <a:cs typeface="Tahoma" panose="020B0604030504040204" pitchFamily="34" charset="0"/>
              </a:rPr>
              <a:t>TLR and NLR </a:t>
            </a:r>
            <a:r>
              <a:rPr lang="en-US" sz="2000" b="1" dirty="0">
                <a:latin typeface="Tahoma" panose="020B0604030504040204" pitchFamily="34" charset="0"/>
                <a:ea typeface="Tahoma" panose="020B0604030504040204" pitchFamily="34" charset="0"/>
                <a:cs typeface="Tahoma" panose="020B0604030504040204" pitchFamily="34" charset="0"/>
              </a:rPr>
              <a:t>functionality among heterogeneous populations of IBD patients</a:t>
            </a:r>
            <a:r>
              <a:rPr lang="en-US" sz="2000" b="1" dirty="0" smtClean="0">
                <a:latin typeface="Tahoma" panose="020B0604030504040204" pitchFamily="34" charset="0"/>
                <a:ea typeface="Tahoma" panose="020B0604030504040204" pitchFamily="34" charset="0"/>
                <a:cs typeface="Tahoma" panose="020B0604030504040204" pitchFamily="34" charset="0"/>
              </a:rPr>
              <a:t>.</a:t>
            </a:r>
          </a:p>
          <a:p>
            <a:pPr marL="285750" indent="-285750">
              <a:buFont typeface="Wingdings" panose="05000000000000000000" pitchFamily="2" charset="2"/>
              <a:buChar char="Ø"/>
            </a:pPr>
            <a:endParaRPr lang="en-US" b="1" dirty="0">
              <a:latin typeface="Tahoma" panose="020B0604030504040204" pitchFamily="34" charset="0"/>
              <a:ea typeface="Tahoma" panose="020B0604030504040204" pitchFamily="34" charset="0"/>
              <a:cs typeface="Tahoma" panose="020B0604030504040204" pitchFamily="34" charset="0"/>
            </a:endParaRPr>
          </a:p>
          <a:p>
            <a:pPr marL="285750" indent="-285750">
              <a:buFont typeface="Wingdings" panose="05000000000000000000" pitchFamily="2" charset="2"/>
              <a:buChar char="Ø"/>
            </a:pPr>
            <a:r>
              <a:rPr lang="en-US" sz="2000" b="1" dirty="0">
                <a:latin typeface="Tahoma" panose="020B0604030504040204" pitchFamily="34" charset="0"/>
                <a:ea typeface="Tahoma" panose="020B0604030504040204" pitchFamily="34" charset="0"/>
                <a:cs typeface="Tahoma" panose="020B0604030504040204" pitchFamily="34" charset="0"/>
              </a:rPr>
              <a:t>Computational modeling could be used to investigate cell specificity of NLRs and the role of NLRs in sensing </a:t>
            </a:r>
            <a:r>
              <a:rPr lang="en-US" sz="2000" b="1" dirty="0" err="1">
                <a:latin typeface="Tahoma" panose="020B0604030504040204" pitchFamily="34" charset="0"/>
                <a:ea typeface="Tahoma" panose="020B0604030504040204" pitchFamily="34" charset="0"/>
                <a:cs typeface="Tahoma" panose="020B0604030504040204" pitchFamily="34" charset="0"/>
              </a:rPr>
              <a:t>dysbiosis</a:t>
            </a:r>
            <a:r>
              <a:rPr lang="en-US" sz="2000" b="1" dirty="0">
                <a:latin typeface="Tahoma" panose="020B0604030504040204" pitchFamily="34" charset="0"/>
                <a:ea typeface="Tahoma" panose="020B0604030504040204" pitchFamily="34" charset="0"/>
                <a:cs typeface="Tahoma" panose="020B0604030504040204" pitchFamily="34" charset="0"/>
              </a:rPr>
              <a:t> in addition to mechanisms underlying modulation of T cell differentiation by dysregulated NLR signaling.</a:t>
            </a:r>
          </a:p>
          <a:p>
            <a:pPr marL="285750" indent="-285750">
              <a:buFont typeface="Wingdings" panose="05000000000000000000" pitchFamily="2" charset="2"/>
              <a:buChar char="Ø"/>
            </a:pPr>
            <a:endParaRPr lang="en-US" b="1" dirty="0" smtClean="0">
              <a:latin typeface="Tahoma" panose="020B0604030504040204" pitchFamily="34" charset="0"/>
              <a:ea typeface="Tahoma" panose="020B0604030504040204" pitchFamily="34" charset="0"/>
              <a:cs typeface="Tahoma" panose="020B0604030504040204" pitchFamily="34" charset="0"/>
            </a:endParaRPr>
          </a:p>
          <a:p>
            <a:pPr marL="285750" indent="-285750">
              <a:buFont typeface="Wingdings" panose="05000000000000000000" pitchFamily="2" charset="2"/>
              <a:buChar char="Ø"/>
            </a:pPr>
            <a:endParaRPr lang="en-US"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1280857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00200" y="0"/>
            <a:ext cx="7543799" cy="1569660"/>
          </a:xfrm>
          <a:prstGeom prst="rect">
            <a:avLst/>
          </a:prstGeom>
          <a:solidFill>
            <a:schemeClr val="bg1"/>
          </a:solidFill>
        </p:spPr>
        <p:txBody>
          <a:bodyPr wrap="square" rtlCol="0">
            <a:spAutoFit/>
          </a:bodyPr>
          <a:lstStyle/>
          <a:p>
            <a:pPr algn="ctr"/>
            <a:r>
              <a:rPr lang="en-US" sz="3200" b="1" dirty="0" smtClean="0">
                <a:solidFill>
                  <a:srgbClr val="00B0F0"/>
                </a:solidFill>
                <a:latin typeface="Tahoma" panose="020B0604030504040204" pitchFamily="34" charset="0"/>
                <a:ea typeface="Tahoma" panose="020B0604030504040204" pitchFamily="34" charset="0"/>
                <a:cs typeface="Tahoma" panose="020B0604030504040204" pitchFamily="34" charset="0"/>
              </a:rPr>
              <a:t>Modeling:</a:t>
            </a:r>
          </a:p>
          <a:p>
            <a:pPr algn="ctr"/>
            <a:r>
              <a:rPr lang="en-US" sz="3200" b="1" dirty="0" smtClean="0">
                <a:solidFill>
                  <a:srgbClr val="00B0F0"/>
                </a:solidFill>
                <a:latin typeface="Tahoma" panose="020B0604030504040204" pitchFamily="34" charset="0"/>
                <a:ea typeface="Tahoma" panose="020B0604030504040204" pitchFamily="34" charset="0"/>
                <a:cs typeface="Tahoma" panose="020B0604030504040204" pitchFamily="34" charset="0"/>
              </a:rPr>
              <a:t>Structure-Based Virtual Screening </a:t>
            </a:r>
            <a:r>
              <a:rPr lang="en-US" sz="3200" b="1" dirty="0">
                <a:solidFill>
                  <a:srgbClr val="00B0F0"/>
                </a:solidFill>
                <a:latin typeface="Tahoma" panose="020B0604030504040204" pitchFamily="34" charset="0"/>
                <a:ea typeface="Tahoma" panose="020B0604030504040204" pitchFamily="34" charset="0"/>
                <a:cs typeface="Tahoma" panose="020B0604030504040204" pitchFamily="34" charset="0"/>
              </a:rPr>
              <a:t>(SBVS)</a:t>
            </a:r>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7287" y="1106033"/>
            <a:ext cx="5893874" cy="47932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4675481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http://upload.wikimedia.org/wikipedia/commons/0/0b/Burruss_Hall,_Virginia_Tech.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543" y="422411"/>
            <a:ext cx="9147927" cy="5257057"/>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5235217" y="5679468"/>
            <a:ext cx="3904998" cy="215444"/>
          </a:xfrm>
          <a:prstGeom prst="rect">
            <a:avLst/>
          </a:prstGeom>
        </p:spPr>
        <p:txBody>
          <a:bodyPr wrap="square">
            <a:spAutoFit/>
          </a:bodyPr>
          <a:lstStyle/>
          <a:p>
            <a:r>
              <a:rPr lang="en-US" sz="800" dirty="0" smtClean="0"/>
              <a:t>http://upload.wikimedia.org/wikipedia/commons/0/0b/Burruss_Hall,_Virginia_Tech.JPG</a:t>
            </a:r>
            <a:endParaRPr lang="en-US" sz="800" dirty="0"/>
          </a:p>
        </p:txBody>
      </p:sp>
      <p:sp>
        <p:nvSpPr>
          <p:cNvPr id="12" name="TextBox 11"/>
          <p:cNvSpPr txBox="1"/>
          <p:nvPr/>
        </p:nvSpPr>
        <p:spPr>
          <a:xfrm>
            <a:off x="-8526" y="646331"/>
            <a:ext cx="3132726" cy="830997"/>
          </a:xfrm>
          <a:prstGeom prst="rect">
            <a:avLst/>
          </a:prstGeom>
          <a:solidFill>
            <a:schemeClr val="accent1">
              <a:alpha val="68000"/>
            </a:schemeClr>
          </a:solidFill>
        </p:spPr>
        <p:txBody>
          <a:bodyPr wrap="square" rtlCol="0">
            <a:spAutoFit/>
          </a:bodyPr>
          <a:lstStyle/>
          <a:p>
            <a:pPr algn="ctr"/>
            <a:r>
              <a:rPr lang="en-US" sz="24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Irving Coy Allen</a:t>
            </a:r>
          </a:p>
          <a:p>
            <a:pPr algn="ctr"/>
            <a:r>
              <a:rPr lang="en-US" sz="24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icallen@vt.edu</a:t>
            </a:r>
            <a:endParaRPr lang="en-US" sz="24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3" name="Rectangle 12"/>
          <p:cNvSpPr/>
          <p:nvPr/>
        </p:nvSpPr>
        <p:spPr>
          <a:xfrm>
            <a:off x="-19543" y="0"/>
            <a:ext cx="9164345" cy="646331"/>
          </a:xfrm>
          <a:prstGeom prst="rect">
            <a:avLst/>
          </a:prstGeom>
          <a:solidFill>
            <a:srgbClr val="8F1E07"/>
          </a:solidFill>
          <a:scene3d>
            <a:camera prst="orthographicFront"/>
            <a:lightRig rig="threePt" dir="t"/>
          </a:scene3d>
          <a:sp3d prstMaterial="matte">
            <a:bevelT prst="angle"/>
          </a:sp3d>
        </p:spPr>
        <p:txBody>
          <a:bodyPr wrap="square">
            <a:spAutoFit/>
          </a:bodyPr>
          <a:lstStyle/>
          <a:p>
            <a:pPr algn="ctr"/>
            <a:r>
              <a:rPr lang="en-US" sz="3200" b="1" dirty="0" smtClean="0">
                <a:solidFill>
                  <a:schemeClr val="bg1"/>
                </a:solidFill>
                <a:latin typeface="Tahoma" pitchFamily="34" charset="0"/>
              </a:rPr>
              <a:t>Questions?</a:t>
            </a:r>
          </a:p>
          <a:p>
            <a:pPr algn="ctr"/>
            <a:endParaRPr lang="en-US" sz="400" b="1" dirty="0">
              <a:solidFill>
                <a:schemeClr val="bg1"/>
              </a:solidFill>
              <a:latin typeface="Tahoma" pitchFamily="34" charset="0"/>
            </a:endParaRPr>
          </a:p>
        </p:txBody>
      </p:sp>
    </p:spTree>
    <p:extLst>
      <p:ext uri="{BB962C8B-B14F-4D97-AF65-F5344CB8AC3E}">
        <p14:creationId xmlns:p14="http://schemas.microsoft.com/office/powerpoint/2010/main" val="32579783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02563"/>
            <a:ext cx="8382000" cy="59119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933645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371600"/>
            <a:ext cx="6483972" cy="46699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1630496" y="1371600"/>
            <a:ext cx="5867400" cy="1219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1580920" y="1927943"/>
            <a:ext cx="5824800" cy="646331"/>
          </a:xfrm>
          <a:prstGeom prst="rect">
            <a:avLst/>
          </a:prstGeom>
          <a:noFill/>
        </p:spPr>
        <p:txBody>
          <a:bodyPr wrap="none" rtlCol="0">
            <a:spAutoFit/>
          </a:bodyPr>
          <a:lstStyle/>
          <a:p>
            <a:r>
              <a:rPr lang="en-US" dirty="0" smtClean="0">
                <a:hlinkClick r:id="rId3"/>
              </a:rPr>
              <a:t>http://www.nature.com/ni/multimedia/mucosal/index.html</a:t>
            </a:r>
            <a:endParaRPr lang="en-US" dirty="0" smtClean="0"/>
          </a:p>
          <a:p>
            <a:endParaRPr lang="en-US" dirty="0" smtClean="0"/>
          </a:p>
        </p:txBody>
      </p:sp>
      <p:sp>
        <p:nvSpPr>
          <p:cNvPr id="8" name="TextBox 7"/>
          <p:cNvSpPr txBox="1"/>
          <p:nvPr/>
        </p:nvSpPr>
        <p:spPr>
          <a:xfrm>
            <a:off x="1580920" y="367411"/>
            <a:ext cx="7543800" cy="892552"/>
          </a:xfrm>
          <a:prstGeom prst="rect">
            <a:avLst/>
          </a:prstGeom>
          <a:noFill/>
        </p:spPr>
        <p:txBody>
          <a:bodyPr wrap="square" rtlCol="0">
            <a:spAutoFit/>
          </a:bodyPr>
          <a:lstStyle/>
          <a:p>
            <a:pPr algn="ctr"/>
            <a:r>
              <a:rPr lang="en-US" sz="2600" b="1" dirty="0" smtClean="0">
                <a:latin typeface="Arial Black" panose="020B0A04020102020204" pitchFamily="34" charset="0"/>
              </a:rPr>
              <a:t>Mucosal Immunology: An Overview</a:t>
            </a:r>
          </a:p>
          <a:p>
            <a:pPr algn="ctr"/>
            <a:r>
              <a:rPr lang="en-US" sz="2600" b="1" dirty="0" smtClean="0">
                <a:latin typeface="Arial Black" panose="020B0A04020102020204" pitchFamily="34" charset="0"/>
              </a:rPr>
              <a:t>Animation Developed by Tom MacDonald</a:t>
            </a:r>
            <a:endParaRPr lang="en-US" sz="2600" b="1" dirty="0">
              <a:latin typeface="Arial Black" panose="020B0A04020102020204" pitchFamily="34" charset="0"/>
            </a:endParaRPr>
          </a:p>
        </p:txBody>
      </p:sp>
    </p:spTree>
    <p:extLst>
      <p:ext uri="{BB962C8B-B14F-4D97-AF65-F5344CB8AC3E}">
        <p14:creationId xmlns:p14="http://schemas.microsoft.com/office/powerpoint/2010/main" val="31860402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296"/>
            <a:ext cx="9771012" cy="58401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528976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2400"/>
            <a:ext cx="9218601" cy="571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019961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9570"/>
            <a:ext cx="9336403" cy="58378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180017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E:\WT_Mock.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23041" y="1264638"/>
            <a:ext cx="2565605" cy="200422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985084" y="958697"/>
            <a:ext cx="641521" cy="307777"/>
          </a:xfrm>
          <a:prstGeom prst="rect">
            <a:avLst/>
          </a:prstGeom>
          <a:noFill/>
        </p:spPr>
        <p:txBody>
          <a:bodyPr wrap="none" rtlCol="0">
            <a:spAutoFit/>
          </a:bodyPr>
          <a:lstStyle/>
          <a:p>
            <a:pPr algn="ctr"/>
            <a:r>
              <a:rPr lang="en-US" sz="1400" b="1" dirty="0" smtClean="0">
                <a:latin typeface="Arial" panose="020B0604020202020204" pitchFamily="34" charset="0"/>
                <a:cs typeface="Arial" panose="020B0604020202020204" pitchFamily="34" charset="0"/>
              </a:rPr>
              <a:t>Mock</a:t>
            </a:r>
            <a:endParaRPr lang="en-US" sz="1400" b="1" dirty="0">
              <a:latin typeface="Arial" panose="020B0604020202020204" pitchFamily="34" charset="0"/>
              <a:cs typeface="Arial" panose="020B0604020202020204" pitchFamily="34" charset="0"/>
            </a:endParaRPr>
          </a:p>
        </p:txBody>
      </p:sp>
      <p:pic>
        <p:nvPicPr>
          <p:cNvPr id="4" name="Picture 8" descr="E:\Casp11_AOMDS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43027" y="3359628"/>
            <a:ext cx="2519713" cy="21336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522925" y="5530467"/>
            <a:ext cx="1023036" cy="307777"/>
          </a:xfrm>
          <a:prstGeom prst="rect">
            <a:avLst/>
          </a:prstGeom>
          <a:noFill/>
        </p:spPr>
        <p:txBody>
          <a:bodyPr wrap="none" rtlCol="0">
            <a:spAutoFit/>
          </a:bodyPr>
          <a:lstStyle/>
          <a:p>
            <a:pPr algn="ctr"/>
            <a:r>
              <a:rPr lang="en-US" sz="1400" b="1" dirty="0" smtClean="0">
                <a:latin typeface="Arial" panose="020B0604020202020204" pitchFamily="34" charset="0"/>
                <a:cs typeface="Arial" panose="020B0604020202020204" pitchFamily="34" charset="0"/>
              </a:rPr>
              <a:t>AOM/DSS</a:t>
            </a:r>
            <a:endParaRPr lang="en-US" sz="1400" b="1" dirty="0">
              <a:latin typeface="Arial" panose="020B0604020202020204" pitchFamily="34" charset="0"/>
              <a:cs typeface="Arial" panose="020B0604020202020204" pitchFamily="34" charset="0"/>
            </a:endParaRPr>
          </a:p>
        </p:txBody>
      </p:sp>
      <p:pic>
        <p:nvPicPr>
          <p:cNvPr id="6" name="Picture 9" descr="E:\Casp11_Mock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34702" y="1264638"/>
            <a:ext cx="2528037" cy="201084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5744584" y="958697"/>
            <a:ext cx="641522" cy="307777"/>
          </a:xfrm>
          <a:prstGeom prst="rect">
            <a:avLst/>
          </a:prstGeom>
          <a:noFill/>
        </p:spPr>
        <p:txBody>
          <a:bodyPr wrap="none" rtlCol="0">
            <a:spAutoFit/>
          </a:bodyPr>
          <a:lstStyle/>
          <a:p>
            <a:pPr algn="ctr"/>
            <a:r>
              <a:rPr lang="en-US" sz="1400" b="1" dirty="0" smtClean="0">
                <a:latin typeface="Arial" panose="020B0604020202020204" pitchFamily="34" charset="0"/>
                <a:cs typeface="Arial" panose="020B0604020202020204" pitchFamily="34" charset="0"/>
              </a:rPr>
              <a:t>Mock</a:t>
            </a:r>
            <a:endParaRPr lang="en-US" sz="1400" b="1" dirty="0">
              <a:latin typeface="Arial" panose="020B0604020202020204" pitchFamily="34" charset="0"/>
              <a:cs typeface="Arial" panose="020B0604020202020204" pitchFamily="34" charset="0"/>
            </a:endParaRPr>
          </a:p>
        </p:txBody>
      </p:sp>
      <p:pic>
        <p:nvPicPr>
          <p:cNvPr id="8" name="Picture 10" descr="E:\WT_AOMDSS.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23041" y="3359628"/>
            <a:ext cx="2565605" cy="21336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2794325" y="5549371"/>
            <a:ext cx="1023037" cy="307777"/>
          </a:xfrm>
          <a:prstGeom prst="rect">
            <a:avLst/>
          </a:prstGeom>
          <a:noFill/>
        </p:spPr>
        <p:txBody>
          <a:bodyPr wrap="none" rtlCol="0">
            <a:spAutoFit/>
          </a:bodyPr>
          <a:lstStyle/>
          <a:p>
            <a:pPr algn="ctr"/>
            <a:r>
              <a:rPr lang="en-US" sz="1400" b="1" dirty="0" smtClean="0">
                <a:latin typeface="Arial" panose="020B0604020202020204" pitchFamily="34" charset="0"/>
                <a:cs typeface="Arial" panose="020B0604020202020204" pitchFamily="34" charset="0"/>
              </a:rPr>
              <a:t>AOM/DSS</a:t>
            </a:r>
            <a:endParaRPr lang="en-US" sz="1400" b="1" dirty="0">
              <a:latin typeface="Arial" panose="020B0604020202020204" pitchFamily="34" charset="0"/>
              <a:cs typeface="Arial" panose="020B0604020202020204" pitchFamily="34" charset="0"/>
            </a:endParaRPr>
          </a:p>
        </p:txBody>
      </p:sp>
      <p:sp>
        <p:nvSpPr>
          <p:cNvPr id="10" name="Rectangle 9"/>
          <p:cNvSpPr>
            <a:spLocks noChangeArrowheads="1"/>
          </p:cNvSpPr>
          <p:nvPr/>
        </p:nvSpPr>
        <p:spPr bwMode="auto">
          <a:xfrm>
            <a:off x="0" y="0"/>
            <a:ext cx="9144000" cy="954107"/>
          </a:xfrm>
          <a:prstGeom prst="rect">
            <a:avLst/>
          </a:prstGeom>
          <a:solidFill>
            <a:srgbClr val="990000"/>
          </a:solidFill>
          <a:ln w="9525">
            <a:noFill/>
            <a:miter lim="800000"/>
            <a:headEnd/>
            <a:tailEnd/>
          </a:ln>
        </p:spPr>
        <p:txBody>
          <a:bodyPr wrap="square">
            <a:spAutoFit/>
          </a:bodyPr>
          <a:lstStyle/>
          <a:p>
            <a:pPr algn="ctr"/>
            <a:endParaRPr lang="en-US" sz="1000" b="1" dirty="0" smtClean="0">
              <a:solidFill>
                <a:schemeClr val="bg1"/>
              </a:solidFill>
              <a:latin typeface="Tahoma" pitchFamily="34" charset="0"/>
              <a:ea typeface="Tahoma" pitchFamily="34" charset="0"/>
              <a:cs typeface="Tahoma" pitchFamily="34" charset="0"/>
            </a:endParaRPr>
          </a:p>
          <a:p>
            <a:pPr algn="ctr"/>
            <a:r>
              <a:rPr lang="en-US" sz="2800" b="1" dirty="0" smtClean="0">
                <a:solidFill>
                  <a:schemeClr val="bg1"/>
                </a:solidFill>
                <a:latin typeface="Tahoma" pitchFamily="34" charset="0"/>
                <a:ea typeface="Tahoma" pitchFamily="34" charset="0"/>
                <a:cs typeface="Tahoma" pitchFamily="34" charset="0"/>
              </a:rPr>
              <a:t>AB/PAS Staining Goblet Cell and Mucus Staining</a:t>
            </a:r>
          </a:p>
          <a:p>
            <a:pPr algn="ctr"/>
            <a:endParaRPr lang="en-US" b="1" dirty="0">
              <a:solidFill>
                <a:schemeClr val="bg1"/>
              </a:solidFill>
              <a:latin typeface="Tahoma" pitchFamily="34" charset="0"/>
              <a:ea typeface="Tahoma" pitchFamily="34" charset="0"/>
              <a:cs typeface="Tahoma" pitchFamily="34" charset="0"/>
            </a:endParaRPr>
          </a:p>
        </p:txBody>
      </p:sp>
      <p:sp>
        <p:nvSpPr>
          <p:cNvPr id="11" name="Rectangle 10"/>
          <p:cNvSpPr/>
          <p:nvPr/>
        </p:nvSpPr>
        <p:spPr>
          <a:xfrm>
            <a:off x="152400" y="954107"/>
            <a:ext cx="1699614" cy="53073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129741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0" y="0"/>
            <a:ext cx="9144000" cy="923330"/>
          </a:xfrm>
          <a:prstGeom prst="rect">
            <a:avLst/>
          </a:prstGeom>
          <a:solidFill>
            <a:srgbClr val="990000"/>
          </a:solidFill>
          <a:ln w="9525">
            <a:noFill/>
            <a:miter lim="800000"/>
            <a:headEnd/>
            <a:tailEnd/>
          </a:ln>
        </p:spPr>
        <p:txBody>
          <a:bodyPr wrap="square">
            <a:spAutoFit/>
          </a:bodyPr>
          <a:lstStyle/>
          <a:p>
            <a:pPr algn="ctr"/>
            <a:endParaRPr lang="en-US" sz="1000" b="1" dirty="0" smtClean="0">
              <a:solidFill>
                <a:schemeClr val="bg1"/>
              </a:solidFill>
              <a:latin typeface="Tahoma" pitchFamily="34" charset="0"/>
              <a:ea typeface="Tahoma" pitchFamily="34" charset="0"/>
              <a:cs typeface="Tahoma" pitchFamily="34" charset="0"/>
            </a:endParaRPr>
          </a:p>
          <a:p>
            <a:pPr algn="ctr"/>
            <a:r>
              <a:rPr lang="en-US" sz="2800" b="1" dirty="0" smtClean="0">
                <a:solidFill>
                  <a:schemeClr val="bg1"/>
                </a:solidFill>
                <a:latin typeface="Tahoma" pitchFamily="34" charset="0"/>
                <a:ea typeface="Tahoma" pitchFamily="34" charset="0"/>
                <a:cs typeface="Tahoma" pitchFamily="34" charset="0"/>
              </a:rPr>
              <a:t>Three </a:t>
            </a:r>
            <a:r>
              <a:rPr lang="en-US" sz="2800" b="1" dirty="0">
                <a:solidFill>
                  <a:schemeClr val="bg1"/>
                </a:solidFill>
                <a:latin typeface="Tahoma" pitchFamily="34" charset="0"/>
                <a:ea typeface="Tahoma" pitchFamily="34" charset="0"/>
                <a:cs typeface="Tahoma" pitchFamily="34" charset="0"/>
              </a:rPr>
              <a:t>Classes of Pattern-Recognition </a:t>
            </a:r>
            <a:r>
              <a:rPr lang="en-US" sz="2800" b="1" dirty="0" smtClean="0">
                <a:solidFill>
                  <a:schemeClr val="bg1"/>
                </a:solidFill>
                <a:latin typeface="Tahoma" pitchFamily="34" charset="0"/>
                <a:ea typeface="Tahoma" pitchFamily="34" charset="0"/>
                <a:cs typeface="Tahoma" pitchFamily="34" charset="0"/>
              </a:rPr>
              <a:t>Receptors</a:t>
            </a:r>
          </a:p>
          <a:p>
            <a:pPr algn="ctr"/>
            <a:endParaRPr lang="en-US" sz="1600" b="1" dirty="0">
              <a:solidFill>
                <a:schemeClr val="bg1"/>
              </a:solidFill>
              <a:latin typeface="Tahoma" pitchFamily="34" charset="0"/>
              <a:ea typeface="Tahoma" pitchFamily="34" charset="0"/>
              <a:cs typeface="Tahoma" pitchFamily="34" charset="0"/>
            </a:endParaRPr>
          </a:p>
        </p:txBody>
      </p:sp>
      <p:sp>
        <p:nvSpPr>
          <p:cNvPr id="3" name="Text Box 3"/>
          <p:cNvSpPr txBox="1">
            <a:spLocks noChangeArrowheads="1"/>
          </p:cNvSpPr>
          <p:nvPr/>
        </p:nvSpPr>
        <p:spPr bwMode="auto">
          <a:xfrm>
            <a:off x="7391400" y="1371600"/>
            <a:ext cx="564578" cy="369332"/>
          </a:xfrm>
          <a:prstGeom prst="rect">
            <a:avLst/>
          </a:prstGeom>
          <a:noFill/>
          <a:ln w="9525">
            <a:noFill/>
            <a:miter lim="800000"/>
            <a:headEnd/>
            <a:tailEnd/>
          </a:ln>
        </p:spPr>
        <p:txBody>
          <a:bodyPr wrap="none">
            <a:spAutoFit/>
          </a:bodyPr>
          <a:lstStyle/>
          <a:p>
            <a:r>
              <a:rPr lang="en-US" b="1" dirty="0"/>
              <a:t>NLR</a:t>
            </a:r>
          </a:p>
        </p:txBody>
      </p:sp>
      <p:sp>
        <p:nvSpPr>
          <p:cNvPr id="4" name="Text Box 4"/>
          <p:cNvSpPr txBox="1">
            <a:spLocks noChangeArrowheads="1"/>
          </p:cNvSpPr>
          <p:nvPr/>
        </p:nvSpPr>
        <p:spPr bwMode="auto">
          <a:xfrm>
            <a:off x="4377132" y="1295400"/>
            <a:ext cx="542136" cy="369332"/>
          </a:xfrm>
          <a:prstGeom prst="rect">
            <a:avLst/>
          </a:prstGeom>
          <a:noFill/>
          <a:ln w="9525">
            <a:noFill/>
            <a:miter lim="800000"/>
            <a:headEnd/>
            <a:tailEnd/>
          </a:ln>
        </p:spPr>
        <p:txBody>
          <a:bodyPr wrap="none">
            <a:spAutoFit/>
          </a:bodyPr>
          <a:lstStyle/>
          <a:p>
            <a:r>
              <a:rPr lang="en-US" b="1" dirty="0"/>
              <a:t>RLR</a:t>
            </a:r>
          </a:p>
        </p:txBody>
      </p:sp>
      <p:sp>
        <p:nvSpPr>
          <p:cNvPr id="6" name="Text Box 6"/>
          <p:cNvSpPr txBox="1">
            <a:spLocks noChangeArrowheads="1"/>
          </p:cNvSpPr>
          <p:nvPr/>
        </p:nvSpPr>
        <p:spPr bwMode="auto">
          <a:xfrm>
            <a:off x="304800" y="2362200"/>
            <a:ext cx="713657" cy="369332"/>
          </a:xfrm>
          <a:prstGeom prst="rect">
            <a:avLst/>
          </a:prstGeom>
          <a:noFill/>
          <a:ln w="9525">
            <a:noFill/>
            <a:miter lim="800000"/>
            <a:headEnd/>
            <a:tailEnd/>
          </a:ln>
        </p:spPr>
        <p:txBody>
          <a:bodyPr wrap="none">
            <a:spAutoFit/>
          </a:bodyPr>
          <a:lstStyle/>
          <a:p>
            <a:r>
              <a:rPr lang="en-US" b="1" dirty="0"/>
              <a:t>TLR-7</a:t>
            </a:r>
          </a:p>
        </p:txBody>
      </p:sp>
      <p:sp>
        <p:nvSpPr>
          <p:cNvPr id="7" name="Text Box 7"/>
          <p:cNvSpPr txBox="1">
            <a:spLocks noChangeArrowheads="1"/>
          </p:cNvSpPr>
          <p:nvPr/>
        </p:nvSpPr>
        <p:spPr bwMode="auto">
          <a:xfrm>
            <a:off x="1905000" y="2362200"/>
            <a:ext cx="713657" cy="369332"/>
          </a:xfrm>
          <a:prstGeom prst="rect">
            <a:avLst/>
          </a:prstGeom>
          <a:noFill/>
          <a:ln w="9525">
            <a:noFill/>
            <a:miter lim="800000"/>
            <a:headEnd/>
            <a:tailEnd/>
          </a:ln>
        </p:spPr>
        <p:txBody>
          <a:bodyPr wrap="none">
            <a:spAutoFit/>
          </a:bodyPr>
          <a:lstStyle/>
          <a:p>
            <a:r>
              <a:rPr lang="en-US" b="1" dirty="0"/>
              <a:t>TLR-3</a:t>
            </a:r>
          </a:p>
        </p:txBody>
      </p:sp>
      <p:sp>
        <p:nvSpPr>
          <p:cNvPr id="8" name="Text Box 8"/>
          <p:cNvSpPr txBox="1">
            <a:spLocks noChangeArrowheads="1"/>
          </p:cNvSpPr>
          <p:nvPr/>
        </p:nvSpPr>
        <p:spPr bwMode="auto">
          <a:xfrm>
            <a:off x="3505200" y="2286000"/>
            <a:ext cx="654346" cy="369332"/>
          </a:xfrm>
          <a:prstGeom prst="rect">
            <a:avLst/>
          </a:prstGeom>
          <a:noFill/>
          <a:ln w="9525">
            <a:noFill/>
            <a:miter lim="800000"/>
            <a:headEnd/>
            <a:tailEnd/>
          </a:ln>
        </p:spPr>
        <p:txBody>
          <a:bodyPr wrap="none">
            <a:spAutoFit/>
          </a:bodyPr>
          <a:lstStyle/>
          <a:p>
            <a:r>
              <a:rPr lang="en-US" b="1" dirty="0"/>
              <a:t>RIG-I</a:t>
            </a:r>
          </a:p>
        </p:txBody>
      </p:sp>
      <p:sp>
        <p:nvSpPr>
          <p:cNvPr id="9" name="Text Box 9"/>
          <p:cNvSpPr txBox="1">
            <a:spLocks noChangeArrowheads="1"/>
          </p:cNvSpPr>
          <p:nvPr/>
        </p:nvSpPr>
        <p:spPr bwMode="auto">
          <a:xfrm>
            <a:off x="4876800" y="2286000"/>
            <a:ext cx="783612" cy="369332"/>
          </a:xfrm>
          <a:prstGeom prst="rect">
            <a:avLst/>
          </a:prstGeom>
          <a:noFill/>
          <a:ln w="9525">
            <a:noFill/>
            <a:miter lim="800000"/>
            <a:headEnd/>
            <a:tailEnd/>
          </a:ln>
        </p:spPr>
        <p:txBody>
          <a:bodyPr wrap="none">
            <a:spAutoFit/>
          </a:bodyPr>
          <a:lstStyle/>
          <a:p>
            <a:r>
              <a:rPr lang="en-US" b="1" dirty="0"/>
              <a:t>MDA5</a:t>
            </a:r>
          </a:p>
        </p:txBody>
      </p:sp>
      <p:sp>
        <p:nvSpPr>
          <p:cNvPr id="10" name="Text Box 10"/>
          <p:cNvSpPr txBox="1">
            <a:spLocks noChangeArrowheads="1"/>
          </p:cNvSpPr>
          <p:nvPr/>
        </p:nvSpPr>
        <p:spPr bwMode="auto">
          <a:xfrm>
            <a:off x="6941107" y="2362200"/>
            <a:ext cx="1618135" cy="646331"/>
          </a:xfrm>
          <a:prstGeom prst="rect">
            <a:avLst/>
          </a:prstGeom>
          <a:noFill/>
          <a:ln w="9525">
            <a:noFill/>
            <a:miter lim="800000"/>
            <a:headEnd/>
            <a:tailEnd/>
          </a:ln>
        </p:spPr>
        <p:txBody>
          <a:bodyPr wrap="none">
            <a:spAutoFit/>
          </a:bodyPr>
          <a:lstStyle/>
          <a:p>
            <a:pPr algn="ctr"/>
            <a:r>
              <a:rPr lang="en-US" b="1" dirty="0" smtClean="0"/>
              <a:t>NLR</a:t>
            </a:r>
            <a:endParaRPr lang="en-US" b="1" dirty="0"/>
          </a:p>
          <a:p>
            <a:pPr algn="ctr"/>
            <a:r>
              <a:rPr lang="en-US" b="1" dirty="0"/>
              <a:t>Inflammasome</a:t>
            </a:r>
          </a:p>
        </p:txBody>
      </p:sp>
      <p:sp>
        <p:nvSpPr>
          <p:cNvPr id="11" name="Line 11"/>
          <p:cNvSpPr>
            <a:spLocks noChangeShapeType="1"/>
          </p:cNvSpPr>
          <p:nvPr/>
        </p:nvSpPr>
        <p:spPr bwMode="auto">
          <a:xfrm flipH="1">
            <a:off x="838200" y="1752600"/>
            <a:ext cx="533400" cy="533400"/>
          </a:xfrm>
          <a:prstGeom prst="line">
            <a:avLst/>
          </a:prstGeom>
          <a:noFill/>
          <a:ln w="38100">
            <a:solidFill>
              <a:schemeClr val="tx1"/>
            </a:solidFill>
            <a:round/>
            <a:headEnd/>
            <a:tailEnd type="triangle" w="med" len="med"/>
          </a:ln>
        </p:spPr>
        <p:txBody>
          <a:bodyPr/>
          <a:lstStyle/>
          <a:p>
            <a:endParaRPr lang="en-US" dirty="0"/>
          </a:p>
        </p:txBody>
      </p:sp>
      <p:sp>
        <p:nvSpPr>
          <p:cNvPr id="12" name="Line 12"/>
          <p:cNvSpPr>
            <a:spLocks noChangeShapeType="1"/>
          </p:cNvSpPr>
          <p:nvPr/>
        </p:nvSpPr>
        <p:spPr bwMode="auto">
          <a:xfrm>
            <a:off x="1676400" y="1752600"/>
            <a:ext cx="457200" cy="533400"/>
          </a:xfrm>
          <a:prstGeom prst="line">
            <a:avLst/>
          </a:prstGeom>
          <a:noFill/>
          <a:ln w="38100">
            <a:solidFill>
              <a:schemeClr val="tx1"/>
            </a:solidFill>
            <a:round/>
            <a:headEnd/>
            <a:tailEnd type="triangle" w="med" len="med"/>
          </a:ln>
        </p:spPr>
        <p:txBody>
          <a:bodyPr/>
          <a:lstStyle/>
          <a:p>
            <a:endParaRPr lang="en-US" dirty="0"/>
          </a:p>
        </p:txBody>
      </p:sp>
      <p:sp>
        <p:nvSpPr>
          <p:cNvPr id="13" name="Line 13"/>
          <p:cNvSpPr>
            <a:spLocks noChangeShapeType="1"/>
          </p:cNvSpPr>
          <p:nvPr/>
        </p:nvSpPr>
        <p:spPr bwMode="auto">
          <a:xfrm flipH="1">
            <a:off x="3962400" y="1752600"/>
            <a:ext cx="533400" cy="533400"/>
          </a:xfrm>
          <a:prstGeom prst="line">
            <a:avLst/>
          </a:prstGeom>
          <a:noFill/>
          <a:ln w="38100">
            <a:solidFill>
              <a:schemeClr val="tx1"/>
            </a:solidFill>
            <a:round/>
            <a:headEnd/>
            <a:tailEnd type="triangle" w="med" len="med"/>
          </a:ln>
        </p:spPr>
        <p:txBody>
          <a:bodyPr/>
          <a:lstStyle/>
          <a:p>
            <a:endParaRPr lang="en-US" dirty="0"/>
          </a:p>
        </p:txBody>
      </p:sp>
      <p:sp>
        <p:nvSpPr>
          <p:cNvPr id="14" name="Line 14"/>
          <p:cNvSpPr>
            <a:spLocks noChangeShapeType="1"/>
          </p:cNvSpPr>
          <p:nvPr/>
        </p:nvSpPr>
        <p:spPr bwMode="auto">
          <a:xfrm>
            <a:off x="4800600" y="1752600"/>
            <a:ext cx="457200" cy="533400"/>
          </a:xfrm>
          <a:prstGeom prst="line">
            <a:avLst/>
          </a:prstGeom>
          <a:noFill/>
          <a:ln w="38100">
            <a:solidFill>
              <a:schemeClr val="tx1"/>
            </a:solidFill>
            <a:round/>
            <a:headEnd/>
            <a:tailEnd type="triangle" w="med" len="med"/>
          </a:ln>
        </p:spPr>
        <p:txBody>
          <a:bodyPr/>
          <a:lstStyle/>
          <a:p>
            <a:endParaRPr lang="en-US" dirty="0"/>
          </a:p>
        </p:txBody>
      </p:sp>
      <p:sp>
        <p:nvSpPr>
          <p:cNvPr id="15" name="Line 15"/>
          <p:cNvSpPr>
            <a:spLocks noChangeShapeType="1"/>
          </p:cNvSpPr>
          <p:nvPr/>
        </p:nvSpPr>
        <p:spPr bwMode="auto">
          <a:xfrm flipH="1">
            <a:off x="7696200" y="1752600"/>
            <a:ext cx="0" cy="609600"/>
          </a:xfrm>
          <a:prstGeom prst="line">
            <a:avLst/>
          </a:prstGeom>
          <a:noFill/>
          <a:ln w="38100">
            <a:solidFill>
              <a:schemeClr val="tx1"/>
            </a:solidFill>
            <a:round/>
            <a:headEnd/>
            <a:tailEnd type="triangle" w="med" len="med"/>
          </a:ln>
        </p:spPr>
        <p:txBody>
          <a:bodyPr/>
          <a:lstStyle/>
          <a:p>
            <a:endParaRPr lang="en-US" dirty="0"/>
          </a:p>
        </p:txBody>
      </p:sp>
      <p:sp>
        <p:nvSpPr>
          <p:cNvPr id="16" name="Line 16"/>
          <p:cNvSpPr>
            <a:spLocks noChangeShapeType="1"/>
          </p:cNvSpPr>
          <p:nvPr/>
        </p:nvSpPr>
        <p:spPr bwMode="auto">
          <a:xfrm flipH="1">
            <a:off x="7696200" y="3124200"/>
            <a:ext cx="0" cy="685800"/>
          </a:xfrm>
          <a:prstGeom prst="line">
            <a:avLst/>
          </a:prstGeom>
          <a:noFill/>
          <a:ln w="38100">
            <a:solidFill>
              <a:schemeClr val="tx1"/>
            </a:solidFill>
            <a:round/>
            <a:headEnd/>
            <a:tailEnd type="triangle" w="med" len="med"/>
          </a:ln>
        </p:spPr>
        <p:txBody>
          <a:bodyPr/>
          <a:lstStyle/>
          <a:p>
            <a:endParaRPr lang="en-US" dirty="0"/>
          </a:p>
        </p:txBody>
      </p:sp>
      <p:sp>
        <p:nvSpPr>
          <p:cNvPr id="17" name="Text Box 17"/>
          <p:cNvSpPr txBox="1">
            <a:spLocks noChangeArrowheads="1"/>
          </p:cNvSpPr>
          <p:nvPr/>
        </p:nvSpPr>
        <p:spPr bwMode="auto">
          <a:xfrm>
            <a:off x="6096000" y="4038600"/>
            <a:ext cx="1053878" cy="369332"/>
          </a:xfrm>
          <a:prstGeom prst="rect">
            <a:avLst/>
          </a:prstGeom>
          <a:noFill/>
          <a:ln w="9525">
            <a:noFill/>
            <a:miter lim="800000"/>
            <a:headEnd/>
            <a:tailEnd/>
          </a:ln>
        </p:spPr>
        <p:txBody>
          <a:bodyPr wrap="none">
            <a:spAutoFit/>
          </a:bodyPr>
          <a:lstStyle/>
          <a:p>
            <a:r>
              <a:rPr lang="en-US" b="1" dirty="0"/>
              <a:t>pro-IL-1</a:t>
            </a:r>
            <a:r>
              <a:rPr lang="el-GR" b="1" dirty="0"/>
              <a:t>β</a:t>
            </a:r>
          </a:p>
        </p:txBody>
      </p:sp>
      <p:sp>
        <p:nvSpPr>
          <p:cNvPr id="18" name="Line 18"/>
          <p:cNvSpPr>
            <a:spLocks noChangeShapeType="1"/>
          </p:cNvSpPr>
          <p:nvPr/>
        </p:nvSpPr>
        <p:spPr bwMode="auto">
          <a:xfrm>
            <a:off x="7315200" y="4267200"/>
            <a:ext cx="914400" cy="0"/>
          </a:xfrm>
          <a:prstGeom prst="line">
            <a:avLst/>
          </a:prstGeom>
          <a:noFill/>
          <a:ln w="38100">
            <a:solidFill>
              <a:schemeClr val="tx1"/>
            </a:solidFill>
            <a:round/>
            <a:headEnd/>
            <a:tailEnd type="triangle" w="med" len="med"/>
          </a:ln>
        </p:spPr>
        <p:txBody>
          <a:bodyPr/>
          <a:lstStyle/>
          <a:p>
            <a:endParaRPr lang="en-US" dirty="0"/>
          </a:p>
        </p:txBody>
      </p:sp>
      <p:sp>
        <p:nvSpPr>
          <p:cNvPr id="19" name="Rectangle 18"/>
          <p:cNvSpPr>
            <a:spLocks noChangeArrowheads="1"/>
          </p:cNvSpPr>
          <p:nvPr/>
        </p:nvSpPr>
        <p:spPr bwMode="auto">
          <a:xfrm>
            <a:off x="8229600" y="4038600"/>
            <a:ext cx="657552" cy="369332"/>
          </a:xfrm>
          <a:prstGeom prst="rect">
            <a:avLst/>
          </a:prstGeom>
          <a:noFill/>
          <a:ln w="9525">
            <a:noFill/>
            <a:miter lim="800000"/>
            <a:headEnd/>
            <a:tailEnd/>
          </a:ln>
        </p:spPr>
        <p:txBody>
          <a:bodyPr wrap="none">
            <a:spAutoFit/>
          </a:bodyPr>
          <a:lstStyle/>
          <a:p>
            <a:r>
              <a:rPr lang="en-US" b="1" dirty="0"/>
              <a:t>IL-1</a:t>
            </a:r>
            <a:r>
              <a:rPr lang="el-GR" b="1" dirty="0"/>
              <a:t>β</a:t>
            </a:r>
            <a:endParaRPr lang="en-US" b="1" dirty="0"/>
          </a:p>
        </p:txBody>
      </p:sp>
      <p:sp>
        <p:nvSpPr>
          <p:cNvPr id="20" name="Text Box 20"/>
          <p:cNvSpPr txBox="1">
            <a:spLocks noChangeArrowheads="1"/>
          </p:cNvSpPr>
          <p:nvPr/>
        </p:nvSpPr>
        <p:spPr bwMode="auto">
          <a:xfrm>
            <a:off x="7162800" y="3733800"/>
            <a:ext cx="1004249" cy="369332"/>
          </a:xfrm>
          <a:prstGeom prst="rect">
            <a:avLst/>
          </a:prstGeom>
          <a:noFill/>
          <a:ln w="9525">
            <a:noFill/>
            <a:miter lim="800000"/>
            <a:headEnd/>
            <a:tailEnd/>
          </a:ln>
        </p:spPr>
        <p:txBody>
          <a:bodyPr wrap="none">
            <a:spAutoFit/>
          </a:bodyPr>
          <a:lstStyle/>
          <a:p>
            <a:r>
              <a:rPr lang="en-US" b="1" dirty="0"/>
              <a:t>cleavage</a:t>
            </a:r>
          </a:p>
        </p:txBody>
      </p:sp>
      <p:sp>
        <p:nvSpPr>
          <p:cNvPr id="21" name="Text Box 21"/>
          <p:cNvSpPr txBox="1">
            <a:spLocks noChangeArrowheads="1"/>
          </p:cNvSpPr>
          <p:nvPr/>
        </p:nvSpPr>
        <p:spPr bwMode="auto">
          <a:xfrm>
            <a:off x="4191000" y="3200400"/>
            <a:ext cx="757708" cy="369332"/>
          </a:xfrm>
          <a:prstGeom prst="rect">
            <a:avLst/>
          </a:prstGeom>
          <a:noFill/>
          <a:ln w="9525">
            <a:noFill/>
            <a:miter lim="800000"/>
            <a:headEnd/>
            <a:tailEnd/>
          </a:ln>
        </p:spPr>
        <p:txBody>
          <a:bodyPr wrap="none">
            <a:spAutoFit/>
          </a:bodyPr>
          <a:lstStyle/>
          <a:p>
            <a:r>
              <a:rPr lang="en-US" b="1" dirty="0"/>
              <a:t>MAVS</a:t>
            </a:r>
          </a:p>
        </p:txBody>
      </p:sp>
      <p:sp>
        <p:nvSpPr>
          <p:cNvPr id="22" name="Line 22"/>
          <p:cNvSpPr>
            <a:spLocks noChangeShapeType="1"/>
          </p:cNvSpPr>
          <p:nvPr/>
        </p:nvSpPr>
        <p:spPr bwMode="auto">
          <a:xfrm>
            <a:off x="4114800" y="2667000"/>
            <a:ext cx="457200" cy="533400"/>
          </a:xfrm>
          <a:prstGeom prst="line">
            <a:avLst/>
          </a:prstGeom>
          <a:noFill/>
          <a:ln w="38100">
            <a:solidFill>
              <a:schemeClr val="tx1"/>
            </a:solidFill>
            <a:round/>
            <a:headEnd/>
            <a:tailEnd type="triangle" w="med" len="med"/>
          </a:ln>
        </p:spPr>
        <p:txBody>
          <a:bodyPr/>
          <a:lstStyle/>
          <a:p>
            <a:endParaRPr lang="en-US" dirty="0"/>
          </a:p>
        </p:txBody>
      </p:sp>
      <p:sp>
        <p:nvSpPr>
          <p:cNvPr id="23" name="Line 23"/>
          <p:cNvSpPr>
            <a:spLocks noChangeShapeType="1"/>
          </p:cNvSpPr>
          <p:nvPr/>
        </p:nvSpPr>
        <p:spPr bwMode="auto">
          <a:xfrm flipH="1">
            <a:off x="4724400" y="2667000"/>
            <a:ext cx="304800" cy="533400"/>
          </a:xfrm>
          <a:prstGeom prst="line">
            <a:avLst/>
          </a:prstGeom>
          <a:noFill/>
          <a:ln w="38100">
            <a:solidFill>
              <a:schemeClr val="tx1"/>
            </a:solidFill>
            <a:round/>
            <a:headEnd/>
            <a:tailEnd type="triangle" w="med" len="med"/>
          </a:ln>
        </p:spPr>
        <p:txBody>
          <a:bodyPr/>
          <a:lstStyle/>
          <a:p>
            <a:endParaRPr lang="en-US" dirty="0"/>
          </a:p>
        </p:txBody>
      </p:sp>
      <p:sp>
        <p:nvSpPr>
          <p:cNvPr id="24" name="Line 24"/>
          <p:cNvSpPr>
            <a:spLocks noChangeShapeType="1"/>
          </p:cNvSpPr>
          <p:nvPr/>
        </p:nvSpPr>
        <p:spPr bwMode="auto">
          <a:xfrm flipH="1">
            <a:off x="4038600" y="3581400"/>
            <a:ext cx="533400" cy="533400"/>
          </a:xfrm>
          <a:prstGeom prst="line">
            <a:avLst/>
          </a:prstGeom>
          <a:noFill/>
          <a:ln w="38100">
            <a:solidFill>
              <a:schemeClr val="tx1"/>
            </a:solidFill>
            <a:round/>
            <a:headEnd/>
            <a:tailEnd type="triangle" w="med" len="med"/>
          </a:ln>
        </p:spPr>
        <p:txBody>
          <a:bodyPr/>
          <a:lstStyle/>
          <a:p>
            <a:endParaRPr lang="en-US" dirty="0"/>
          </a:p>
        </p:txBody>
      </p:sp>
      <p:sp>
        <p:nvSpPr>
          <p:cNvPr id="25" name="Line 25"/>
          <p:cNvSpPr>
            <a:spLocks noChangeShapeType="1"/>
          </p:cNvSpPr>
          <p:nvPr/>
        </p:nvSpPr>
        <p:spPr bwMode="auto">
          <a:xfrm>
            <a:off x="4724400" y="3581400"/>
            <a:ext cx="457200" cy="533400"/>
          </a:xfrm>
          <a:prstGeom prst="line">
            <a:avLst/>
          </a:prstGeom>
          <a:noFill/>
          <a:ln w="38100">
            <a:solidFill>
              <a:schemeClr val="tx1"/>
            </a:solidFill>
            <a:round/>
            <a:headEnd/>
            <a:tailEnd type="triangle" w="med" len="med"/>
          </a:ln>
        </p:spPr>
        <p:txBody>
          <a:bodyPr/>
          <a:lstStyle/>
          <a:p>
            <a:endParaRPr lang="en-US" dirty="0"/>
          </a:p>
        </p:txBody>
      </p:sp>
      <p:sp>
        <p:nvSpPr>
          <p:cNvPr id="26" name="Text Box 26"/>
          <p:cNvSpPr txBox="1">
            <a:spLocks noChangeArrowheads="1"/>
          </p:cNvSpPr>
          <p:nvPr/>
        </p:nvSpPr>
        <p:spPr bwMode="auto">
          <a:xfrm>
            <a:off x="4953000" y="4114800"/>
            <a:ext cx="598241" cy="369332"/>
          </a:xfrm>
          <a:prstGeom prst="rect">
            <a:avLst/>
          </a:prstGeom>
          <a:noFill/>
          <a:ln w="9525">
            <a:noFill/>
            <a:miter lim="800000"/>
            <a:headEnd/>
            <a:tailEnd/>
          </a:ln>
        </p:spPr>
        <p:txBody>
          <a:bodyPr wrap="none">
            <a:spAutoFit/>
          </a:bodyPr>
          <a:lstStyle/>
          <a:p>
            <a:r>
              <a:rPr lang="en-US" b="1" dirty="0"/>
              <a:t>IRF3</a:t>
            </a:r>
          </a:p>
        </p:txBody>
      </p:sp>
      <p:sp>
        <p:nvSpPr>
          <p:cNvPr id="27" name="Text Box 27"/>
          <p:cNvSpPr txBox="1">
            <a:spLocks noChangeArrowheads="1"/>
          </p:cNvSpPr>
          <p:nvPr/>
        </p:nvSpPr>
        <p:spPr bwMode="auto">
          <a:xfrm>
            <a:off x="3733800" y="4114800"/>
            <a:ext cx="598241" cy="369332"/>
          </a:xfrm>
          <a:prstGeom prst="rect">
            <a:avLst/>
          </a:prstGeom>
          <a:noFill/>
          <a:ln w="9525">
            <a:noFill/>
            <a:miter lim="800000"/>
            <a:headEnd/>
            <a:tailEnd/>
          </a:ln>
        </p:spPr>
        <p:txBody>
          <a:bodyPr wrap="none">
            <a:spAutoFit/>
          </a:bodyPr>
          <a:lstStyle/>
          <a:p>
            <a:r>
              <a:rPr lang="en-US" b="1" dirty="0"/>
              <a:t>IRF7</a:t>
            </a:r>
          </a:p>
        </p:txBody>
      </p:sp>
      <p:sp>
        <p:nvSpPr>
          <p:cNvPr id="28" name="Text Box 28"/>
          <p:cNvSpPr txBox="1">
            <a:spLocks noChangeArrowheads="1"/>
          </p:cNvSpPr>
          <p:nvPr/>
        </p:nvSpPr>
        <p:spPr bwMode="auto">
          <a:xfrm>
            <a:off x="3733800" y="5486400"/>
            <a:ext cx="1788438" cy="369332"/>
          </a:xfrm>
          <a:prstGeom prst="rect">
            <a:avLst/>
          </a:prstGeom>
          <a:noFill/>
          <a:ln w="9525">
            <a:noFill/>
            <a:miter lim="800000"/>
            <a:headEnd/>
            <a:tailEnd/>
          </a:ln>
        </p:spPr>
        <p:txBody>
          <a:bodyPr wrap="none">
            <a:spAutoFit/>
          </a:bodyPr>
          <a:lstStyle/>
          <a:p>
            <a:r>
              <a:rPr lang="en-US" b="1" dirty="0"/>
              <a:t>Type-I IFN Genes</a:t>
            </a:r>
          </a:p>
        </p:txBody>
      </p:sp>
      <p:sp>
        <p:nvSpPr>
          <p:cNvPr id="29" name="Line 29"/>
          <p:cNvSpPr>
            <a:spLocks noChangeShapeType="1"/>
          </p:cNvSpPr>
          <p:nvPr/>
        </p:nvSpPr>
        <p:spPr bwMode="auto">
          <a:xfrm>
            <a:off x="3810000" y="5410200"/>
            <a:ext cx="1905000" cy="0"/>
          </a:xfrm>
          <a:prstGeom prst="line">
            <a:avLst/>
          </a:prstGeom>
          <a:noFill/>
          <a:ln w="38100">
            <a:solidFill>
              <a:schemeClr val="tx1"/>
            </a:solidFill>
            <a:round/>
            <a:headEnd/>
            <a:tailEnd type="triangle" w="med" len="med"/>
          </a:ln>
        </p:spPr>
        <p:txBody>
          <a:bodyPr/>
          <a:lstStyle/>
          <a:p>
            <a:endParaRPr lang="en-US" dirty="0"/>
          </a:p>
        </p:txBody>
      </p:sp>
      <p:sp>
        <p:nvSpPr>
          <p:cNvPr id="30" name="Line 30"/>
          <p:cNvSpPr>
            <a:spLocks noChangeShapeType="1"/>
          </p:cNvSpPr>
          <p:nvPr/>
        </p:nvSpPr>
        <p:spPr bwMode="auto">
          <a:xfrm>
            <a:off x="4419600" y="5105400"/>
            <a:ext cx="762000" cy="0"/>
          </a:xfrm>
          <a:prstGeom prst="line">
            <a:avLst/>
          </a:prstGeom>
          <a:noFill/>
          <a:ln w="38100">
            <a:solidFill>
              <a:schemeClr val="tx1"/>
            </a:solidFill>
            <a:round/>
            <a:headEnd/>
            <a:tailEnd type="triangle" w="med" len="med"/>
          </a:ln>
        </p:spPr>
        <p:txBody>
          <a:bodyPr/>
          <a:lstStyle/>
          <a:p>
            <a:endParaRPr lang="en-US" dirty="0"/>
          </a:p>
        </p:txBody>
      </p:sp>
      <p:sp>
        <p:nvSpPr>
          <p:cNvPr id="31" name="Line 31"/>
          <p:cNvSpPr>
            <a:spLocks noChangeShapeType="1"/>
          </p:cNvSpPr>
          <p:nvPr/>
        </p:nvSpPr>
        <p:spPr bwMode="auto">
          <a:xfrm>
            <a:off x="4419600" y="5105400"/>
            <a:ext cx="0" cy="304800"/>
          </a:xfrm>
          <a:prstGeom prst="line">
            <a:avLst/>
          </a:prstGeom>
          <a:noFill/>
          <a:ln w="38100">
            <a:solidFill>
              <a:schemeClr val="tx1"/>
            </a:solidFill>
            <a:round/>
            <a:headEnd/>
            <a:tailEnd/>
          </a:ln>
        </p:spPr>
        <p:txBody>
          <a:bodyPr/>
          <a:lstStyle/>
          <a:p>
            <a:endParaRPr lang="en-US" dirty="0"/>
          </a:p>
        </p:txBody>
      </p:sp>
      <p:sp>
        <p:nvSpPr>
          <p:cNvPr id="32" name="Line 32"/>
          <p:cNvSpPr>
            <a:spLocks noChangeShapeType="1"/>
          </p:cNvSpPr>
          <p:nvPr/>
        </p:nvSpPr>
        <p:spPr bwMode="auto">
          <a:xfrm>
            <a:off x="4191000" y="4495800"/>
            <a:ext cx="457200" cy="533400"/>
          </a:xfrm>
          <a:prstGeom prst="line">
            <a:avLst/>
          </a:prstGeom>
          <a:noFill/>
          <a:ln w="38100">
            <a:solidFill>
              <a:schemeClr val="tx1"/>
            </a:solidFill>
            <a:round/>
            <a:headEnd/>
            <a:tailEnd type="triangle" w="med" len="med"/>
          </a:ln>
        </p:spPr>
        <p:txBody>
          <a:bodyPr/>
          <a:lstStyle/>
          <a:p>
            <a:endParaRPr lang="en-US" dirty="0"/>
          </a:p>
        </p:txBody>
      </p:sp>
      <p:sp>
        <p:nvSpPr>
          <p:cNvPr id="33" name="Line 33"/>
          <p:cNvSpPr>
            <a:spLocks noChangeShapeType="1"/>
          </p:cNvSpPr>
          <p:nvPr/>
        </p:nvSpPr>
        <p:spPr bwMode="auto">
          <a:xfrm flipH="1">
            <a:off x="4800600" y="4495800"/>
            <a:ext cx="304800" cy="533400"/>
          </a:xfrm>
          <a:prstGeom prst="line">
            <a:avLst/>
          </a:prstGeom>
          <a:noFill/>
          <a:ln w="38100">
            <a:solidFill>
              <a:schemeClr val="tx1"/>
            </a:solidFill>
            <a:round/>
            <a:headEnd/>
            <a:tailEnd type="triangle" w="med" len="med"/>
          </a:ln>
        </p:spPr>
        <p:txBody>
          <a:bodyPr/>
          <a:lstStyle/>
          <a:p>
            <a:endParaRPr lang="en-US" dirty="0"/>
          </a:p>
        </p:txBody>
      </p:sp>
      <p:sp>
        <p:nvSpPr>
          <p:cNvPr id="34" name="Text Box 34"/>
          <p:cNvSpPr txBox="1">
            <a:spLocks noChangeArrowheads="1"/>
          </p:cNvSpPr>
          <p:nvPr/>
        </p:nvSpPr>
        <p:spPr bwMode="auto">
          <a:xfrm>
            <a:off x="228600" y="3276600"/>
            <a:ext cx="875561" cy="369332"/>
          </a:xfrm>
          <a:prstGeom prst="rect">
            <a:avLst/>
          </a:prstGeom>
          <a:noFill/>
          <a:ln w="9525">
            <a:noFill/>
            <a:miter lim="800000"/>
            <a:headEnd/>
            <a:tailEnd/>
          </a:ln>
        </p:spPr>
        <p:txBody>
          <a:bodyPr wrap="none">
            <a:spAutoFit/>
          </a:bodyPr>
          <a:lstStyle/>
          <a:p>
            <a:r>
              <a:rPr lang="en-US" b="1" dirty="0"/>
              <a:t>MyD88</a:t>
            </a:r>
          </a:p>
        </p:txBody>
      </p:sp>
      <p:sp>
        <p:nvSpPr>
          <p:cNvPr id="35" name="Text Box 35"/>
          <p:cNvSpPr txBox="1">
            <a:spLocks noChangeArrowheads="1"/>
          </p:cNvSpPr>
          <p:nvPr/>
        </p:nvSpPr>
        <p:spPr bwMode="auto">
          <a:xfrm>
            <a:off x="1981200" y="3276600"/>
            <a:ext cx="595035" cy="369332"/>
          </a:xfrm>
          <a:prstGeom prst="rect">
            <a:avLst/>
          </a:prstGeom>
          <a:noFill/>
          <a:ln w="9525">
            <a:noFill/>
            <a:miter lim="800000"/>
            <a:headEnd/>
            <a:tailEnd/>
          </a:ln>
        </p:spPr>
        <p:txBody>
          <a:bodyPr wrap="none">
            <a:spAutoFit/>
          </a:bodyPr>
          <a:lstStyle/>
          <a:p>
            <a:r>
              <a:rPr lang="en-US" b="1" dirty="0"/>
              <a:t>TRIF</a:t>
            </a:r>
          </a:p>
        </p:txBody>
      </p:sp>
      <p:sp>
        <p:nvSpPr>
          <p:cNvPr id="36" name="Line 36"/>
          <p:cNvSpPr>
            <a:spLocks noChangeShapeType="1"/>
          </p:cNvSpPr>
          <p:nvPr/>
        </p:nvSpPr>
        <p:spPr bwMode="auto">
          <a:xfrm flipH="1">
            <a:off x="762000" y="2743200"/>
            <a:ext cx="0" cy="533400"/>
          </a:xfrm>
          <a:prstGeom prst="line">
            <a:avLst/>
          </a:prstGeom>
          <a:noFill/>
          <a:ln w="38100">
            <a:solidFill>
              <a:schemeClr val="tx1"/>
            </a:solidFill>
            <a:round/>
            <a:headEnd/>
            <a:tailEnd type="triangle" w="med" len="med"/>
          </a:ln>
        </p:spPr>
        <p:txBody>
          <a:bodyPr/>
          <a:lstStyle/>
          <a:p>
            <a:endParaRPr lang="en-US" dirty="0"/>
          </a:p>
        </p:txBody>
      </p:sp>
      <p:sp>
        <p:nvSpPr>
          <p:cNvPr id="37" name="Line 37"/>
          <p:cNvSpPr>
            <a:spLocks noChangeShapeType="1"/>
          </p:cNvSpPr>
          <p:nvPr/>
        </p:nvSpPr>
        <p:spPr bwMode="auto">
          <a:xfrm flipH="1">
            <a:off x="2286000" y="2743200"/>
            <a:ext cx="0" cy="533400"/>
          </a:xfrm>
          <a:prstGeom prst="line">
            <a:avLst/>
          </a:prstGeom>
          <a:noFill/>
          <a:ln w="38100">
            <a:solidFill>
              <a:schemeClr val="tx1"/>
            </a:solidFill>
            <a:round/>
            <a:headEnd/>
            <a:tailEnd type="triangle" w="med" len="med"/>
          </a:ln>
        </p:spPr>
        <p:txBody>
          <a:bodyPr/>
          <a:lstStyle/>
          <a:p>
            <a:endParaRPr lang="en-US" dirty="0"/>
          </a:p>
        </p:txBody>
      </p:sp>
      <p:sp>
        <p:nvSpPr>
          <p:cNvPr id="38" name="Text Box 38"/>
          <p:cNvSpPr txBox="1">
            <a:spLocks noChangeArrowheads="1"/>
          </p:cNvSpPr>
          <p:nvPr/>
        </p:nvSpPr>
        <p:spPr bwMode="auto">
          <a:xfrm>
            <a:off x="533400" y="5335703"/>
            <a:ext cx="1669560" cy="369332"/>
          </a:xfrm>
          <a:prstGeom prst="rect">
            <a:avLst/>
          </a:prstGeom>
          <a:noFill/>
          <a:ln w="9525">
            <a:noFill/>
            <a:miter lim="800000"/>
            <a:headEnd/>
            <a:tailEnd/>
          </a:ln>
        </p:spPr>
        <p:txBody>
          <a:bodyPr wrap="none">
            <a:spAutoFit/>
          </a:bodyPr>
          <a:lstStyle/>
          <a:p>
            <a:r>
              <a:rPr lang="en-US" b="1" dirty="0"/>
              <a:t>Cytokine Genes</a:t>
            </a:r>
          </a:p>
        </p:txBody>
      </p:sp>
      <p:sp>
        <p:nvSpPr>
          <p:cNvPr id="39" name="Line 39"/>
          <p:cNvSpPr>
            <a:spLocks noChangeShapeType="1"/>
          </p:cNvSpPr>
          <p:nvPr/>
        </p:nvSpPr>
        <p:spPr bwMode="auto">
          <a:xfrm>
            <a:off x="609600" y="5259503"/>
            <a:ext cx="1905000" cy="0"/>
          </a:xfrm>
          <a:prstGeom prst="line">
            <a:avLst/>
          </a:prstGeom>
          <a:noFill/>
          <a:ln w="38100">
            <a:solidFill>
              <a:schemeClr val="tx1"/>
            </a:solidFill>
            <a:round/>
            <a:headEnd/>
            <a:tailEnd type="triangle" w="med" len="med"/>
          </a:ln>
        </p:spPr>
        <p:txBody>
          <a:bodyPr/>
          <a:lstStyle/>
          <a:p>
            <a:endParaRPr lang="en-US" dirty="0"/>
          </a:p>
        </p:txBody>
      </p:sp>
      <p:sp>
        <p:nvSpPr>
          <p:cNvPr id="40" name="Line 40"/>
          <p:cNvSpPr>
            <a:spLocks noChangeShapeType="1"/>
          </p:cNvSpPr>
          <p:nvPr/>
        </p:nvSpPr>
        <p:spPr bwMode="auto">
          <a:xfrm>
            <a:off x="1219200" y="4954703"/>
            <a:ext cx="762000" cy="0"/>
          </a:xfrm>
          <a:prstGeom prst="line">
            <a:avLst/>
          </a:prstGeom>
          <a:noFill/>
          <a:ln w="38100">
            <a:solidFill>
              <a:schemeClr val="tx1"/>
            </a:solidFill>
            <a:round/>
            <a:headEnd/>
            <a:tailEnd type="triangle" w="med" len="med"/>
          </a:ln>
        </p:spPr>
        <p:txBody>
          <a:bodyPr/>
          <a:lstStyle/>
          <a:p>
            <a:endParaRPr lang="en-US" dirty="0"/>
          </a:p>
        </p:txBody>
      </p:sp>
      <p:sp>
        <p:nvSpPr>
          <p:cNvPr id="41" name="Line 41"/>
          <p:cNvSpPr>
            <a:spLocks noChangeShapeType="1"/>
          </p:cNvSpPr>
          <p:nvPr/>
        </p:nvSpPr>
        <p:spPr bwMode="auto">
          <a:xfrm>
            <a:off x="1219200" y="4954703"/>
            <a:ext cx="0" cy="304800"/>
          </a:xfrm>
          <a:prstGeom prst="line">
            <a:avLst/>
          </a:prstGeom>
          <a:noFill/>
          <a:ln w="38100">
            <a:solidFill>
              <a:schemeClr val="tx1"/>
            </a:solidFill>
            <a:round/>
            <a:headEnd/>
            <a:tailEnd/>
          </a:ln>
        </p:spPr>
        <p:txBody>
          <a:bodyPr/>
          <a:lstStyle/>
          <a:p>
            <a:endParaRPr lang="en-US" dirty="0"/>
          </a:p>
        </p:txBody>
      </p:sp>
      <p:sp>
        <p:nvSpPr>
          <p:cNvPr id="42" name="Line 42"/>
          <p:cNvSpPr>
            <a:spLocks noChangeShapeType="1"/>
          </p:cNvSpPr>
          <p:nvPr/>
        </p:nvSpPr>
        <p:spPr bwMode="auto">
          <a:xfrm>
            <a:off x="990600" y="3733800"/>
            <a:ext cx="457200" cy="533400"/>
          </a:xfrm>
          <a:prstGeom prst="line">
            <a:avLst/>
          </a:prstGeom>
          <a:noFill/>
          <a:ln w="38100">
            <a:solidFill>
              <a:schemeClr val="tx1"/>
            </a:solidFill>
            <a:round/>
            <a:headEnd/>
            <a:tailEnd type="triangle" w="med" len="med"/>
          </a:ln>
        </p:spPr>
        <p:txBody>
          <a:bodyPr/>
          <a:lstStyle/>
          <a:p>
            <a:endParaRPr lang="en-US" dirty="0"/>
          </a:p>
        </p:txBody>
      </p:sp>
      <p:sp>
        <p:nvSpPr>
          <p:cNvPr id="43" name="Line 43"/>
          <p:cNvSpPr>
            <a:spLocks noChangeShapeType="1"/>
          </p:cNvSpPr>
          <p:nvPr/>
        </p:nvSpPr>
        <p:spPr bwMode="auto">
          <a:xfrm flipH="1">
            <a:off x="1828800" y="3657600"/>
            <a:ext cx="304800" cy="609600"/>
          </a:xfrm>
          <a:prstGeom prst="line">
            <a:avLst/>
          </a:prstGeom>
          <a:noFill/>
          <a:ln w="38100">
            <a:solidFill>
              <a:schemeClr val="tx1"/>
            </a:solidFill>
            <a:round/>
            <a:headEnd/>
            <a:tailEnd type="triangle" w="med" len="med"/>
          </a:ln>
        </p:spPr>
        <p:txBody>
          <a:bodyPr/>
          <a:lstStyle/>
          <a:p>
            <a:endParaRPr lang="en-US" dirty="0"/>
          </a:p>
        </p:txBody>
      </p:sp>
      <p:sp>
        <p:nvSpPr>
          <p:cNvPr id="44" name="Text Box 44"/>
          <p:cNvSpPr txBox="1">
            <a:spLocks noChangeArrowheads="1"/>
          </p:cNvSpPr>
          <p:nvPr/>
        </p:nvSpPr>
        <p:spPr bwMode="auto">
          <a:xfrm>
            <a:off x="1143000" y="4419600"/>
            <a:ext cx="753732" cy="369332"/>
          </a:xfrm>
          <a:prstGeom prst="rect">
            <a:avLst/>
          </a:prstGeom>
          <a:noFill/>
          <a:ln w="9525">
            <a:noFill/>
            <a:miter lim="800000"/>
            <a:headEnd/>
            <a:tailEnd/>
          </a:ln>
        </p:spPr>
        <p:txBody>
          <a:bodyPr wrap="none">
            <a:spAutoFit/>
          </a:bodyPr>
          <a:lstStyle/>
          <a:p>
            <a:r>
              <a:rPr lang="en-US" b="1" dirty="0"/>
              <a:t>NF-</a:t>
            </a:r>
            <a:r>
              <a:rPr lang="el-GR" b="1"/>
              <a:t>κ</a:t>
            </a:r>
            <a:r>
              <a:rPr lang="en-US" b="1" dirty="0"/>
              <a:t>B</a:t>
            </a:r>
            <a:endParaRPr lang="el-GR" b="1"/>
          </a:p>
        </p:txBody>
      </p:sp>
      <p:sp>
        <p:nvSpPr>
          <p:cNvPr id="45" name="Rectangle 44"/>
          <p:cNvSpPr>
            <a:spLocks noChangeArrowheads="1"/>
          </p:cNvSpPr>
          <p:nvPr/>
        </p:nvSpPr>
        <p:spPr bwMode="auto">
          <a:xfrm>
            <a:off x="2095500" y="923330"/>
            <a:ext cx="5410200" cy="276999"/>
          </a:xfrm>
          <a:prstGeom prst="rect">
            <a:avLst/>
          </a:prstGeom>
          <a:noFill/>
          <a:ln w="9525">
            <a:noFill/>
            <a:miter lim="800000"/>
            <a:headEnd/>
            <a:tailEnd/>
          </a:ln>
        </p:spPr>
        <p:txBody>
          <a:bodyPr wrap="square">
            <a:spAutoFit/>
          </a:bodyPr>
          <a:lstStyle/>
          <a:p>
            <a:pPr>
              <a:spcBef>
                <a:spcPct val="50000"/>
              </a:spcBef>
            </a:pPr>
            <a:r>
              <a:rPr lang="en-US" sz="1200" b="1" dirty="0"/>
              <a:t>Modified From: Osamu Takeuchi and </a:t>
            </a:r>
            <a:r>
              <a:rPr lang="en-US" sz="1200" b="1" dirty="0" err="1"/>
              <a:t>Shizuo</a:t>
            </a:r>
            <a:r>
              <a:rPr lang="en-US" sz="1200" b="1" dirty="0"/>
              <a:t> Akira; Immunological Reviews (2009)</a:t>
            </a:r>
          </a:p>
        </p:txBody>
      </p:sp>
      <p:sp>
        <p:nvSpPr>
          <p:cNvPr id="46" name="Text Box 17"/>
          <p:cNvSpPr txBox="1">
            <a:spLocks noChangeArrowheads="1"/>
          </p:cNvSpPr>
          <p:nvPr/>
        </p:nvSpPr>
        <p:spPr bwMode="auto">
          <a:xfrm>
            <a:off x="6096000" y="4343400"/>
            <a:ext cx="1044260" cy="369332"/>
          </a:xfrm>
          <a:prstGeom prst="rect">
            <a:avLst/>
          </a:prstGeom>
          <a:noFill/>
          <a:ln w="9525">
            <a:noFill/>
            <a:miter lim="800000"/>
            <a:headEnd/>
            <a:tailEnd/>
          </a:ln>
        </p:spPr>
        <p:txBody>
          <a:bodyPr wrap="none">
            <a:spAutoFit/>
          </a:bodyPr>
          <a:lstStyle/>
          <a:p>
            <a:r>
              <a:rPr lang="en-US" b="1" dirty="0" smtClean="0"/>
              <a:t>pro-IL-1</a:t>
            </a:r>
            <a:r>
              <a:rPr lang="en-US" b="1" dirty="0"/>
              <a:t>8</a:t>
            </a:r>
            <a:endParaRPr lang="el-GR" b="1" dirty="0"/>
          </a:p>
        </p:txBody>
      </p:sp>
      <p:sp>
        <p:nvSpPr>
          <p:cNvPr id="47" name="Line 18"/>
          <p:cNvSpPr>
            <a:spLocks noChangeShapeType="1"/>
          </p:cNvSpPr>
          <p:nvPr/>
        </p:nvSpPr>
        <p:spPr bwMode="auto">
          <a:xfrm>
            <a:off x="7315200" y="4495800"/>
            <a:ext cx="914400" cy="0"/>
          </a:xfrm>
          <a:prstGeom prst="line">
            <a:avLst/>
          </a:prstGeom>
          <a:noFill/>
          <a:ln w="38100">
            <a:solidFill>
              <a:schemeClr val="tx1"/>
            </a:solidFill>
            <a:round/>
            <a:headEnd/>
            <a:tailEnd type="triangle" w="med" len="med"/>
          </a:ln>
        </p:spPr>
        <p:txBody>
          <a:bodyPr/>
          <a:lstStyle/>
          <a:p>
            <a:endParaRPr lang="en-US"/>
          </a:p>
        </p:txBody>
      </p:sp>
      <p:sp>
        <p:nvSpPr>
          <p:cNvPr id="48" name="Rectangle 47"/>
          <p:cNvSpPr>
            <a:spLocks noChangeArrowheads="1"/>
          </p:cNvSpPr>
          <p:nvPr/>
        </p:nvSpPr>
        <p:spPr bwMode="auto">
          <a:xfrm>
            <a:off x="8229600" y="4343400"/>
            <a:ext cx="647934" cy="369332"/>
          </a:xfrm>
          <a:prstGeom prst="rect">
            <a:avLst/>
          </a:prstGeom>
          <a:noFill/>
          <a:ln w="9525">
            <a:noFill/>
            <a:miter lim="800000"/>
            <a:headEnd/>
            <a:tailEnd/>
          </a:ln>
        </p:spPr>
        <p:txBody>
          <a:bodyPr wrap="none">
            <a:spAutoFit/>
          </a:bodyPr>
          <a:lstStyle/>
          <a:p>
            <a:r>
              <a:rPr lang="en-US" b="1" dirty="0" smtClean="0"/>
              <a:t>IL-1</a:t>
            </a:r>
            <a:r>
              <a:rPr lang="en-US" b="1" dirty="0"/>
              <a:t>8</a:t>
            </a:r>
          </a:p>
        </p:txBody>
      </p:sp>
      <p:sp>
        <p:nvSpPr>
          <p:cNvPr id="49" name="Rectangle 48"/>
          <p:cNvSpPr/>
          <p:nvPr/>
        </p:nvSpPr>
        <p:spPr>
          <a:xfrm>
            <a:off x="173516" y="923330"/>
            <a:ext cx="1699614" cy="53073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 Box 5"/>
          <p:cNvSpPr txBox="1">
            <a:spLocks noChangeArrowheads="1"/>
          </p:cNvSpPr>
          <p:nvPr/>
        </p:nvSpPr>
        <p:spPr bwMode="auto">
          <a:xfrm>
            <a:off x="1219200" y="1295400"/>
            <a:ext cx="526106" cy="369332"/>
          </a:xfrm>
          <a:prstGeom prst="rect">
            <a:avLst/>
          </a:prstGeom>
          <a:noFill/>
          <a:ln w="9525">
            <a:noFill/>
            <a:miter lim="800000"/>
            <a:headEnd/>
            <a:tailEnd/>
          </a:ln>
        </p:spPr>
        <p:txBody>
          <a:bodyPr wrap="none">
            <a:spAutoFit/>
          </a:bodyPr>
          <a:lstStyle/>
          <a:p>
            <a:r>
              <a:rPr lang="en-US" b="1" dirty="0"/>
              <a:t>TLR</a:t>
            </a:r>
          </a:p>
        </p:txBody>
      </p:sp>
    </p:spTree>
    <p:extLst>
      <p:ext uri="{BB962C8B-B14F-4D97-AF65-F5344CB8AC3E}">
        <p14:creationId xmlns:p14="http://schemas.microsoft.com/office/powerpoint/2010/main" val="90489128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23106</TotalTime>
  <Words>722</Words>
  <Application>Microsoft Office PowerPoint</Application>
  <PresentationFormat>On-screen Show (4:3)</PresentationFormat>
  <Paragraphs>178</Paragraphs>
  <Slides>22</Slides>
  <Notes>2</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VBI Immunology Research Thrust</dc:title>
  <dc:creator>Josep Bassaganya-Riera</dc:creator>
  <cp:lastModifiedBy>Jim Walke</cp:lastModifiedBy>
  <cp:revision>283</cp:revision>
  <cp:lastPrinted>2012-10-24T13:36:02Z</cp:lastPrinted>
  <dcterms:created xsi:type="dcterms:W3CDTF">2014-01-31T18:47:29Z</dcterms:created>
  <dcterms:modified xsi:type="dcterms:W3CDTF">2014-06-05T16:35:36Z</dcterms:modified>
</cp:coreProperties>
</file>